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1"/>
  </p:notesMasterIdLst>
  <p:sldIdLst>
    <p:sldId id="307" r:id="rId2"/>
    <p:sldId id="298" r:id="rId3"/>
    <p:sldId id="299" r:id="rId4"/>
    <p:sldId id="286" r:id="rId5"/>
    <p:sldId id="297" r:id="rId6"/>
    <p:sldId id="285" r:id="rId7"/>
    <p:sldId id="288" r:id="rId8"/>
    <p:sldId id="282" r:id="rId9"/>
    <p:sldId id="284" r:id="rId10"/>
    <p:sldId id="300" r:id="rId11"/>
    <p:sldId id="304" r:id="rId12"/>
    <p:sldId id="280" r:id="rId13"/>
    <p:sldId id="292" r:id="rId14"/>
    <p:sldId id="295" r:id="rId15"/>
    <p:sldId id="293" r:id="rId16"/>
    <p:sldId id="301" r:id="rId17"/>
    <p:sldId id="287" r:id="rId18"/>
    <p:sldId id="283" r:id="rId19"/>
    <p:sldId id="294" r:id="rId20"/>
    <p:sldId id="305" r:id="rId21"/>
    <p:sldId id="290" r:id="rId22"/>
    <p:sldId id="279" r:id="rId23"/>
    <p:sldId id="302" r:id="rId24"/>
    <p:sldId id="289" r:id="rId25"/>
    <p:sldId id="306" r:id="rId26"/>
    <p:sldId id="296" r:id="rId27"/>
    <p:sldId id="291" r:id="rId28"/>
    <p:sldId id="303" r:id="rId29"/>
    <p:sldId id="308" r:id="rId30"/>
  </p:sldIdLst>
  <p:sldSz cx="12192000" cy="6858000"/>
  <p:notesSz cx="6858000" cy="9144000"/>
  <p:custDataLst>
    <p:tags r:id="rId32"/>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40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817" autoAdjust="0"/>
    <p:restoredTop sz="94660"/>
  </p:normalViewPr>
  <p:slideViewPr>
    <p:cSldViewPr snapToGrid="0">
      <p:cViewPr>
        <p:scale>
          <a:sx n="71" d="100"/>
          <a:sy n="71" d="100"/>
        </p:scale>
        <p:origin x="948" y="996"/>
      </p:cViewPr>
      <p:guideLst/>
    </p:cSldViewPr>
  </p:slideViewPr>
  <p:notesTextViewPr>
    <p:cViewPr>
      <p:scale>
        <a:sx n="1" d="1"/>
        <a:sy n="1" d="1"/>
      </p:scale>
      <p:origin x="0" y="0"/>
    </p:cViewPr>
  </p:notesTextViewPr>
  <p:sorterViewPr>
    <p:cViewPr>
      <p:scale>
        <a:sx n="58" d="100"/>
        <a:sy n="58"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13BBE5-0BEA-4494-9BEF-C8C2F48C9E2D}"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CB8912-F0BA-4AD8-8415-DA1F26BCB09F}"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26D22D1-8C36-4E5F-9289-A157FDF8DC88}"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26D22D1-8C36-4E5F-9289-A157FDF8DC88}"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26D22D1-8C36-4E5F-9289-A157FDF8DC88}"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26D22D1-8C36-4E5F-9289-A157FDF8DC88}"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26D22D1-8C36-4E5F-9289-A157FDF8DC88}"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26D22D1-8C36-4E5F-9289-A157FDF8DC88}"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26D22D1-8C36-4E5F-9289-A157FDF8DC88}"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27</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26D22D1-8C36-4E5F-9289-A157FDF8DC88}" type="slidenum">
              <a:rPr lang="zh-CN" altLang="en-US" smtClean="0"/>
              <a:t>28</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t>29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26D22D1-8C36-4E5F-9289-A157FDF8DC88}"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仅标题">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仅标题">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自定义版式">
    <p:spTree>
      <p:nvGrpSpPr>
        <p:cNvPr id="1" name=""/>
        <p:cNvGrpSpPr/>
        <p:nvPr/>
      </p:nvGrpSpPr>
      <p:grpSpPr>
        <a:xfrm>
          <a:off x="0" y="0"/>
          <a:ext cx="0" cy="0"/>
          <a:chOff x="0" y="0"/>
          <a:chExt cx="0" cy="0"/>
        </a:xfrm>
      </p:grpSpPr>
      <p:sp>
        <p:nvSpPr>
          <p:cNvPr id="5" name="图片占位符 4"/>
          <p:cNvSpPr>
            <a:spLocks noGrp="1"/>
          </p:cNvSpPr>
          <p:nvPr>
            <p:ph type="pic" sz="quarter" idx="10"/>
          </p:nvPr>
        </p:nvSpPr>
        <p:spPr>
          <a:xfrm>
            <a:off x="1115162" y="1520155"/>
            <a:ext cx="9961676" cy="2481943"/>
          </a:xfrm>
          <a:custGeom>
            <a:avLst/>
            <a:gdLst>
              <a:gd name="connsiteX0" fmla="*/ 0 w 9961676"/>
              <a:gd name="connsiteY0" fmla="*/ 0 h 2481943"/>
              <a:gd name="connsiteX1" fmla="*/ 9961676 w 9961676"/>
              <a:gd name="connsiteY1" fmla="*/ 0 h 2481943"/>
              <a:gd name="connsiteX2" fmla="*/ 9961676 w 9961676"/>
              <a:gd name="connsiteY2" fmla="*/ 2481943 h 2481943"/>
              <a:gd name="connsiteX3" fmla="*/ 0 w 9961676"/>
              <a:gd name="connsiteY3" fmla="*/ 2481943 h 2481943"/>
            </a:gdLst>
            <a:ahLst/>
            <a:cxnLst>
              <a:cxn ang="0">
                <a:pos x="connsiteX0" y="connsiteY0"/>
              </a:cxn>
              <a:cxn ang="0">
                <a:pos x="connsiteX1" y="connsiteY1"/>
              </a:cxn>
              <a:cxn ang="0">
                <a:pos x="connsiteX2" y="connsiteY2"/>
              </a:cxn>
              <a:cxn ang="0">
                <a:pos x="connsiteX3" y="connsiteY3"/>
              </a:cxn>
            </a:cxnLst>
            <a:rect l="l" t="t" r="r" b="b"/>
            <a:pathLst>
              <a:path w="9961676" h="2481943">
                <a:moveTo>
                  <a:pt x="0" y="0"/>
                </a:moveTo>
                <a:lnTo>
                  <a:pt x="9961676" y="0"/>
                </a:lnTo>
                <a:lnTo>
                  <a:pt x="9961676" y="2481943"/>
                </a:lnTo>
                <a:lnTo>
                  <a:pt x="0" y="2481943"/>
                </a:lnTo>
                <a:close/>
              </a:path>
            </a:pathLst>
          </a:custGeom>
        </p:spPr>
        <p:txBody>
          <a:bodyPr wrap="square">
            <a:noAutofit/>
          </a:bodyPr>
          <a:lstStyle/>
          <a:p>
            <a:endParaRPr lang="zh-CN" alt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9_自定义版式">
    <p:spTree>
      <p:nvGrpSpPr>
        <p:cNvPr id="1" name=""/>
        <p:cNvGrpSpPr/>
        <p:nvPr/>
      </p:nvGrpSpPr>
      <p:grpSpPr>
        <a:xfrm>
          <a:off x="0" y="0"/>
          <a:ext cx="0" cy="0"/>
          <a:chOff x="0" y="0"/>
          <a:chExt cx="0" cy="0"/>
        </a:xfrm>
      </p:grpSpPr>
      <p:sp>
        <p:nvSpPr>
          <p:cNvPr id="11" name="图片占位符 10"/>
          <p:cNvSpPr>
            <a:spLocks noGrp="1"/>
          </p:cNvSpPr>
          <p:nvPr>
            <p:ph type="pic" sz="quarter" idx="12"/>
          </p:nvPr>
        </p:nvSpPr>
        <p:spPr>
          <a:xfrm>
            <a:off x="3465514" y="3977325"/>
            <a:ext cx="2414587" cy="1765300"/>
          </a:xfrm>
          <a:custGeom>
            <a:avLst/>
            <a:gdLst>
              <a:gd name="connsiteX0" fmla="*/ 0 w 2414587"/>
              <a:gd name="connsiteY0" fmla="*/ 0 h 1765300"/>
              <a:gd name="connsiteX1" fmla="*/ 2414587 w 2414587"/>
              <a:gd name="connsiteY1" fmla="*/ 0 h 1765300"/>
              <a:gd name="connsiteX2" fmla="*/ 2414587 w 2414587"/>
              <a:gd name="connsiteY2" fmla="*/ 1765300 h 1765300"/>
              <a:gd name="connsiteX3" fmla="*/ 0 w 2414587"/>
              <a:gd name="connsiteY3" fmla="*/ 1765300 h 1765300"/>
            </a:gdLst>
            <a:ahLst/>
            <a:cxnLst>
              <a:cxn ang="0">
                <a:pos x="connsiteX0" y="connsiteY0"/>
              </a:cxn>
              <a:cxn ang="0">
                <a:pos x="connsiteX1" y="connsiteY1"/>
              </a:cxn>
              <a:cxn ang="0">
                <a:pos x="connsiteX2" y="connsiteY2"/>
              </a:cxn>
              <a:cxn ang="0">
                <a:pos x="connsiteX3" y="connsiteY3"/>
              </a:cxn>
            </a:cxnLst>
            <a:rect l="l" t="t" r="r" b="b"/>
            <a:pathLst>
              <a:path w="2414587" h="1765300">
                <a:moveTo>
                  <a:pt x="0" y="0"/>
                </a:moveTo>
                <a:lnTo>
                  <a:pt x="2414587" y="0"/>
                </a:lnTo>
                <a:lnTo>
                  <a:pt x="2414587" y="1765300"/>
                </a:lnTo>
                <a:lnTo>
                  <a:pt x="0" y="1765300"/>
                </a:lnTo>
                <a:close/>
              </a:path>
            </a:pathLst>
          </a:custGeom>
        </p:spPr>
        <p:txBody>
          <a:bodyPr wrap="square">
            <a:noAutofit/>
          </a:bodyPr>
          <a:lstStyle/>
          <a:p>
            <a:endParaRPr lang="zh-CN" altLang="en-US"/>
          </a:p>
        </p:txBody>
      </p:sp>
      <p:sp>
        <p:nvSpPr>
          <p:cNvPr id="13" name="图片占位符 12"/>
          <p:cNvSpPr>
            <a:spLocks noGrp="1"/>
          </p:cNvSpPr>
          <p:nvPr>
            <p:ph type="pic" sz="quarter" idx="10"/>
          </p:nvPr>
        </p:nvSpPr>
        <p:spPr>
          <a:xfrm>
            <a:off x="874714" y="2024063"/>
            <a:ext cx="2414587" cy="1765300"/>
          </a:xfrm>
          <a:custGeom>
            <a:avLst/>
            <a:gdLst>
              <a:gd name="connsiteX0" fmla="*/ 0 w 2414587"/>
              <a:gd name="connsiteY0" fmla="*/ 0 h 1765300"/>
              <a:gd name="connsiteX1" fmla="*/ 2414587 w 2414587"/>
              <a:gd name="connsiteY1" fmla="*/ 0 h 1765300"/>
              <a:gd name="connsiteX2" fmla="*/ 2414587 w 2414587"/>
              <a:gd name="connsiteY2" fmla="*/ 1765300 h 1765300"/>
              <a:gd name="connsiteX3" fmla="*/ 0 w 2414587"/>
              <a:gd name="connsiteY3" fmla="*/ 1765300 h 1765300"/>
            </a:gdLst>
            <a:ahLst/>
            <a:cxnLst>
              <a:cxn ang="0">
                <a:pos x="connsiteX0" y="connsiteY0"/>
              </a:cxn>
              <a:cxn ang="0">
                <a:pos x="connsiteX1" y="connsiteY1"/>
              </a:cxn>
              <a:cxn ang="0">
                <a:pos x="connsiteX2" y="connsiteY2"/>
              </a:cxn>
              <a:cxn ang="0">
                <a:pos x="connsiteX3" y="connsiteY3"/>
              </a:cxn>
            </a:cxnLst>
            <a:rect l="l" t="t" r="r" b="b"/>
            <a:pathLst>
              <a:path w="2414587" h="1765300">
                <a:moveTo>
                  <a:pt x="0" y="0"/>
                </a:moveTo>
                <a:lnTo>
                  <a:pt x="2414587" y="0"/>
                </a:lnTo>
                <a:lnTo>
                  <a:pt x="2414587" y="1765300"/>
                </a:lnTo>
                <a:lnTo>
                  <a:pt x="0" y="1765300"/>
                </a:lnTo>
                <a:close/>
              </a:path>
            </a:pathLst>
          </a:custGeom>
        </p:spPr>
        <p:txBody>
          <a:bodyPr wrap="square">
            <a:noAutofit/>
          </a:bodyPr>
          <a:lstStyle/>
          <a:p>
            <a:endParaRPr lang="zh-CN" altLang="en-US" dirty="0"/>
          </a:p>
        </p:txBody>
      </p:sp>
      <p:sp>
        <p:nvSpPr>
          <p:cNvPr id="12" name="图片占位符 11"/>
          <p:cNvSpPr>
            <a:spLocks noGrp="1"/>
          </p:cNvSpPr>
          <p:nvPr>
            <p:ph type="pic" sz="quarter" idx="11"/>
          </p:nvPr>
        </p:nvSpPr>
        <p:spPr>
          <a:xfrm>
            <a:off x="3465514" y="2024063"/>
            <a:ext cx="2414587" cy="1765300"/>
          </a:xfrm>
          <a:custGeom>
            <a:avLst/>
            <a:gdLst>
              <a:gd name="connsiteX0" fmla="*/ 0 w 2414587"/>
              <a:gd name="connsiteY0" fmla="*/ 0 h 1765300"/>
              <a:gd name="connsiteX1" fmla="*/ 2414587 w 2414587"/>
              <a:gd name="connsiteY1" fmla="*/ 0 h 1765300"/>
              <a:gd name="connsiteX2" fmla="*/ 2414587 w 2414587"/>
              <a:gd name="connsiteY2" fmla="*/ 1765300 h 1765300"/>
              <a:gd name="connsiteX3" fmla="*/ 0 w 2414587"/>
              <a:gd name="connsiteY3" fmla="*/ 1765300 h 1765300"/>
            </a:gdLst>
            <a:ahLst/>
            <a:cxnLst>
              <a:cxn ang="0">
                <a:pos x="connsiteX0" y="connsiteY0"/>
              </a:cxn>
              <a:cxn ang="0">
                <a:pos x="connsiteX1" y="connsiteY1"/>
              </a:cxn>
              <a:cxn ang="0">
                <a:pos x="connsiteX2" y="connsiteY2"/>
              </a:cxn>
              <a:cxn ang="0">
                <a:pos x="connsiteX3" y="connsiteY3"/>
              </a:cxn>
            </a:cxnLst>
            <a:rect l="l" t="t" r="r" b="b"/>
            <a:pathLst>
              <a:path w="2414587" h="1765300">
                <a:moveTo>
                  <a:pt x="0" y="0"/>
                </a:moveTo>
                <a:lnTo>
                  <a:pt x="2414587" y="0"/>
                </a:lnTo>
                <a:lnTo>
                  <a:pt x="2414587" y="1765300"/>
                </a:lnTo>
                <a:lnTo>
                  <a:pt x="0" y="1765300"/>
                </a:lnTo>
                <a:close/>
              </a:path>
            </a:pathLst>
          </a:custGeom>
        </p:spPr>
        <p:txBody>
          <a:bodyPr wrap="square">
            <a:noAutofit/>
          </a:bodyPr>
          <a:lstStyle/>
          <a:p>
            <a:endParaRPr lang="zh-CN" altLang="en-US"/>
          </a:p>
        </p:txBody>
      </p:sp>
      <p:sp>
        <p:nvSpPr>
          <p:cNvPr id="14" name="图片占位符 13"/>
          <p:cNvSpPr>
            <a:spLocks noGrp="1"/>
          </p:cNvSpPr>
          <p:nvPr>
            <p:ph type="pic" sz="quarter" idx="13"/>
          </p:nvPr>
        </p:nvSpPr>
        <p:spPr>
          <a:xfrm>
            <a:off x="874714" y="3977325"/>
            <a:ext cx="2414587" cy="1765300"/>
          </a:xfrm>
          <a:custGeom>
            <a:avLst/>
            <a:gdLst>
              <a:gd name="connsiteX0" fmla="*/ 0 w 2414587"/>
              <a:gd name="connsiteY0" fmla="*/ 0 h 1765300"/>
              <a:gd name="connsiteX1" fmla="*/ 2414587 w 2414587"/>
              <a:gd name="connsiteY1" fmla="*/ 0 h 1765300"/>
              <a:gd name="connsiteX2" fmla="*/ 2414587 w 2414587"/>
              <a:gd name="connsiteY2" fmla="*/ 1765300 h 1765300"/>
              <a:gd name="connsiteX3" fmla="*/ 0 w 2414587"/>
              <a:gd name="connsiteY3" fmla="*/ 1765300 h 1765300"/>
            </a:gdLst>
            <a:ahLst/>
            <a:cxnLst>
              <a:cxn ang="0">
                <a:pos x="connsiteX0" y="connsiteY0"/>
              </a:cxn>
              <a:cxn ang="0">
                <a:pos x="connsiteX1" y="connsiteY1"/>
              </a:cxn>
              <a:cxn ang="0">
                <a:pos x="connsiteX2" y="connsiteY2"/>
              </a:cxn>
              <a:cxn ang="0">
                <a:pos x="connsiteX3" y="connsiteY3"/>
              </a:cxn>
            </a:cxnLst>
            <a:rect l="l" t="t" r="r" b="b"/>
            <a:pathLst>
              <a:path w="2414587" h="1765300">
                <a:moveTo>
                  <a:pt x="0" y="0"/>
                </a:moveTo>
                <a:lnTo>
                  <a:pt x="2414587" y="0"/>
                </a:lnTo>
                <a:lnTo>
                  <a:pt x="2414587" y="1765300"/>
                </a:lnTo>
                <a:lnTo>
                  <a:pt x="0" y="1765300"/>
                </a:lnTo>
                <a:close/>
              </a:path>
            </a:pathLst>
          </a:custGeom>
        </p:spPr>
        <p:txBody>
          <a:bodyPr wrap="square">
            <a:noAutofit/>
          </a:bodyPr>
          <a:lstStyle/>
          <a:p>
            <a:endParaRPr lang="zh-CN" alt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userDrawn="1">
  <p:cSld name="标题幻灯片">
    <p:spTree>
      <p:nvGrpSpPr>
        <p:cNvPr id="1" name=""/>
        <p:cNvGrpSpPr/>
        <p:nvPr/>
      </p:nvGrpSpPr>
      <p:grpSpPr>
        <a:xfrm>
          <a:off x="0" y="0"/>
          <a:ext cx="0" cy="0"/>
          <a:chOff x="0" y="0"/>
          <a:chExt cx="0" cy="0"/>
        </a:xfrm>
      </p:grpSpPr>
    </p:spTree>
  </p:cSld>
  <p:clrMapOvr>
    <a:masterClrMapping/>
  </p:clrMapOvr>
  <p:transition spd="slow" advClick="0" advTm="0">
    <p:wip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文本框 1"/>
          <p:cNvSpPr txBox="1"/>
          <p:nvPr userDrawn="1"/>
        </p:nvSpPr>
        <p:spPr>
          <a:xfrm>
            <a:off x="4318000" y="2971800"/>
            <a:ext cx="3556000" cy="229870"/>
          </a:xfrm>
          <a:prstGeom prst="rect">
            <a:avLst/>
          </a:prstGeom>
          <a:noFill/>
        </p:spPr>
        <p:txBody>
          <a:bodyPr wrap="square" rtlCol="0">
            <a:spAutoFit/>
          </a:bodyPr>
          <a:lstStyle/>
          <a:p>
            <a:r>
              <a:rPr lang="zh-CN" altLang="en-US" sz="300" dirty="0">
                <a:solidFill>
                  <a:schemeClr val="bg1">
                    <a:alpha val="0"/>
                  </a:schemeClr>
                </a:solidFill>
                <a:latin typeface="微软雅黑" panose="020B0503020204020204" pitchFamily="34" charset="-122"/>
                <a:ea typeface="微软雅黑" panose="020B0503020204020204" pitchFamily="34" charset="-122"/>
                <a:sym typeface="+mn-ea"/>
              </a:rPr>
              <a:t>感谢您下载包图网平台上提供的</a:t>
            </a:r>
            <a:r>
              <a:rPr lang="en-US" altLang="zh-CN" sz="300" dirty="0">
                <a:solidFill>
                  <a:schemeClr val="bg1">
                    <a:alpha val="0"/>
                  </a:schemeClr>
                </a:solidFill>
                <a:latin typeface="微软雅黑" panose="020B0503020204020204" pitchFamily="34" charset="-122"/>
                <a:ea typeface="微软雅黑" panose="020B0503020204020204" pitchFamily="34" charset="-122"/>
                <a:sym typeface="+mn-ea"/>
              </a:rPr>
              <a:t>PPT</a:t>
            </a:r>
            <a:r>
              <a:rPr lang="zh-CN" altLang="en-US" sz="300" dirty="0">
                <a:solidFill>
                  <a:schemeClr val="bg1">
                    <a:alpha val="0"/>
                  </a:schemeClr>
                </a:solidFill>
                <a:latin typeface="微软雅黑" panose="020B0503020204020204" pitchFamily="34" charset="-122"/>
                <a:ea typeface="微软雅黑" panose="020B0503020204020204" pitchFamily="34" charset="-122"/>
                <a:sym typeface="+mn-ea"/>
              </a:rPr>
              <a:t>作品，为了您和包图网以及原创作者的利益，请勿复制、传播、销售，否则将承担法律责任！包图网将对作品进行维权，按照传播下载次数进行十倍的索取赔偿！</a:t>
            </a:r>
          </a:p>
          <a:p>
            <a:r>
              <a:rPr lang="en-US" altLang="zh-CN" sz="600" dirty="0">
                <a:solidFill>
                  <a:schemeClr val="bg1">
                    <a:alpha val="0"/>
                  </a:schemeClr>
                </a:solidFill>
                <a:latin typeface="微软雅黑" panose="020B0503020204020204" pitchFamily="34" charset="-122"/>
                <a:ea typeface="微软雅黑" panose="020B0503020204020204" pitchFamily="34" charset="-122"/>
                <a:sym typeface="+mn-ea"/>
              </a:rPr>
              <a:t>ibaotu.com</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tags" Target="../tags/tag4.xml"/><Relationship Id="rId7" Type="http://schemas.openxmlformats.org/officeDocument/2006/relationships/image" Target="../media/image6.jpe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notesSlide" Target="../notesSlides/notesSlide11.xml"/><Relationship Id="rId5" Type="http://schemas.openxmlformats.org/officeDocument/2006/relationships/slideLayout" Target="../slideLayouts/slideLayout5.xml"/><Relationship Id="rId10" Type="http://schemas.openxmlformats.org/officeDocument/2006/relationships/image" Target="../media/image9.jpeg"/><Relationship Id="rId4" Type="http://schemas.openxmlformats.org/officeDocument/2006/relationships/tags" Target="../tags/tag5.xml"/><Relationship Id="rId9" Type="http://schemas.openxmlformats.org/officeDocument/2006/relationships/image" Target="../media/image8.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tags" Target="../tags/tag13.xml"/><Relationship Id="rId13" Type="http://schemas.openxmlformats.org/officeDocument/2006/relationships/tags" Target="../tags/tag18.xml"/><Relationship Id="rId3" Type="http://schemas.openxmlformats.org/officeDocument/2006/relationships/tags" Target="../tags/tag8.xml"/><Relationship Id="rId7" Type="http://schemas.openxmlformats.org/officeDocument/2006/relationships/tags" Target="../tags/tag12.xml"/><Relationship Id="rId12" Type="http://schemas.openxmlformats.org/officeDocument/2006/relationships/tags" Target="../tags/tag17.xml"/><Relationship Id="rId17" Type="http://schemas.openxmlformats.org/officeDocument/2006/relationships/notesSlide" Target="../notesSlides/notesSlide20.xml"/><Relationship Id="rId2" Type="http://schemas.openxmlformats.org/officeDocument/2006/relationships/tags" Target="../tags/tag7.xml"/><Relationship Id="rId16"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tags" Target="../tags/tag11.xml"/><Relationship Id="rId11" Type="http://schemas.openxmlformats.org/officeDocument/2006/relationships/tags" Target="../tags/tag16.xml"/><Relationship Id="rId5" Type="http://schemas.openxmlformats.org/officeDocument/2006/relationships/tags" Target="../tags/tag10.xml"/><Relationship Id="rId15" Type="http://schemas.openxmlformats.org/officeDocument/2006/relationships/tags" Target="../tags/tag20.xml"/><Relationship Id="rId10" Type="http://schemas.openxmlformats.org/officeDocument/2006/relationships/tags" Target="../tags/tag15.xml"/><Relationship Id="rId4" Type="http://schemas.openxmlformats.org/officeDocument/2006/relationships/tags" Target="../tags/tag9.xml"/><Relationship Id="rId9" Type="http://schemas.openxmlformats.org/officeDocument/2006/relationships/tags" Target="../tags/tag14.xml"/><Relationship Id="rId14" Type="http://schemas.openxmlformats.org/officeDocument/2006/relationships/tags" Target="../tags/tag1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25.xml.rels><?xml version="1.0" encoding="UTF-8" standalone="yes"?>
<Relationships xmlns="http://schemas.openxmlformats.org/package/2006/relationships"><Relationship Id="rId8" Type="http://schemas.openxmlformats.org/officeDocument/2006/relationships/tags" Target="../tags/tag28.xml"/><Relationship Id="rId3" Type="http://schemas.openxmlformats.org/officeDocument/2006/relationships/tags" Target="../tags/tag23.xml"/><Relationship Id="rId7" Type="http://schemas.openxmlformats.org/officeDocument/2006/relationships/tags" Target="../tags/tag27.xml"/><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tags" Target="../tags/tag26.xml"/><Relationship Id="rId5" Type="http://schemas.openxmlformats.org/officeDocument/2006/relationships/tags" Target="../tags/tag25.xml"/><Relationship Id="rId10" Type="http://schemas.openxmlformats.org/officeDocument/2006/relationships/notesSlide" Target="../notesSlides/notesSlide25.xml"/><Relationship Id="rId4" Type="http://schemas.openxmlformats.org/officeDocument/2006/relationships/tags" Target="../tags/tag24.xml"/><Relationship Id="rId9"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0.jpeg"/></Relationships>
</file>

<file path=ppt/slides/_rels/slide28.xml.rels><?xml version="1.0" encoding="UTF-8" standalone="yes"?>
<Relationships xmlns="http://schemas.openxmlformats.org/package/2006/relationships"><Relationship Id="rId8" Type="http://schemas.openxmlformats.org/officeDocument/2006/relationships/tags" Target="../tags/tag36.xml"/><Relationship Id="rId3" Type="http://schemas.openxmlformats.org/officeDocument/2006/relationships/tags" Target="../tags/tag31.xml"/><Relationship Id="rId7" Type="http://schemas.openxmlformats.org/officeDocument/2006/relationships/tags" Target="../tags/tag35.xml"/><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tags" Target="../tags/tag34.xml"/><Relationship Id="rId5" Type="http://schemas.openxmlformats.org/officeDocument/2006/relationships/tags" Target="../tags/tag33.xml"/><Relationship Id="rId10" Type="http://schemas.openxmlformats.org/officeDocument/2006/relationships/notesSlide" Target="../notesSlides/notesSlide28.xml"/><Relationship Id="rId4" Type="http://schemas.openxmlformats.org/officeDocument/2006/relationships/tags" Target="../tags/tag32.xml"/><Relationship Id="rId9"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1"/>
          <p:cNvSpPr/>
          <p:nvPr/>
        </p:nvSpPr>
        <p:spPr>
          <a:xfrm>
            <a:off x="0" y="4606486"/>
            <a:ext cx="12192000" cy="2283785"/>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sym typeface="+mn-lt"/>
            </a:endParaRPr>
          </a:p>
        </p:txBody>
      </p:sp>
      <p:sp>
        <p:nvSpPr>
          <p:cNvPr id="15" name="Rectangle 11"/>
          <p:cNvSpPr/>
          <p:nvPr/>
        </p:nvSpPr>
        <p:spPr>
          <a:xfrm>
            <a:off x="0" y="0"/>
            <a:ext cx="12192000" cy="2433604"/>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sym typeface="+mn-lt"/>
            </a:endParaRPr>
          </a:p>
        </p:txBody>
      </p:sp>
      <p:sp>
        <p:nvSpPr>
          <p:cNvPr id="16" name="矩形 15"/>
          <p:cNvSpPr/>
          <p:nvPr/>
        </p:nvSpPr>
        <p:spPr>
          <a:xfrm>
            <a:off x="874712" y="984039"/>
            <a:ext cx="10442575" cy="5040312"/>
          </a:xfrm>
          <a:prstGeom prst="rect">
            <a:avLst/>
          </a:prstGeom>
          <a:solidFill>
            <a:schemeClr val="bg1"/>
          </a:solidFill>
          <a:ln>
            <a:noFill/>
          </a:ln>
          <a:effectLst>
            <a:outerShdw blurRad="609600" sx="101000" sy="101000" algn="ctr"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5"/>
          <p:cNvSpPr txBox="1"/>
          <p:nvPr/>
        </p:nvSpPr>
        <p:spPr>
          <a:xfrm>
            <a:off x="2798970" y="4763978"/>
            <a:ext cx="3212406" cy="384682"/>
          </a:xfrm>
          <a:prstGeom prst="rect">
            <a:avLst/>
          </a:prstGeom>
          <a:noFill/>
        </p:spPr>
        <p:txBody>
          <a:bodyPr wrap="none" lIns="91402" tIns="45701" rIns="91402" bIns="45701" rtlCol="0">
            <a:spAutoFit/>
          </a:bodyPr>
          <a:lstStyle/>
          <a:p>
            <a:pPr algn="ctr"/>
            <a:r>
              <a:rPr lang="zh-CN" altLang="en-US" sz="1900" smtClean="0">
                <a:solidFill>
                  <a:schemeClr val="tx1">
                    <a:lumMod val="85000"/>
                    <a:lumOff val="15000"/>
                  </a:schemeClr>
                </a:solidFill>
                <a:latin typeface="微软雅黑" panose="020B0503020204020204" pitchFamily="34" charset="-122"/>
                <a:ea typeface="微软雅黑" panose="020B0503020204020204" pitchFamily="34" charset="-122"/>
              </a:rPr>
              <a:t>汇报人：</a:t>
            </a:r>
            <a:r>
              <a:rPr lang="en-US" altLang="zh-CN" sz="1900" smtClean="0">
                <a:solidFill>
                  <a:schemeClr val="tx1">
                    <a:lumMod val="85000"/>
                    <a:lumOff val="15000"/>
                  </a:schemeClr>
                </a:solidFill>
                <a:latin typeface="微软雅黑" panose="020B0503020204020204" pitchFamily="34" charset="-122"/>
                <a:ea typeface="微软雅黑" panose="020B0503020204020204" pitchFamily="34" charset="-122"/>
              </a:rPr>
              <a:t>www.PPT818.com</a:t>
            </a:r>
            <a:endParaRPr lang="en-US" altLang="zh-CN" sz="19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0" name="矩形 19"/>
          <p:cNvSpPr/>
          <p:nvPr/>
        </p:nvSpPr>
        <p:spPr>
          <a:xfrm>
            <a:off x="1452661" y="2783797"/>
            <a:ext cx="9614269" cy="1323401"/>
          </a:xfrm>
          <a:prstGeom prst="rect">
            <a:avLst/>
          </a:prstGeom>
          <a:noFill/>
          <a:ln>
            <a:noFill/>
          </a:ln>
          <a:effectLst>
            <a:glow rad="1905000">
              <a:srgbClr val="F14124">
                <a:alpha val="40000"/>
              </a:srgbClr>
            </a:glow>
            <a:softEdge rad="1270000"/>
          </a:effectLst>
        </p:spPr>
        <p:txBody>
          <a:bodyPr wrap="square" lIns="91402" tIns="45701" rIns="91402" bIns="45701">
            <a:spAutoFit/>
          </a:bodyPr>
          <a:lstStyle/>
          <a:p>
            <a:pPr algn="ctr"/>
            <a:r>
              <a:rPr lang="zh-CN" altLang="en-US" sz="8000" b="1" spc="600" dirty="0">
                <a:solidFill>
                  <a:schemeClr val="accent2"/>
                </a:solidFill>
                <a:latin typeface="微软雅黑" panose="020B0503020204020204" pitchFamily="34" charset="-122"/>
                <a:ea typeface="微软雅黑" panose="020B0503020204020204" pitchFamily="34" charset="-122"/>
              </a:rPr>
              <a:t>毕业论文</a:t>
            </a:r>
            <a:r>
              <a:rPr lang="zh-CN" altLang="en-US" sz="8000" b="1" spc="600" dirty="0" smtClean="0">
                <a:solidFill>
                  <a:schemeClr val="accent2"/>
                </a:solidFill>
                <a:latin typeface="微软雅黑" panose="020B0503020204020204" pitchFamily="34" charset="-122"/>
                <a:ea typeface="微软雅黑" panose="020B0503020204020204" pitchFamily="34" charset="-122"/>
              </a:rPr>
              <a:t>答辩</a:t>
            </a:r>
            <a:r>
              <a:rPr lang="en-US" altLang="zh-CN" sz="8000" b="1" spc="600" dirty="0" smtClean="0">
                <a:solidFill>
                  <a:schemeClr val="accent2"/>
                </a:solidFill>
                <a:latin typeface="微软雅黑" panose="020B0503020204020204" pitchFamily="34" charset="-122"/>
                <a:ea typeface="微软雅黑" panose="020B0503020204020204" pitchFamily="34" charset="-122"/>
              </a:rPr>
              <a:t>PPT</a:t>
            </a:r>
            <a:endParaRPr lang="zh-CN" altLang="en-US" sz="8000" b="1" spc="600" dirty="0">
              <a:solidFill>
                <a:schemeClr val="accent2"/>
              </a:solidFill>
              <a:latin typeface="微软雅黑" panose="020B0503020204020204" pitchFamily="34" charset="-122"/>
              <a:ea typeface="微软雅黑" panose="020B0503020204020204" pitchFamily="34" charset="-122"/>
            </a:endParaRPr>
          </a:p>
        </p:txBody>
      </p:sp>
      <p:sp>
        <p:nvSpPr>
          <p:cNvPr id="21" name="文本框 5"/>
          <p:cNvSpPr txBox="1"/>
          <p:nvPr/>
        </p:nvSpPr>
        <p:spPr>
          <a:xfrm>
            <a:off x="6329090" y="4763978"/>
            <a:ext cx="2790190" cy="382270"/>
          </a:xfrm>
          <a:prstGeom prst="rect">
            <a:avLst/>
          </a:prstGeom>
          <a:noFill/>
        </p:spPr>
        <p:txBody>
          <a:bodyPr wrap="none" lIns="91402" tIns="45701" rIns="91402" bIns="45701" rtlCol="0">
            <a:spAutoFit/>
          </a:bodyPr>
          <a:lstStyle/>
          <a:p>
            <a:pPr algn="ctr"/>
            <a:r>
              <a:rPr lang="zh-CN" altLang="en-US" sz="1900" dirty="0">
                <a:solidFill>
                  <a:schemeClr val="tx1">
                    <a:lumMod val="85000"/>
                    <a:lumOff val="15000"/>
                  </a:schemeClr>
                </a:solidFill>
                <a:latin typeface="微软雅黑" panose="020B0503020204020204" pitchFamily="34" charset="-122"/>
                <a:ea typeface="微软雅黑" panose="020B0503020204020204" pitchFamily="34" charset="-122"/>
              </a:rPr>
              <a:t>日期：</a:t>
            </a:r>
            <a:r>
              <a:rPr lang="en-US" altLang="zh-CN" sz="1900" dirty="0">
                <a:solidFill>
                  <a:schemeClr val="tx1">
                    <a:lumMod val="85000"/>
                    <a:lumOff val="15000"/>
                  </a:schemeClr>
                </a:solidFill>
                <a:latin typeface="微软雅黑" panose="020B0503020204020204" pitchFamily="34" charset="-122"/>
                <a:ea typeface="微软雅黑" panose="020B0503020204020204" pitchFamily="34" charset="-122"/>
              </a:rPr>
              <a:t>20XX</a:t>
            </a:r>
            <a:r>
              <a:rPr lang="zh-CN" altLang="en-US" sz="1900" dirty="0">
                <a:solidFill>
                  <a:schemeClr val="tx1">
                    <a:lumMod val="85000"/>
                    <a:lumOff val="15000"/>
                  </a:schemeClr>
                </a:solidFill>
                <a:latin typeface="微软雅黑" panose="020B0503020204020204" pitchFamily="34" charset="-122"/>
                <a:ea typeface="微软雅黑" panose="020B0503020204020204" pitchFamily="34" charset="-122"/>
              </a:rPr>
              <a:t>年</a:t>
            </a:r>
            <a:r>
              <a:rPr lang="en-US" altLang="zh-CN" sz="1900" dirty="0">
                <a:solidFill>
                  <a:schemeClr val="tx1">
                    <a:lumMod val="85000"/>
                    <a:lumOff val="15000"/>
                  </a:schemeClr>
                </a:solidFill>
                <a:latin typeface="微软雅黑" panose="020B0503020204020204" pitchFamily="34" charset="-122"/>
                <a:ea typeface="微软雅黑" panose="020B0503020204020204" pitchFamily="34" charset="-122"/>
              </a:rPr>
              <a:t>10</a:t>
            </a:r>
            <a:r>
              <a:rPr lang="zh-CN" altLang="en-US" sz="1900" dirty="0">
                <a:solidFill>
                  <a:schemeClr val="tx1">
                    <a:lumMod val="85000"/>
                    <a:lumOff val="15000"/>
                  </a:schemeClr>
                </a:solidFill>
                <a:latin typeface="微软雅黑" panose="020B0503020204020204" pitchFamily="34" charset="-122"/>
                <a:ea typeface="微软雅黑" panose="020B0503020204020204" pitchFamily="34" charset="-122"/>
              </a:rPr>
              <a:t>月</a:t>
            </a:r>
            <a:r>
              <a:rPr lang="en-US" altLang="zh-CN" sz="1900" dirty="0">
                <a:solidFill>
                  <a:schemeClr val="tx1">
                    <a:lumMod val="85000"/>
                    <a:lumOff val="15000"/>
                  </a:schemeClr>
                </a:solidFill>
                <a:latin typeface="微软雅黑" panose="020B0503020204020204" pitchFamily="34" charset="-122"/>
                <a:ea typeface="微软雅黑" panose="020B0503020204020204" pitchFamily="34" charset="-122"/>
              </a:rPr>
              <a:t>08</a:t>
            </a:r>
            <a:r>
              <a:rPr lang="zh-CN" altLang="en-US" sz="1900" dirty="0">
                <a:solidFill>
                  <a:schemeClr val="tx1">
                    <a:lumMod val="85000"/>
                    <a:lumOff val="15000"/>
                  </a:schemeClr>
                </a:solidFill>
                <a:latin typeface="微软雅黑" panose="020B0503020204020204" pitchFamily="34" charset="-122"/>
                <a:ea typeface="微软雅黑" panose="020B0503020204020204" pitchFamily="34" charset="-122"/>
              </a:rPr>
              <a:t>日</a:t>
            </a:r>
            <a:endParaRPr lang="en-US" altLang="zh-CN" sz="19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cxnSp>
        <p:nvCxnSpPr>
          <p:cNvPr id="22" name="直接连接符 21"/>
          <p:cNvCxnSpPr/>
          <p:nvPr/>
        </p:nvCxnSpPr>
        <p:spPr>
          <a:xfrm>
            <a:off x="1486279" y="4222877"/>
            <a:ext cx="9204133" cy="41813"/>
          </a:xfrm>
          <a:prstGeom prst="line">
            <a:avLst/>
          </a:prstGeom>
          <a:ln>
            <a:solidFill>
              <a:srgbClr val="38B1BF"/>
            </a:solidFill>
          </a:ln>
        </p:spPr>
        <p:style>
          <a:lnRef idx="1">
            <a:schemeClr val="accent1"/>
          </a:lnRef>
          <a:fillRef idx="0">
            <a:schemeClr val="accent1"/>
          </a:fillRef>
          <a:effectRef idx="0">
            <a:schemeClr val="accent1"/>
          </a:effectRef>
          <a:fontRef idx="minor">
            <a:schemeClr val="tx1"/>
          </a:fontRef>
        </p:style>
      </p:cxnSp>
      <p:pic>
        <p:nvPicPr>
          <p:cNvPr id="2" name="图片 1"/>
          <p:cNvPicPr>
            <a:picLocks noChangeAspect="1"/>
          </p:cNvPicPr>
          <p:nvPr/>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3848513" y="1339110"/>
            <a:ext cx="4190158" cy="124152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37" fill="hold" grpId="0" nodeType="after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barn(outVertical)">
                                      <p:cBhvr>
                                        <p:cTn id="13" dur="1000"/>
                                        <p:tgtEl>
                                          <p:spTgt spid="20"/>
                                        </p:tgtEl>
                                      </p:cBhvr>
                                    </p:animEffect>
                                  </p:childTnLst>
                                </p:cTn>
                              </p:par>
                            </p:childTnLst>
                          </p:cTn>
                        </p:par>
                        <p:par>
                          <p:cTn id="14" fill="hold">
                            <p:stCondLst>
                              <p:cond delay="2000"/>
                            </p:stCondLst>
                            <p:childTnLst>
                              <p:par>
                                <p:cTn id="15" presetID="22" presetClass="entr" presetSubtype="8"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left)">
                                      <p:cBhvr>
                                        <p:cTn id="17" dur="500"/>
                                        <p:tgtEl>
                                          <p:spTgt spid="22"/>
                                        </p:tgtEl>
                                      </p:cBhvr>
                                    </p:animEffect>
                                  </p:childTnLst>
                                </p:cTn>
                              </p:par>
                            </p:childTnLst>
                          </p:cTn>
                        </p:par>
                        <p:par>
                          <p:cTn id="18" fill="hold">
                            <p:stCondLst>
                              <p:cond delay="2500"/>
                            </p:stCondLst>
                            <p:childTnLst>
                              <p:par>
                                <p:cTn id="19" presetID="12" presetClass="entr" presetSubtype="4"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500"/>
                                        <p:tgtEl>
                                          <p:spTgt spid="19"/>
                                        </p:tgtEl>
                                        <p:attrNameLst>
                                          <p:attrName>ppt_y</p:attrName>
                                        </p:attrNameLst>
                                      </p:cBhvr>
                                      <p:tavLst>
                                        <p:tav tm="0">
                                          <p:val>
                                            <p:strVal val="#ppt_y+#ppt_h*1.125000"/>
                                          </p:val>
                                        </p:tav>
                                        <p:tav tm="100000">
                                          <p:val>
                                            <p:strVal val="#ppt_y"/>
                                          </p:val>
                                        </p:tav>
                                      </p:tavLst>
                                    </p:anim>
                                    <p:animEffect transition="in" filter="wipe(up)">
                                      <p:cBhvr>
                                        <p:cTn id="22" dur="500"/>
                                        <p:tgtEl>
                                          <p:spTgt spid="19"/>
                                        </p:tgtEl>
                                      </p:cBhvr>
                                    </p:animEffect>
                                  </p:childTnLst>
                                </p:cTn>
                              </p:par>
                            </p:childTnLst>
                          </p:cTn>
                        </p:par>
                        <p:par>
                          <p:cTn id="23" fill="hold">
                            <p:stCondLst>
                              <p:cond delay="3000"/>
                            </p:stCondLst>
                            <p:childTnLst>
                              <p:par>
                                <p:cTn id="24" presetID="12" presetClass="entr" presetSubtype="4"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500"/>
                                        <p:tgtEl>
                                          <p:spTgt spid="21"/>
                                        </p:tgtEl>
                                        <p:attrNameLst>
                                          <p:attrName>ppt_y</p:attrName>
                                        </p:attrNameLst>
                                      </p:cBhvr>
                                      <p:tavLst>
                                        <p:tav tm="0">
                                          <p:val>
                                            <p:strVal val="#ppt_y+#ppt_h*1.125000"/>
                                          </p:val>
                                        </p:tav>
                                        <p:tav tm="100000">
                                          <p:val>
                                            <p:strVal val="#ppt_y"/>
                                          </p:val>
                                        </p:tav>
                                      </p:tavLst>
                                    </p:anim>
                                    <p:animEffect transition="in" filter="wipe(up)">
                                      <p:cBhvr>
                                        <p:cTn id="2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1"/>
          <p:cNvSpPr/>
          <p:nvPr/>
        </p:nvSpPr>
        <p:spPr>
          <a:xfrm>
            <a:off x="0" y="4606486"/>
            <a:ext cx="12192000" cy="2283785"/>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sym typeface="+mn-lt"/>
            </a:endParaRPr>
          </a:p>
        </p:txBody>
      </p:sp>
      <p:sp>
        <p:nvSpPr>
          <p:cNvPr id="19" name="Rectangle 11"/>
          <p:cNvSpPr/>
          <p:nvPr/>
        </p:nvSpPr>
        <p:spPr>
          <a:xfrm>
            <a:off x="0" y="0"/>
            <a:ext cx="12192000" cy="2433604"/>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sym typeface="+mn-lt"/>
            </a:endParaRPr>
          </a:p>
        </p:txBody>
      </p:sp>
      <p:sp>
        <p:nvSpPr>
          <p:cNvPr id="3" name="矩形 2"/>
          <p:cNvSpPr/>
          <p:nvPr/>
        </p:nvSpPr>
        <p:spPr>
          <a:xfrm>
            <a:off x="874713" y="1268413"/>
            <a:ext cx="10442575" cy="5040312"/>
          </a:xfrm>
          <a:prstGeom prst="rect">
            <a:avLst/>
          </a:prstGeom>
          <a:solidFill>
            <a:schemeClr val="bg1"/>
          </a:solidFill>
          <a:ln>
            <a:noFill/>
          </a:ln>
          <a:effectLst>
            <a:outerShdw blurRad="609600" sx="101000" sy="101000" algn="ctr"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smtClean="0">
              <a:ln>
                <a:noFill/>
              </a:ln>
              <a:solidFill>
                <a:prstClr val="white"/>
              </a:solidFill>
              <a:effectLst/>
              <a:uLnTx/>
              <a:uFillTx/>
              <a:latin typeface="Arial" panose="020B0604020202020204"/>
              <a:ea typeface="微软雅黑" panose="020B0503020204020204" pitchFamily="34" charset="-122"/>
              <a:cs typeface="+mn-cs"/>
            </a:endParaRPr>
          </a:p>
        </p:txBody>
      </p:sp>
      <p:sp>
        <p:nvSpPr>
          <p:cNvPr id="12" name="文本框 11"/>
          <p:cNvSpPr txBox="1"/>
          <p:nvPr/>
        </p:nvSpPr>
        <p:spPr>
          <a:xfrm>
            <a:off x="892413" y="266121"/>
            <a:ext cx="3002745" cy="707886"/>
          </a:xfrm>
          <a:prstGeom prst="rect">
            <a:avLst/>
          </a:prstGeom>
          <a:noFill/>
        </p:spPr>
        <p:txBody>
          <a:bodyPr wrap="non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4000" b="1" i="0" u="none" strike="noStrike" kern="1200" cap="none" spc="0" normalizeH="0" baseline="0" noProof="0" dirty="0" smtClean="0">
                <a:ln>
                  <a:noFill/>
                </a:ln>
                <a:solidFill>
                  <a:prstClr val="white"/>
                </a:solidFill>
                <a:effectLst/>
                <a:uLnTx/>
                <a:uFillTx/>
                <a:latin typeface="Arial" panose="020B0604020202020204"/>
                <a:ea typeface="微软雅黑" panose="020B0503020204020204" pitchFamily="34" charset="-122"/>
                <a:cs typeface="+mn-cs"/>
              </a:rPr>
              <a:t>CONTENTS</a:t>
            </a:r>
            <a:endParaRPr kumimoji="0" lang="zh-CN" altLang="en-US" sz="4000" b="1" i="0" u="none" strike="noStrike" kern="1200" cap="none" spc="0" normalizeH="0" baseline="0" noProof="0" dirty="0" smtClean="0">
              <a:ln>
                <a:noFill/>
              </a:ln>
              <a:solidFill>
                <a:prstClr val="white"/>
              </a:solidFill>
              <a:effectLst/>
              <a:uLnTx/>
              <a:uFillTx/>
              <a:latin typeface="Arial" panose="020B0604020202020204"/>
              <a:ea typeface="微软雅黑" panose="020B0503020204020204" pitchFamily="34" charset="-122"/>
              <a:cs typeface="+mn-cs"/>
            </a:endParaRPr>
          </a:p>
        </p:txBody>
      </p:sp>
      <p:grpSp>
        <p:nvGrpSpPr>
          <p:cNvPr id="40" name="组合 39"/>
          <p:cNvGrpSpPr/>
          <p:nvPr/>
        </p:nvGrpSpPr>
        <p:grpSpPr>
          <a:xfrm>
            <a:off x="3558699" y="4292658"/>
            <a:ext cx="5120006" cy="1380925"/>
            <a:chOff x="874712" y="2958979"/>
            <a:chExt cx="5120006" cy="1380925"/>
          </a:xfrm>
        </p:grpSpPr>
        <p:sp>
          <p:nvSpPr>
            <p:cNvPr id="41" name="矩形 40"/>
            <p:cNvSpPr/>
            <p:nvPr/>
          </p:nvSpPr>
          <p:spPr>
            <a:xfrm>
              <a:off x="874712" y="3639712"/>
              <a:ext cx="5120006" cy="700192"/>
            </a:xfrm>
            <a:prstGeom prst="rect">
              <a:avLst/>
            </a:prstGeom>
          </p:spPr>
          <p:txBody>
            <a:bodyPr wrap="square">
              <a:spAutoFit/>
              <a:scene3d>
                <a:camera prst="orthographicFront"/>
                <a:lightRig rig="threePt" dir="t"/>
              </a:scene3d>
              <a:sp3d contourW="12700"/>
            </a:body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black">
                      <a:lumMod val="50000"/>
                      <a:lumOff val="50000"/>
                    </a:prstClr>
                  </a:solidFill>
                  <a:effectLst/>
                  <a:uLnTx/>
                  <a:uFillTx/>
                  <a:latin typeface="Arial" panose="020B0604020202020204"/>
                  <a:ea typeface="微软雅黑" panose="020B0503020204020204" pitchFamily="34" charset="-122"/>
                  <a:cs typeface="+mn-cs"/>
                </a:rPr>
                <a:t>用户可以在投影仪或者计算机上进行演示也可以将演示文稿打印出来制作成胶片以便应用到更广泛的领域中</a:t>
              </a:r>
            </a:p>
          </p:txBody>
        </p:sp>
        <p:sp>
          <p:nvSpPr>
            <p:cNvPr id="42" name="矩形 41"/>
            <p:cNvSpPr/>
            <p:nvPr/>
          </p:nvSpPr>
          <p:spPr>
            <a:xfrm>
              <a:off x="1428028" y="2958979"/>
              <a:ext cx="4013374" cy="646331"/>
            </a:xfrm>
            <a:prstGeom prst="rect">
              <a:avLst/>
            </a:prstGeom>
          </p:spPr>
          <p:txBody>
            <a:bodyPr wrap="square">
              <a:spAutoFit/>
              <a:scene3d>
                <a:camera prst="orthographicFront"/>
                <a:lightRig rig="threePt" dir="t"/>
              </a:scene3d>
              <a:sp3d contourW="12700"/>
            </a:bodyPr>
            <a:lstStyle/>
            <a:p>
              <a:pPr algn="ctr">
                <a:spcBef>
                  <a:spcPts val="500"/>
                </a:spcBef>
                <a:defRPr/>
              </a:pPr>
              <a:r>
                <a:rPr lang="zh-CN" altLang="en-US" sz="3600" b="1" kern="100" dirty="0">
                  <a:solidFill>
                    <a:srgbClr val="414455"/>
                  </a:solidFill>
                  <a:latin typeface="微软雅黑" panose="020B0503020204020204" pitchFamily="34" charset="-122"/>
                  <a:ea typeface="微软雅黑" panose="020B0503020204020204" pitchFamily="34" charset="-122"/>
                  <a:cs typeface="Times New Roman" panose="02020603050405020304" pitchFamily="18" charset="0"/>
                </a:rPr>
                <a:t>命题背景</a:t>
              </a:r>
            </a:p>
          </p:txBody>
        </p:sp>
      </p:grpSp>
      <p:pic>
        <p:nvPicPr>
          <p:cNvPr id="16" name="图片占位符 15"/>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t="31322" b="31322"/>
          <a:stretch>
            <a:fillRect/>
          </a:stretch>
        </p:blipFill>
        <p:spPr/>
      </p:pic>
    </p:spTree>
  </p:cSld>
  <p:clrMapOvr>
    <a:masterClrMapping/>
  </p:clrMapOvr>
  <p:transition spd="slow" advTm="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1000"/>
                                        <p:tgtEl>
                                          <p:spTgt spid="16"/>
                                        </p:tgtEl>
                                      </p:cBhvr>
                                    </p:animEffect>
                                    <p:anim calcmode="lin" valueType="num">
                                      <p:cBhvr>
                                        <p:cTn id="14" dur="1000" fill="hold"/>
                                        <p:tgtEl>
                                          <p:spTgt spid="16"/>
                                        </p:tgtEl>
                                        <p:attrNameLst>
                                          <p:attrName>ppt_x</p:attrName>
                                        </p:attrNameLst>
                                      </p:cBhvr>
                                      <p:tavLst>
                                        <p:tav tm="0">
                                          <p:val>
                                            <p:strVal val="#ppt_x"/>
                                          </p:val>
                                        </p:tav>
                                        <p:tav tm="100000">
                                          <p:val>
                                            <p:strVal val="#ppt_x"/>
                                          </p:val>
                                        </p:tav>
                                      </p:tavLst>
                                    </p:anim>
                                    <p:anim calcmode="lin" valueType="num">
                                      <p:cBhvr>
                                        <p:cTn id="15" dur="1000" fill="hold"/>
                                        <p:tgtEl>
                                          <p:spTgt spid="16"/>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14" presetClass="entr" presetSubtype="10" fill="hold" nodeType="afterEffect">
                                  <p:stCondLst>
                                    <p:cond delay="0"/>
                                  </p:stCondLst>
                                  <p:childTnLst>
                                    <p:set>
                                      <p:cBhvr>
                                        <p:cTn id="18" dur="1" fill="hold">
                                          <p:stCondLst>
                                            <p:cond delay="0"/>
                                          </p:stCondLst>
                                        </p:cTn>
                                        <p:tgtEl>
                                          <p:spTgt spid="40"/>
                                        </p:tgtEl>
                                        <p:attrNameLst>
                                          <p:attrName>style.visibility</p:attrName>
                                        </p:attrNameLst>
                                      </p:cBhvr>
                                      <p:to>
                                        <p:strVal val="visible"/>
                                      </p:to>
                                    </p:set>
                                    <p:animEffect transition="in" filter="randombar(horizontal)">
                                      <p:cBhvr>
                                        <p:cTn id="1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121107" y="430231"/>
            <a:ext cx="4885993" cy="687492"/>
            <a:chOff x="5402407" y="1247256"/>
            <a:chExt cx="4885993" cy="687492"/>
          </a:xfrm>
        </p:grpSpPr>
        <p:sp>
          <p:nvSpPr>
            <p:cNvPr id="4" name="文本框 3"/>
            <p:cNvSpPr txBox="1"/>
            <p:nvPr/>
          </p:nvSpPr>
          <p:spPr>
            <a:xfrm>
              <a:off x="5402407" y="1247256"/>
              <a:ext cx="3295317" cy="523220"/>
            </a:xfrm>
            <a:prstGeom prst="rect">
              <a:avLst/>
            </a:prstGeom>
            <a:noFill/>
          </p:spPr>
          <p:txBody>
            <a:bodyPr wrap="squar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rPr>
                <a:t>标题文字添加此处</a:t>
              </a:r>
              <a:endParaRPr kumimoji="0" lang="zh-CN" altLang="en-US" sz="28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5" name="文本框 4"/>
            <p:cNvSpPr txBox="1"/>
            <p:nvPr/>
          </p:nvSpPr>
          <p:spPr>
            <a:xfrm>
              <a:off x="5402408" y="1664931"/>
              <a:ext cx="4885992" cy="269817"/>
            </a:xfrm>
            <a:prstGeom prst="rect">
              <a:avLst/>
            </a:prstGeom>
            <a:noFill/>
          </p:spPr>
          <p:txBody>
            <a:bodyPr wrap="square" rtlCol="0">
              <a:spAutoFit/>
              <a:scene3d>
                <a:camera prst="orthographicFront"/>
                <a:lightRig rig="threePt" dir="t"/>
              </a:scene3d>
              <a:sp3d contourW="12700"/>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en-US" altLang="zh-CN" sz="1050" b="0" i="0" u="none" strike="noStrike" kern="1200" cap="none" spc="0" normalizeH="0" baseline="0" noProof="0" dirty="0" smtClean="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print </a:t>
              </a:r>
              <a:r>
                <a:rPr kumimoji="0" lang="en-US" altLang="zh-CN" sz="105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the presentation and make it into a film to be used in a wider field</a:t>
              </a:r>
            </a:p>
          </p:txBody>
        </p:sp>
      </p:grpSp>
      <p:sp>
        <p:nvSpPr>
          <p:cNvPr id="6" name="矩形 5"/>
          <p:cNvSpPr/>
          <p:nvPr/>
        </p:nvSpPr>
        <p:spPr>
          <a:xfrm>
            <a:off x="0" y="-4296"/>
            <a:ext cx="765211" cy="76521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smtClean="0">
              <a:ln>
                <a:noFill/>
              </a:ln>
              <a:solidFill>
                <a:prstClr val="white"/>
              </a:solidFill>
              <a:effectLst/>
              <a:uLnTx/>
              <a:uFillTx/>
              <a:latin typeface="Arial" panose="020B0604020202020204"/>
              <a:ea typeface="微软雅黑" panose="020B0503020204020204" pitchFamily="34" charset="-122"/>
              <a:cs typeface="+mn-cs"/>
            </a:endParaRPr>
          </a:p>
        </p:txBody>
      </p:sp>
      <p:sp>
        <p:nvSpPr>
          <p:cNvPr id="7" name="矩形 6"/>
          <p:cNvSpPr/>
          <p:nvPr/>
        </p:nvSpPr>
        <p:spPr>
          <a:xfrm>
            <a:off x="476250" y="469754"/>
            <a:ext cx="582321" cy="582321"/>
          </a:xfrm>
          <a:prstGeom prst="rect">
            <a:avLst/>
          </a:prstGeom>
          <a:gradFill flip="none" rotWithShape="1">
            <a:gsLst>
              <a:gs pos="0">
                <a:srgbClr val="E52D27"/>
              </a:gs>
              <a:gs pos="100000">
                <a:srgbClr val="B31217"/>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smtClean="0">
              <a:ln>
                <a:noFill/>
              </a:ln>
              <a:solidFill>
                <a:prstClr val="white"/>
              </a:solidFill>
              <a:effectLst/>
              <a:uLnTx/>
              <a:uFillTx/>
              <a:latin typeface="Arial" panose="020B0604020202020204"/>
              <a:ea typeface="微软雅黑" panose="020B0503020204020204" pitchFamily="34" charset="-122"/>
              <a:cs typeface="+mn-cs"/>
            </a:endParaRPr>
          </a:p>
        </p:txBody>
      </p:sp>
      <p:grpSp>
        <p:nvGrpSpPr>
          <p:cNvPr id="39" name="组合 38"/>
          <p:cNvGrpSpPr/>
          <p:nvPr/>
        </p:nvGrpSpPr>
        <p:grpSpPr>
          <a:xfrm>
            <a:off x="6506667" y="2431095"/>
            <a:ext cx="848652" cy="951236"/>
            <a:chOff x="6506667" y="2431095"/>
            <a:chExt cx="848652" cy="951236"/>
          </a:xfrm>
        </p:grpSpPr>
        <p:sp>
          <p:nvSpPr>
            <p:cNvPr id="20" name="MH_Other_1"/>
            <p:cNvSpPr/>
            <p:nvPr>
              <p:custDataLst>
                <p:tags r:id="rId3"/>
              </p:custDataLst>
            </p:nvPr>
          </p:nvSpPr>
          <p:spPr>
            <a:xfrm>
              <a:off x="6506667" y="2653811"/>
              <a:ext cx="336460" cy="505934"/>
            </a:xfrm>
            <a:custGeom>
              <a:avLst/>
              <a:gdLst>
                <a:gd name="connsiteX0" fmla="*/ 86053 w 347413"/>
                <a:gd name="connsiteY0" fmla="*/ 0 h 522514"/>
                <a:gd name="connsiteX1" fmla="*/ 347413 w 347413"/>
                <a:gd name="connsiteY1" fmla="*/ 261257 h 522514"/>
                <a:gd name="connsiteX2" fmla="*/ 86053 w 347413"/>
                <a:gd name="connsiteY2" fmla="*/ 522514 h 522514"/>
                <a:gd name="connsiteX3" fmla="*/ 33380 w 347413"/>
                <a:gd name="connsiteY3" fmla="*/ 517206 h 522514"/>
                <a:gd name="connsiteX4" fmla="*/ 10300 w 347413"/>
                <a:gd name="connsiteY4" fmla="*/ 510045 h 522514"/>
                <a:gd name="connsiteX5" fmla="*/ 0 w 347413"/>
                <a:gd name="connsiteY5" fmla="*/ 15666 h 522514"/>
                <a:gd name="connsiteX6" fmla="*/ 33380 w 347413"/>
                <a:gd name="connsiteY6" fmla="*/ 5308 h 522514"/>
                <a:gd name="connsiteX7" fmla="*/ 86053 w 347413"/>
                <a:gd name="connsiteY7"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413" h="522514">
                  <a:moveTo>
                    <a:pt x="86053" y="0"/>
                  </a:moveTo>
                  <a:cubicBezTo>
                    <a:pt x="230398" y="0"/>
                    <a:pt x="347413" y="116969"/>
                    <a:pt x="347413" y="261257"/>
                  </a:cubicBezTo>
                  <a:cubicBezTo>
                    <a:pt x="347413" y="405545"/>
                    <a:pt x="230398" y="522514"/>
                    <a:pt x="86053" y="522514"/>
                  </a:cubicBezTo>
                  <a:cubicBezTo>
                    <a:pt x="68010" y="522514"/>
                    <a:pt x="50394" y="520686"/>
                    <a:pt x="33380" y="517206"/>
                  </a:cubicBezTo>
                  <a:lnTo>
                    <a:pt x="10300" y="510045"/>
                  </a:lnTo>
                  <a:lnTo>
                    <a:pt x="0" y="15666"/>
                  </a:lnTo>
                  <a:lnTo>
                    <a:pt x="33380" y="5308"/>
                  </a:lnTo>
                  <a:cubicBezTo>
                    <a:pt x="50394" y="1828"/>
                    <a:pt x="68010" y="0"/>
                    <a:pt x="86053" y="0"/>
                  </a:cubicBezTo>
                  <a:close/>
                </a:path>
              </a:pathLst>
            </a:custGeom>
            <a:solidFill>
              <a:srgbClr val="E52D27"/>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a:defRPr/>
              </a:pPr>
              <a:r>
                <a:rPr lang="en-US" altLang="zh-CN" b="1" dirty="0">
                  <a:solidFill>
                    <a:srgbClr val="FFFFFF"/>
                  </a:solidFill>
                  <a:latin typeface="Agency FB" panose="020B0503020202020204" pitchFamily="34" charset="0"/>
                  <a:ea typeface="微软雅黑" panose="020B0503020204020204" pitchFamily="34" charset="-122"/>
                </a:rPr>
                <a:t>01</a:t>
              </a:r>
              <a:endParaRPr lang="zh-CN" altLang="en-US" b="1" dirty="0">
                <a:solidFill>
                  <a:srgbClr val="FFFFFF"/>
                </a:solidFill>
                <a:latin typeface="Agency FB" panose="020B0503020202020204" pitchFamily="34" charset="0"/>
                <a:ea typeface="微软雅黑" panose="020B0503020204020204" pitchFamily="34" charset="-122"/>
              </a:endParaRPr>
            </a:p>
          </p:txBody>
        </p:sp>
        <p:sp>
          <p:nvSpPr>
            <p:cNvPr id="19" name="MH_SubTitle_1"/>
            <p:cNvSpPr/>
            <p:nvPr>
              <p:custDataLst>
                <p:tags r:id="rId4"/>
              </p:custDataLst>
            </p:nvPr>
          </p:nvSpPr>
          <p:spPr>
            <a:xfrm>
              <a:off x="6506667" y="2431095"/>
              <a:ext cx="848652" cy="951236"/>
            </a:xfrm>
            <a:custGeom>
              <a:avLst/>
              <a:gdLst>
                <a:gd name="connsiteX0" fmla="*/ 653143 w 1320800"/>
                <a:gd name="connsiteY0" fmla="*/ 0 h 1480457"/>
                <a:gd name="connsiteX1" fmla="*/ 14515 w 1320800"/>
                <a:gd name="connsiteY1" fmla="*/ 391886 h 1480457"/>
                <a:gd name="connsiteX2" fmla="*/ 0 w 1320800"/>
                <a:gd name="connsiteY2" fmla="*/ 1074057 h 1480457"/>
                <a:gd name="connsiteX3" fmla="*/ 667657 w 1320800"/>
                <a:gd name="connsiteY3" fmla="*/ 1480457 h 1480457"/>
                <a:gd name="connsiteX4" fmla="*/ 1320800 w 1320800"/>
                <a:gd name="connsiteY4" fmla="*/ 1103086 h 1480457"/>
                <a:gd name="connsiteX5" fmla="*/ 1306286 w 1320800"/>
                <a:gd name="connsiteY5" fmla="*/ 406400 h 1480457"/>
                <a:gd name="connsiteX6" fmla="*/ 653143 w 1320800"/>
                <a:gd name="connsiteY6" fmla="*/ 0 h 1480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20800" h="1480457">
                  <a:moveTo>
                    <a:pt x="653143" y="0"/>
                  </a:moveTo>
                  <a:lnTo>
                    <a:pt x="14515" y="391886"/>
                  </a:lnTo>
                  <a:lnTo>
                    <a:pt x="0" y="1074057"/>
                  </a:lnTo>
                  <a:lnTo>
                    <a:pt x="667657" y="1480457"/>
                  </a:lnTo>
                  <a:lnTo>
                    <a:pt x="1320800" y="1103086"/>
                  </a:lnTo>
                  <a:lnTo>
                    <a:pt x="1306286" y="406400"/>
                  </a:lnTo>
                  <a:lnTo>
                    <a:pt x="653143" y="0"/>
                  </a:lnTo>
                  <a:close/>
                </a:path>
              </a:pathLst>
            </a:custGeom>
            <a:noFill/>
            <a:ln w="38100">
              <a:solidFill>
                <a:srgbClr val="E52D27"/>
              </a:solidFill>
            </a:ln>
          </p:spPr>
          <p:style>
            <a:lnRef idx="2">
              <a:schemeClr val="accent1">
                <a:shade val="50000"/>
              </a:schemeClr>
            </a:lnRef>
            <a:fillRef idx="1">
              <a:schemeClr val="accent1"/>
            </a:fillRef>
            <a:effectRef idx="0">
              <a:schemeClr val="accent1"/>
            </a:effectRef>
            <a:fontRef idx="minor">
              <a:schemeClr val="lt1"/>
            </a:fontRef>
          </p:style>
          <p:txBody>
            <a:bodyPr lIns="189000" tIns="0" rIns="0" bIns="0" anchor="ctr">
              <a:normAutofit/>
            </a:bodyPr>
            <a:lstStyle/>
            <a:p>
              <a:pPr algn="ctr">
                <a:defRPr/>
              </a:pPr>
              <a:endParaRPr lang="zh-CN" altLang="en-US" sz="1600" dirty="0">
                <a:solidFill>
                  <a:srgbClr val="000000"/>
                </a:solidFill>
              </a:endParaRPr>
            </a:p>
          </p:txBody>
        </p:sp>
      </p:grpSp>
      <p:grpSp>
        <p:nvGrpSpPr>
          <p:cNvPr id="40" name="组合 39"/>
          <p:cNvGrpSpPr/>
          <p:nvPr/>
        </p:nvGrpSpPr>
        <p:grpSpPr>
          <a:xfrm>
            <a:off x="6506667" y="4384357"/>
            <a:ext cx="848652" cy="951236"/>
            <a:chOff x="6506667" y="4384357"/>
            <a:chExt cx="848652" cy="951236"/>
          </a:xfrm>
        </p:grpSpPr>
        <p:sp>
          <p:nvSpPr>
            <p:cNvPr id="23" name="MH_Other_1"/>
            <p:cNvSpPr/>
            <p:nvPr>
              <p:custDataLst>
                <p:tags r:id="rId1"/>
              </p:custDataLst>
            </p:nvPr>
          </p:nvSpPr>
          <p:spPr>
            <a:xfrm>
              <a:off x="6506667" y="4607073"/>
              <a:ext cx="336460" cy="505934"/>
            </a:xfrm>
            <a:custGeom>
              <a:avLst/>
              <a:gdLst>
                <a:gd name="connsiteX0" fmla="*/ 86053 w 347413"/>
                <a:gd name="connsiteY0" fmla="*/ 0 h 522514"/>
                <a:gd name="connsiteX1" fmla="*/ 347413 w 347413"/>
                <a:gd name="connsiteY1" fmla="*/ 261257 h 522514"/>
                <a:gd name="connsiteX2" fmla="*/ 86053 w 347413"/>
                <a:gd name="connsiteY2" fmla="*/ 522514 h 522514"/>
                <a:gd name="connsiteX3" fmla="*/ 33380 w 347413"/>
                <a:gd name="connsiteY3" fmla="*/ 517206 h 522514"/>
                <a:gd name="connsiteX4" fmla="*/ 10300 w 347413"/>
                <a:gd name="connsiteY4" fmla="*/ 510045 h 522514"/>
                <a:gd name="connsiteX5" fmla="*/ 0 w 347413"/>
                <a:gd name="connsiteY5" fmla="*/ 15666 h 522514"/>
                <a:gd name="connsiteX6" fmla="*/ 33380 w 347413"/>
                <a:gd name="connsiteY6" fmla="*/ 5308 h 522514"/>
                <a:gd name="connsiteX7" fmla="*/ 86053 w 347413"/>
                <a:gd name="connsiteY7"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413" h="522514">
                  <a:moveTo>
                    <a:pt x="86053" y="0"/>
                  </a:moveTo>
                  <a:cubicBezTo>
                    <a:pt x="230398" y="0"/>
                    <a:pt x="347413" y="116969"/>
                    <a:pt x="347413" y="261257"/>
                  </a:cubicBezTo>
                  <a:cubicBezTo>
                    <a:pt x="347413" y="405545"/>
                    <a:pt x="230398" y="522514"/>
                    <a:pt x="86053" y="522514"/>
                  </a:cubicBezTo>
                  <a:cubicBezTo>
                    <a:pt x="68010" y="522514"/>
                    <a:pt x="50394" y="520686"/>
                    <a:pt x="33380" y="517206"/>
                  </a:cubicBezTo>
                  <a:lnTo>
                    <a:pt x="10300" y="510045"/>
                  </a:lnTo>
                  <a:lnTo>
                    <a:pt x="0" y="15666"/>
                  </a:lnTo>
                  <a:lnTo>
                    <a:pt x="33380" y="5308"/>
                  </a:lnTo>
                  <a:cubicBezTo>
                    <a:pt x="50394" y="1828"/>
                    <a:pt x="68010" y="0"/>
                    <a:pt x="86053" y="0"/>
                  </a:cubicBezTo>
                  <a:close/>
                </a:path>
              </a:pathLst>
            </a:custGeom>
            <a:solidFill>
              <a:srgbClr val="2C587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a:defRPr/>
              </a:pPr>
              <a:r>
                <a:rPr lang="en-US" altLang="zh-CN" b="1" dirty="0" smtClean="0">
                  <a:solidFill>
                    <a:srgbClr val="FFFFFF"/>
                  </a:solidFill>
                  <a:latin typeface="Agency FB" panose="020B0503020202020204" pitchFamily="34" charset="0"/>
                  <a:ea typeface="微软雅黑" panose="020B0503020204020204" pitchFamily="34" charset="-122"/>
                </a:rPr>
                <a:t>02</a:t>
              </a:r>
              <a:endParaRPr lang="zh-CN" altLang="en-US" b="1" dirty="0">
                <a:solidFill>
                  <a:srgbClr val="FFFFFF"/>
                </a:solidFill>
                <a:latin typeface="Agency FB" panose="020B0503020202020204" pitchFamily="34" charset="0"/>
                <a:ea typeface="微软雅黑" panose="020B0503020204020204" pitchFamily="34" charset="-122"/>
              </a:endParaRPr>
            </a:p>
          </p:txBody>
        </p:sp>
        <p:sp>
          <p:nvSpPr>
            <p:cNvPr id="24" name="MH_SubTitle_1"/>
            <p:cNvSpPr/>
            <p:nvPr>
              <p:custDataLst>
                <p:tags r:id="rId2"/>
              </p:custDataLst>
            </p:nvPr>
          </p:nvSpPr>
          <p:spPr>
            <a:xfrm>
              <a:off x="6506667" y="4384357"/>
              <a:ext cx="848652" cy="951236"/>
            </a:xfrm>
            <a:custGeom>
              <a:avLst/>
              <a:gdLst>
                <a:gd name="connsiteX0" fmla="*/ 653143 w 1320800"/>
                <a:gd name="connsiteY0" fmla="*/ 0 h 1480457"/>
                <a:gd name="connsiteX1" fmla="*/ 14515 w 1320800"/>
                <a:gd name="connsiteY1" fmla="*/ 391886 h 1480457"/>
                <a:gd name="connsiteX2" fmla="*/ 0 w 1320800"/>
                <a:gd name="connsiteY2" fmla="*/ 1074057 h 1480457"/>
                <a:gd name="connsiteX3" fmla="*/ 667657 w 1320800"/>
                <a:gd name="connsiteY3" fmla="*/ 1480457 h 1480457"/>
                <a:gd name="connsiteX4" fmla="*/ 1320800 w 1320800"/>
                <a:gd name="connsiteY4" fmla="*/ 1103086 h 1480457"/>
                <a:gd name="connsiteX5" fmla="*/ 1306286 w 1320800"/>
                <a:gd name="connsiteY5" fmla="*/ 406400 h 1480457"/>
                <a:gd name="connsiteX6" fmla="*/ 653143 w 1320800"/>
                <a:gd name="connsiteY6" fmla="*/ 0 h 1480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20800" h="1480457">
                  <a:moveTo>
                    <a:pt x="653143" y="0"/>
                  </a:moveTo>
                  <a:lnTo>
                    <a:pt x="14515" y="391886"/>
                  </a:lnTo>
                  <a:lnTo>
                    <a:pt x="0" y="1074057"/>
                  </a:lnTo>
                  <a:lnTo>
                    <a:pt x="667657" y="1480457"/>
                  </a:lnTo>
                  <a:lnTo>
                    <a:pt x="1320800" y="1103086"/>
                  </a:lnTo>
                  <a:lnTo>
                    <a:pt x="1306286" y="406400"/>
                  </a:lnTo>
                  <a:lnTo>
                    <a:pt x="653143" y="0"/>
                  </a:lnTo>
                  <a:close/>
                </a:path>
              </a:pathLst>
            </a:custGeom>
            <a:noFill/>
            <a:ln w="38100">
              <a:solidFill>
                <a:srgbClr val="2C5876"/>
              </a:solidFill>
            </a:ln>
          </p:spPr>
          <p:style>
            <a:lnRef idx="2">
              <a:schemeClr val="accent1">
                <a:shade val="50000"/>
              </a:schemeClr>
            </a:lnRef>
            <a:fillRef idx="1">
              <a:schemeClr val="accent1"/>
            </a:fillRef>
            <a:effectRef idx="0">
              <a:schemeClr val="accent1"/>
            </a:effectRef>
            <a:fontRef idx="minor">
              <a:schemeClr val="lt1"/>
            </a:fontRef>
          </p:style>
          <p:txBody>
            <a:bodyPr lIns="189000" tIns="0" rIns="0" bIns="0" anchor="ctr">
              <a:normAutofit/>
            </a:bodyPr>
            <a:lstStyle/>
            <a:p>
              <a:pPr algn="ctr">
                <a:defRPr/>
              </a:pPr>
              <a:endParaRPr lang="zh-CN" altLang="en-US" sz="1600" dirty="0">
                <a:solidFill>
                  <a:srgbClr val="000000"/>
                </a:solidFill>
              </a:endParaRPr>
            </a:p>
          </p:txBody>
        </p:sp>
      </p:grpSp>
      <p:grpSp>
        <p:nvGrpSpPr>
          <p:cNvPr id="32" name="组合 31"/>
          <p:cNvGrpSpPr/>
          <p:nvPr/>
        </p:nvGrpSpPr>
        <p:grpSpPr>
          <a:xfrm>
            <a:off x="7681539" y="2442060"/>
            <a:ext cx="3545261" cy="951235"/>
            <a:chOff x="7483989" y="3314482"/>
            <a:chExt cx="3545261" cy="951235"/>
          </a:xfrm>
        </p:grpSpPr>
        <p:sp>
          <p:nvSpPr>
            <p:cNvPr id="33" name="矩形 32"/>
            <p:cNvSpPr/>
            <p:nvPr/>
          </p:nvSpPr>
          <p:spPr>
            <a:xfrm>
              <a:off x="7483989" y="3656319"/>
              <a:ext cx="3545261" cy="609398"/>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chemeClr val="tx1">
                      <a:lumMod val="75000"/>
                      <a:lumOff val="25000"/>
                    </a:schemeClr>
                  </a:solidFill>
                  <a:latin typeface="+mn-ea"/>
                </a:rPr>
                <a:t>用户可以在投影仪或者计算机上进行演示也可以将演示文稿打印出来制作成</a:t>
              </a:r>
              <a:r>
                <a:rPr lang="zh-CN" altLang="en-US" sz="1400" dirty="0" smtClean="0">
                  <a:solidFill>
                    <a:schemeClr val="tx1">
                      <a:lumMod val="75000"/>
                      <a:lumOff val="25000"/>
                    </a:schemeClr>
                  </a:solidFill>
                  <a:latin typeface="+mn-ea"/>
                </a:rPr>
                <a:t>胶片</a:t>
              </a:r>
              <a:endParaRPr lang="zh-CN" altLang="en-US" sz="1400" dirty="0">
                <a:solidFill>
                  <a:schemeClr val="tx1">
                    <a:lumMod val="75000"/>
                    <a:lumOff val="25000"/>
                  </a:schemeClr>
                </a:solidFill>
                <a:latin typeface="+mn-ea"/>
              </a:endParaRPr>
            </a:p>
          </p:txBody>
        </p:sp>
        <p:sp>
          <p:nvSpPr>
            <p:cNvPr id="34" name="矩形 33"/>
            <p:cNvSpPr/>
            <p:nvPr/>
          </p:nvSpPr>
          <p:spPr>
            <a:xfrm>
              <a:off x="7483989" y="3314482"/>
              <a:ext cx="2050552" cy="396583"/>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latin typeface="+mn-ea"/>
                </a:rPr>
                <a:t>标题文字添加</a:t>
              </a:r>
            </a:p>
          </p:txBody>
        </p:sp>
      </p:grpSp>
      <p:grpSp>
        <p:nvGrpSpPr>
          <p:cNvPr id="35" name="组合 34"/>
          <p:cNvGrpSpPr/>
          <p:nvPr/>
        </p:nvGrpSpPr>
        <p:grpSpPr>
          <a:xfrm>
            <a:off x="7681539" y="4384357"/>
            <a:ext cx="3545261" cy="951235"/>
            <a:chOff x="7483989" y="3314482"/>
            <a:chExt cx="3545261" cy="951235"/>
          </a:xfrm>
        </p:grpSpPr>
        <p:sp>
          <p:nvSpPr>
            <p:cNvPr id="36" name="矩形 35"/>
            <p:cNvSpPr/>
            <p:nvPr/>
          </p:nvSpPr>
          <p:spPr>
            <a:xfrm>
              <a:off x="7483989" y="3656319"/>
              <a:ext cx="3545261" cy="609398"/>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chemeClr val="tx1">
                      <a:lumMod val="75000"/>
                      <a:lumOff val="25000"/>
                    </a:schemeClr>
                  </a:solidFill>
                  <a:latin typeface="+mn-ea"/>
                </a:rPr>
                <a:t>用户可以在投影仪或者计算机上进行演示也可以将演示文稿打印出来制作成</a:t>
              </a:r>
              <a:r>
                <a:rPr lang="zh-CN" altLang="en-US" sz="1400" dirty="0" smtClean="0">
                  <a:solidFill>
                    <a:schemeClr val="tx1">
                      <a:lumMod val="75000"/>
                      <a:lumOff val="25000"/>
                    </a:schemeClr>
                  </a:solidFill>
                  <a:latin typeface="+mn-ea"/>
                </a:rPr>
                <a:t>胶片</a:t>
              </a:r>
              <a:endParaRPr lang="zh-CN" altLang="en-US" sz="1400" dirty="0">
                <a:solidFill>
                  <a:schemeClr val="tx1">
                    <a:lumMod val="75000"/>
                    <a:lumOff val="25000"/>
                  </a:schemeClr>
                </a:solidFill>
                <a:latin typeface="+mn-ea"/>
              </a:endParaRPr>
            </a:p>
          </p:txBody>
        </p:sp>
        <p:sp>
          <p:nvSpPr>
            <p:cNvPr id="37" name="矩形 36"/>
            <p:cNvSpPr/>
            <p:nvPr/>
          </p:nvSpPr>
          <p:spPr>
            <a:xfrm>
              <a:off x="7483989" y="3314482"/>
              <a:ext cx="2050552" cy="396583"/>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latin typeface="+mn-ea"/>
                </a:rPr>
                <a:t>标题文字添加</a:t>
              </a:r>
            </a:p>
          </p:txBody>
        </p:sp>
      </p:grpSp>
      <p:pic>
        <p:nvPicPr>
          <p:cNvPr id="45" name="图片占位符 44"/>
          <p:cNvPicPr>
            <a:picLocks noGrp="1" noChangeAspect="1"/>
          </p:cNvPicPr>
          <p:nvPr>
            <p:ph type="pic" sz="quarter" idx="10"/>
          </p:nvPr>
        </p:nvPicPr>
        <p:blipFill>
          <a:blip r:embed="rId7" cstate="print">
            <a:extLst>
              <a:ext uri="{28A0092B-C50C-407E-A947-70E740481C1C}">
                <a14:useLocalDpi xmlns:a14="http://schemas.microsoft.com/office/drawing/2010/main" val="0"/>
              </a:ext>
            </a:extLst>
          </a:blip>
          <a:srcRect l="4406" r="4406"/>
          <a:stretch>
            <a:fillRect/>
          </a:stretch>
        </p:blipFill>
        <p:spPr/>
      </p:pic>
      <p:pic>
        <p:nvPicPr>
          <p:cNvPr id="46" name="图片占位符 45"/>
          <p:cNvPicPr>
            <a:picLocks noGrp="1" noChangeAspect="1"/>
          </p:cNvPicPr>
          <p:nvPr>
            <p:ph type="pic" sz="quarter" idx="11"/>
          </p:nvPr>
        </p:nvPicPr>
        <p:blipFill>
          <a:blip r:embed="rId8" cstate="print">
            <a:extLst>
              <a:ext uri="{28A0092B-C50C-407E-A947-70E740481C1C}">
                <a14:useLocalDpi xmlns:a14="http://schemas.microsoft.com/office/drawing/2010/main" val="0"/>
              </a:ext>
            </a:extLst>
          </a:blip>
          <a:srcRect t="11707" b="11707"/>
          <a:stretch>
            <a:fillRect/>
          </a:stretch>
        </p:blipFill>
        <p:spPr/>
      </p:pic>
      <p:pic>
        <p:nvPicPr>
          <p:cNvPr id="48" name="图片占位符 47"/>
          <p:cNvPicPr>
            <a:picLocks noGrp="1" noChangeAspect="1"/>
          </p:cNvPicPr>
          <p:nvPr>
            <p:ph type="pic" sz="quarter" idx="12"/>
          </p:nvPr>
        </p:nvPicPr>
        <p:blipFill>
          <a:blip r:embed="rId9" cstate="print">
            <a:extLst>
              <a:ext uri="{28A0092B-C50C-407E-A947-70E740481C1C}">
                <a14:useLocalDpi xmlns:a14="http://schemas.microsoft.com/office/drawing/2010/main" val="0"/>
              </a:ext>
            </a:extLst>
          </a:blip>
          <a:srcRect l="4406" r="4406"/>
          <a:stretch>
            <a:fillRect/>
          </a:stretch>
        </p:blipFill>
        <p:spPr/>
      </p:pic>
      <p:pic>
        <p:nvPicPr>
          <p:cNvPr id="47" name="图片占位符 46"/>
          <p:cNvPicPr>
            <a:picLocks noGrp="1" noChangeAspect="1"/>
          </p:cNvPicPr>
          <p:nvPr>
            <p:ph type="pic" sz="quarter" idx="13"/>
          </p:nvPr>
        </p:nvPicPr>
        <p:blipFill>
          <a:blip r:embed="rId10" cstate="print">
            <a:extLst>
              <a:ext uri="{28A0092B-C50C-407E-A947-70E740481C1C}">
                <a14:useLocalDpi xmlns:a14="http://schemas.microsoft.com/office/drawing/2010/main" val="0"/>
              </a:ext>
            </a:extLst>
          </a:blip>
          <a:srcRect l="4406" r="4406"/>
          <a:stretch>
            <a:fillRect/>
          </a:stretch>
        </p:blipFill>
        <p:spPr/>
      </p:pic>
    </p:spTree>
  </p:cSld>
  <p:clrMapOvr>
    <a:masterClrMapping/>
  </p:clrMapOvr>
  <p:transition spd="slow" advTm="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p:cTn id="7" dur="500" fill="hold"/>
                                        <p:tgtEl>
                                          <p:spTgt spid="45"/>
                                        </p:tgtEl>
                                        <p:attrNameLst>
                                          <p:attrName>ppt_w</p:attrName>
                                        </p:attrNameLst>
                                      </p:cBhvr>
                                      <p:tavLst>
                                        <p:tav tm="0">
                                          <p:val>
                                            <p:fltVal val="0"/>
                                          </p:val>
                                        </p:tav>
                                        <p:tav tm="100000">
                                          <p:val>
                                            <p:strVal val="#ppt_w"/>
                                          </p:val>
                                        </p:tav>
                                      </p:tavLst>
                                    </p:anim>
                                    <p:anim calcmode="lin" valueType="num">
                                      <p:cBhvr>
                                        <p:cTn id="8" dur="500" fill="hold"/>
                                        <p:tgtEl>
                                          <p:spTgt spid="45"/>
                                        </p:tgtEl>
                                        <p:attrNameLst>
                                          <p:attrName>ppt_h</p:attrName>
                                        </p:attrNameLst>
                                      </p:cBhvr>
                                      <p:tavLst>
                                        <p:tav tm="0">
                                          <p:val>
                                            <p:fltVal val="0"/>
                                          </p:val>
                                        </p:tav>
                                        <p:tav tm="100000">
                                          <p:val>
                                            <p:strVal val="#ppt_h"/>
                                          </p:val>
                                        </p:tav>
                                      </p:tavLst>
                                    </p:anim>
                                    <p:animEffect transition="in" filter="fade">
                                      <p:cBhvr>
                                        <p:cTn id="9" dur="500"/>
                                        <p:tgtEl>
                                          <p:spTgt spid="45"/>
                                        </p:tgtEl>
                                      </p:cBhvr>
                                    </p:animEffect>
                                  </p:childTnLst>
                                </p:cTn>
                              </p:par>
                              <p:par>
                                <p:cTn id="10" presetID="53" presetClass="entr" presetSubtype="16" fill="hold" nodeType="withEffect">
                                  <p:stCondLst>
                                    <p:cond delay="0"/>
                                  </p:stCondLst>
                                  <p:childTnLst>
                                    <p:set>
                                      <p:cBhvr>
                                        <p:cTn id="11" dur="1" fill="hold">
                                          <p:stCondLst>
                                            <p:cond delay="0"/>
                                          </p:stCondLst>
                                        </p:cTn>
                                        <p:tgtEl>
                                          <p:spTgt spid="46"/>
                                        </p:tgtEl>
                                        <p:attrNameLst>
                                          <p:attrName>style.visibility</p:attrName>
                                        </p:attrNameLst>
                                      </p:cBhvr>
                                      <p:to>
                                        <p:strVal val="visible"/>
                                      </p:to>
                                    </p:set>
                                    <p:anim calcmode="lin" valueType="num">
                                      <p:cBhvr>
                                        <p:cTn id="12" dur="500" fill="hold"/>
                                        <p:tgtEl>
                                          <p:spTgt spid="46"/>
                                        </p:tgtEl>
                                        <p:attrNameLst>
                                          <p:attrName>ppt_w</p:attrName>
                                        </p:attrNameLst>
                                      </p:cBhvr>
                                      <p:tavLst>
                                        <p:tav tm="0">
                                          <p:val>
                                            <p:fltVal val="0"/>
                                          </p:val>
                                        </p:tav>
                                        <p:tav tm="100000">
                                          <p:val>
                                            <p:strVal val="#ppt_w"/>
                                          </p:val>
                                        </p:tav>
                                      </p:tavLst>
                                    </p:anim>
                                    <p:anim calcmode="lin" valueType="num">
                                      <p:cBhvr>
                                        <p:cTn id="13" dur="500" fill="hold"/>
                                        <p:tgtEl>
                                          <p:spTgt spid="46"/>
                                        </p:tgtEl>
                                        <p:attrNameLst>
                                          <p:attrName>ppt_h</p:attrName>
                                        </p:attrNameLst>
                                      </p:cBhvr>
                                      <p:tavLst>
                                        <p:tav tm="0">
                                          <p:val>
                                            <p:fltVal val="0"/>
                                          </p:val>
                                        </p:tav>
                                        <p:tav tm="100000">
                                          <p:val>
                                            <p:strVal val="#ppt_h"/>
                                          </p:val>
                                        </p:tav>
                                      </p:tavLst>
                                    </p:anim>
                                    <p:animEffect transition="in" filter="fade">
                                      <p:cBhvr>
                                        <p:cTn id="14" dur="500"/>
                                        <p:tgtEl>
                                          <p:spTgt spid="46"/>
                                        </p:tgtEl>
                                      </p:cBhvr>
                                    </p:animEffect>
                                  </p:childTnLst>
                                </p:cTn>
                              </p:par>
                              <p:par>
                                <p:cTn id="15" presetID="53" presetClass="entr" presetSubtype="16" fill="hold"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par>
                                <p:cTn id="20" presetID="53" presetClass="entr" presetSubtype="16" fill="hold" nodeType="with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500" fill="hold"/>
                                        <p:tgtEl>
                                          <p:spTgt spid="48"/>
                                        </p:tgtEl>
                                        <p:attrNameLst>
                                          <p:attrName>ppt_w</p:attrName>
                                        </p:attrNameLst>
                                      </p:cBhvr>
                                      <p:tavLst>
                                        <p:tav tm="0">
                                          <p:val>
                                            <p:fltVal val="0"/>
                                          </p:val>
                                        </p:tav>
                                        <p:tav tm="100000">
                                          <p:val>
                                            <p:strVal val="#ppt_w"/>
                                          </p:val>
                                        </p:tav>
                                      </p:tavLst>
                                    </p:anim>
                                    <p:anim calcmode="lin" valueType="num">
                                      <p:cBhvr>
                                        <p:cTn id="23" dur="500" fill="hold"/>
                                        <p:tgtEl>
                                          <p:spTgt spid="48"/>
                                        </p:tgtEl>
                                        <p:attrNameLst>
                                          <p:attrName>ppt_h</p:attrName>
                                        </p:attrNameLst>
                                      </p:cBhvr>
                                      <p:tavLst>
                                        <p:tav tm="0">
                                          <p:val>
                                            <p:fltVal val="0"/>
                                          </p:val>
                                        </p:tav>
                                        <p:tav tm="100000">
                                          <p:val>
                                            <p:strVal val="#ppt_h"/>
                                          </p:val>
                                        </p:tav>
                                      </p:tavLst>
                                    </p:anim>
                                    <p:animEffect transition="in" filter="fade">
                                      <p:cBhvr>
                                        <p:cTn id="24" dur="500"/>
                                        <p:tgtEl>
                                          <p:spTgt spid="48"/>
                                        </p:tgtEl>
                                      </p:cBhvr>
                                    </p:animEffect>
                                  </p:childTnLst>
                                </p:cTn>
                              </p:par>
                            </p:childTnLst>
                          </p:cTn>
                        </p:par>
                        <p:par>
                          <p:cTn id="25" fill="hold">
                            <p:stCondLst>
                              <p:cond delay="500"/>
                            </p:stCondLst>
                            <p:childTnLst>
                              <p:par>
                                <p:cTn id="26" presetID="2" presetClass="entr" presetSubtype="4" fill="hold"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additive="base">
                                        <p:cTn id="28" dur="500" fill="hold"/>
                                        <p:tgtEl>
                                          <p:spTgt spid="39"/>
                                        </p:tgtEl>
                                        <p:attrNameLst>
                                          <p:attrName>ppt_x</p:attrName>
                                        </p:attrNameLst>
                                      </p:cBhvr>
                                      <p:tavLst>
                                        <p:tav tm="0">
                                          <p:val>
                                            <p:strVal val="#ppt_x"/>
                                          </p:val>
                                        </p:tav>
                                        <p:tav tm="100000">
                                          <p:val>
                                            <p:strVal val="#ppt_x"/>
                                          </p:val>
                                        </p:tav>
                                      </p:tavLst>
                                    </p:anim>
                                    <p:anim calcmode="lin" valueType="num">
                                      <p:cBhvr additive="base">
                                        <p:cTn id="29" dur="500" fill="hold"/>
                                        <p:tgtEl>
                                          <p:spTgt spid="39"/>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40"/>
                                        </p:tgtEl>
                                        <p:attrNameLst>
                                          <p:attrName>style.visibility</p:attrName>
                                        </p:attrNameLst>
                                      </p:cBhvr>
                                      <p:to>
                                        <p:strVal val="visible"/>
                                      </p:to>
                                    </p:set>
                                    <p:anim calcmode="lin" valueType="num">
                                      <p:cBhvr additive="base">
                                        <p:cTn id="32" dur="500" fill="hold"/>
                                        <p:tgtEl>
                                          <p:spTgt spid="40"/>
                                        </p:tgtEl>
                                        <p:attrNameLst>
                                          <p:attrName>ppt_x</p:attrName>
                                        </p:attrNameLst>
                                      </p:cBhvr>
                                      <p:tavLst>
                                        <p:tav tm="0">
                                          <p:val>
                                            <p:strVal val="#ppt_x"/>
                                          </p:val>
                                        </p:tav>
                                        <p:tav tm="100000">
                                          <p:val>
                                            <p:strVal val="#ppt_x"/>
                                          </p:val>
                                        </p:tav>
                                      </p:tavLst>
                                    </p:anim>
                                    <p:anim calcmode="lin" valueType="num">
                                      <p:cBhvr additive="base">
                                        <p:cTn id="33" dur="500" fill="hold"/>
                                        <p:tgtEl>
                                          <p:spTgt spid="40"/>
                                        </p:tgtEl>
                                        <p:attrNameLst>
                                          <p:attrName>ppt_y</p:attrName>
                                        </p:attrNameLst>
                                      </p:cBhvr>
                                      <p:tavLst>
                                        <p:tav tm="0">
                                          <p:val>
                                            <p:strVal val="1+#ppt_h/2"/>
                                          </p:val>
                                        </p:tav>
                                        <p:tav tm="100000">
                                          <p:val>
                                            <p:strVal val="#ppt_y"/>
                                          </p:val>
                                        </p:tav>
                                      </p:tavLst>
                                    </p:anim>
                                  </p:childTnLst>
                                </p:cTn>
                              </p:par>
                            </p:childTnLst>
                          </p:cTn>
                        </p:par>
                        <p:par>
                          <p:cTn id="34" fill="hold">
                            <p:stCondLst>
                              <p:cond delay="1000"/>
                            </p:stCondLst>
                            <p:childTnLst>
                              <p:par>
                                <p:cTn id="35" presetID="22" presetClass="entr" presetSubtype="8" fill="hold" nodeType="after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wipe(left)">
                                      <p:cBhvr>
                                        <p:cTn id="37" dur="500"/>
                                        <p:tgtEl>
                                          <p:spTgt spid="32"/>
                                        </p:tgtEl>
                                      </p:cBhvr>
                                    </p:animEffect>
                                  </p:childTnLst>
                                </p:cTn>
                              </p:par>
                            </p:childTnLst>
                          </p:cTn>
                        </p:par>
                        <p:par>
                          <p:cTn id="38" fill="hold">
                            <p:stCondLst>
                              <p:cond delay="1500"/>
                            </p:stCondLst>
                            <p:childTnLst>
                              <p:par>
                                <p:cTn id="39" presetID="22" presetClass="entr" presetSubtype="8" fill="hold"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wipe(left)">
                                      <p:cBhvr>
                                        <p:cTn id="4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677883" y="3454397"/>
            <a:ext cx="7294915" cy="2397797"/>
            <a:chOff x="3677883" y="3454397"/>
            <a:chExt cx="7294915" cy="2397797"/>
          </a:xfrm>
        </p:grpSpPr>
        <p:grpSp>
          <p:nvGrpSpPr>
            <p:cNvPr id="43" name="组合 42"/>
            <p:cNvGrpSpPr/>
            <p:nvPr/>
          </p:nvGrpSpPr>
          <p:grpSpPr>
            <a:xfrm>
              <a:off x="3701862" y="3469962"/>
              <a:ext cx="7270936" cy="2382232"/>
              <a:chOff x="3876035" y="3281280"/>
              <a:chExt cx="4933977" cy="2382232"/>
            </a:xfrm>
          </p:grpSpPr>
          <p:sp>
            <p:nvSpPr>
              <p:cNvPr id="7" name="Rectangle 107"/>
              <p:cNvSpPr/>
              <p:nvPr/>
            </p:nvSpPr>
            <p:spPr>
              <a:xfrm>
                <a:off x="3876035" y="3281280"/>
                <a:ext cx="4933977" cy="432071"/>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latin typeface="Century Gothic" panose="020B0502020202020204" pitchFamily="34" charset="0"/>
                  <a:cs typeface="Arial" panose="020B0604020202020204" pitchFamily="34" charset="0"/>
                </a:endParaRPr>
              </a:p>
            </p:txBody>
          </p:sp>
          <p:sp>
            <p:nvSpPr>
              <p:cNvPr id="9" name="Rectangle 109"/>
              <p:cNvSpPr/>
              <p:nvPr/>
            </p:nvSpPr>
            <p:spPr>
              <a:xfrm>
                <a:off x="3876035" y="3281280"/>
                <a:ext cx="2666297" cy="432071"/>
              </a:xfrm>
              <a:prstGeom prst="roundRect">
                <a:avLst>
                  <a:gd name="adj" fmla="val 5000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latin typeface="Century Gothic" panose="020B0502020202020204" pitchFamily="34" charset="0"/>
                  <a:cs typeface="Arial" panose="020B0604020202020204" pitchFamily="34" charset="0"/>
                </a:endParaRPr>
              </a:p>
            </p:txBody>
          </p:sp>
          <p:sp>
            <p:nvSpPr>
              <p:cNvPr id="11" name="Rectangle 111"/>
              <p:cNvSpPr/>
              <p:nvPr/>
            </p:nvSpPr>
            <p:spPr>
              <a:xfrm>
                <a:off x="3876035" y="5231441"/>
                <a:ext cx="4933977" cy="432071"/>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latin typeface="Century Gothic" panose="020B0502020202020204" pitchFamily="34" charset="0"/>
                  <a:cs typeface="Arial" panose="020B0604020202020204" pitchFamily="34" charset="0"/>
                </a:endParaRPr>
              </a:p>
            </p:txBody>
          </p:sp>
          <p:sp>
            <p:nvSpPr>
              <p:cNvPr id="13" name="Rectangle 113"/>
              <p:cNvSpPr/>
              <p:nvPr/>
            </p:nvSpPr>
            <p:spPr>
              <a:xfrm>
                <a:off x="3876035" y="5231441"/>
                <a:ext cx="2195774" cy="432071"/>
              </a:xfrm>
              <a:prstGeom prst="roundRect">
                <a:avLst>
                  <a:gd name="adj" fmla="val 50000"/>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sz="2000" dirty="0">
                  <a:latin typeface="Century Gothic" panose="020B0502020202020204" pitchFamily="34" charset="0"/>
                  <a:cs typeface="Arial" panose="020B0604020202020204" pitchFamily="34" charset="0"/>
                </a:endParaRPr>
              </a:p>
            </p:txBody>
          </p:sp>
          <p:sp>
            <p:nvSpPr>
              <p:cNvPr id="15" name="Rectangle 115"/>
              <p:cNvSpPr/>
              <p:nvPr/>
            </p:nvSpPr>
            <p:spPr>
              <a:xfrm>
                <a:off x="3876035" y="4577544"/>
                <a:ext cx="4933977" cy="432071"/>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latin typeface="Century Gothic" panose="020B0502020202020204" pitchFamily="34" charset="0"/>
                  <a:cs typeface="Arial" panose="020B0604020202020204" pitchFamily="34" charset="0"/>
                </a:endParaRPr>
              </a:p>
            </p:txBody>
          </p:sp>
          <p:sp>
            <p:nvSpPr>
              <p:cNvPr id="17" name="Rectangle 117"/>
              <p:cNvSpPr/>
              <p:nvPr/>
            </p:nvSpPr>
            <p:spPr>
              <a:xfrm>
                <a:off x="3876035" y="4577542"/>
                <a:ext cx="3973307" cy="432071"/>
              </a:xfrm>
              <a:prstGeom prst="roundRect">
                <a:avLst>
                  <a:gd name="adj" fmla="val 50000"/>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2000" dirty="0">
                  <a:latin typeface="Century Gothic" panose="020B0502020202020204" pitchFamily="34" charset="0"/>
                  <a:cs typeface="Arial" panose="020B0604020202020204" pitchFamily="34" charset="0"/>
                </a:endParaRPr>
              </a:p>
            </p:txBody>
          </p:sp>
          <p:sp>
            <p:nvSpPr>
              <p:cNvPr id="19" name="Rectangle 119"/>
              <p:cNvSpPr/>
              <p:nvPr/>
            </p:nvSpPr>
            <p:spPr>
              <a:xfrm>
                <a:off x="3876035" y="3924286"/>
                <a:ext cx="4933977" cy="432071"/>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latin typeface="Century Gothic" panose="020B0502020202020204" pitchFamily="34" charset="0"/>
                  <a:cs typeface="Arial" panose="020B0604020202020204" pitchFamily="34" charset="0"/>
                </a:endParaRPr>
              </a:p>
            </p:txBody>
          </p:sp>
          <p:sp>
            <p:nvSpPr>
              <p:cNvPr id="21" name="Rectangle 121"/>
              <p:cNvSpPr/>
              <p:nvPr/>
            </p:nvSpPr>
            <p:spPr>
              <a:xfrm>
                <a:off x="3876035" y="3924286"/>
                <a:ext cx="3136823" cy="432071"/>
              </a:xfrm>
              <a:prstGeom prst="roundRect">
                <a:avLst>
                  <a:gd name="adj" fmla="val 50000"/>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2000" dirty="0">
                  <a:latin typeface="Century Gothic" panose="020B0502020202020204" pitchFamily="34" charset="0"/>
                  <a:cs typeface="Arial" panose="020B0604020202020204" pitchFamily="34" charset="0"/>
                </a:endParaRPr>
              </a:p>
            </p:txBody>
          </p:sp>
        </p:grpSp>
        <p:sp>
          <p:nvSpPr>
            <p:cNvPr id="10" name="Content Placeholder 2"/>
            <p:cNvSpPr txBox="1"/>
            <p:nvPr/>
          </p:nvSpPr>
          <p:spPr>
            <a:xfrm>
              <a:off x="3677883" y="3454397"/>
              <a:ext cx="944686" cy="430887"/>
            </a:xfrm>
            <a:prstGeom prst="rect">
              <a:avLst/>
            </a:prstGeom>
            <a:noFill/>
          </p:spPr>
          <p:txBody>
            <a:bodyPr vert="horz" wrap="square" lIns="121920" tIns="60960" rIns="121920" bIns="60960"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2000" dirty="0">
                  <a:solidFill>
                    <a:schemeClr val="bg1"/>
                  </a:solidFill>
                  <a:latin typeface="Century Gothic" panose="020B0502020202020204" pitchFamily="34" charset="0"/>
                  <a:cs typeface="Arial" panose="020B0604020202020204" pitchFamily="34" charset="0"/>
                </a:rPr>
                <a:t>50%</a:t>
              </a:r>
            </a:p>
          </p:txBody>
        </p:sp>
        <p:sp>
          <p:nvSpPr>
            <p:cNvPr id="14" name="Content Placeholder 2"/>
            <p:cNvSpPr txBox="1"/>
            <p:nvPr/>
          </p:nvSpPr>
          <p:spPr>
            <a:xfrm>
              <a:off x="3677883" y="5406331"/>
              <a:ext cx="944686" cy="430887"/>
            </a:xfrm>
            <a:prstGeom prst="rect">
              <a:avLst/>
            </a:prstGeom>
            <a:noFill/>
          </p:spPr>
          <p:txBody>
            <a:bodyPr vert="horz" wrap="square" lIns="121920" tIns="60960" rIns="121920" bIns="60960"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2000" dirty="0">
                  <a:solidFill>
                    <a:schemeClr val="bg1"/>
                  </a:solidFill>
                  <a:latin typeface="Century Gothic" panose="020B0502020202020204" pitchFamily="34" charset="0"/>
                  <a:cs typeface="Arial" panose="020B0604020202020204" pitchFamily="34" charset="0"/>
                </a:rPr>
                <a:t>45%</a:t>
              </a:r>
            </a:p>
          </p:txBody>
        </p:sp>
        <p:sp>
          <p:nvSpPr>
            <p:cNvPr id="18" name="Content Placeholder 2"/>
            <p:cNvSpPr txBox="1"/>
            <p:nvPr/>
          </p:nvSpPr>
          <p:spPr>
            <a:xfrm>
              <a:off x="3677883" y="4750659"/>
              <a:ext cx="944686" cy="430887"/>
            </a:xfrm>
            <a:prstGeom prst="rect">
              <a:avLst/>
            </a:prstGeom>
            <a:noFill/>
          </p:spPr>
          <p:txBody>
            <a:bodyPr vert="horz" wrap="square" lIns="121920" tIns="60960" rIns="121920" bIns="60960"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2000" dirty="0">
                  <a:solidFill>
                    <a:schemeClr val="bg1"/>
                  </a:solidFill>
                  <a:latin typeface="Century Gothic" panose="020B0502020202020204" pitchFamily="34" charset="0"/>
                  <a:cs typeface="Arial" panose="020B0604020202020204" pitchFamily="34" charset="0"/>
                </a:rPr>
                <a:t>75%</a:t>
              </a:r>
            </a:p>
          </p:txBody>
        </p:sp>
        <p:sp>
          <p:nvSpPr>
            <p:cNvPr id="22" name="Content Placeholder 2"/>
            <p:cNvSpPr txBox="1"/>
            <p:nvPr/>
          </p:nvSpPr>
          <p:spPr>
            <a:xfrm>
              <a:off x="3677883" y="4097403"/>
              <a:ext cx="944686" cy="430887"/>
            </a:xfrm>
            <a:prstGeom prst="rect">
              <a:avLst/>
            </a:prstGeom>
            <a:noFill/>
          </p:spPr>
          <p:txBody>
            <a:bodyPr vert="horz" wrap="square" lIns="121920" tIns="60960" rIns="121920" bIns="60960"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2000" dirty="0">
                  <a:solidFill>
                    <a:schemeClr val="bg1"/>
                  </a:solidFill>
                  <a:latin typeface="Century Gothic" panose="020B0502020202020204" pitchFamily="34" charset="0"/>
                  <a:cs typeface="Arial" panose="020B0604020202020204" pitchFamily="34" charset="0"/>
                </a:rPr>
                <a:t>62%</a:t>
              </a:r>
            </a:p>
          </p:txBody>
        </p:sp>
      </p:grpSp>
      <p:sp>
        <p:nvSpPr>
          <p:cNvPr id="24" name="AutoShape 37"/>
          <p:cNvSpPr/>
          <p:nvPr/>
        </p:nvSpPr>
        <p:spPr bwMode="auto">
          <a:xfrm>
            <a:off x="3043184" y="4132836"/>
            <a:ext cx="398156" cy="396662"/>
          </a:xfrm>
          <a:custGeom>
            <a:avLst/>
            <a:gdLst>
              <a:gd name="T0" fmla="+- 0 10849 98"/>
              <a:gd name="T1" fmla="*/ T0 w 21502"/>
              <a:gd name="T2" fmla="*/ 10800 h 21600"/>
              <a:gd name="T3" fmla="+- 0 10849 98"/>
              <a:gd name="T4" fmla="*/ T3 w 21502"/>
              <a:gd name="T5" fmla="*/ 10800 h 21600"/>
              <a:gd name="T6" fmla="+- 0 10849 98"/>
              <a:gd name="T7" fmla="*/ T6 w 21502"/>
              <a:gd name="T8" fmla="*/ 10800 h 21600"/>
              <a:gd name="T9" fmla="+- 0 10849 98"/>
              <a:gd name="T10" fmla="*/ T9 w 21502"/>
              <a:gd name="T11" fmla="*/ 10800 h 21600"/>
            </a:gdLst>
            <a:ahLst/>
            <a:cxnLst>
              <a:cxn ang="0">
                <a:pos x="T1" y="T2"/>
              </a:cxn>
              <a:cxn ang="0">
                <a:pos x="T4" y="T5"/>
              </a:cxn>
              <a:cxn ang="0">
                <a:pos x="T7" y="T8"/>
              </a:cxn>
              <a:cxn ang="0">
                <a:pos x="T10" y="T11"/>
              </a:cxn>
            </a:cxnLst>
            <a:rect l="0" t="0" r="r" b="b"/>
            <a:pathLst>
              <a:path w="21502" h="21600">
                <a:moveTo>
                  <a:pt x="19917" y="7880"/>
                </a:moveTo>
                <a:lnTo>
                  <a:pt x="18875" y="8932"/>
                </a:lnTo>
                <a:cubicBezTo>
                  <a:pt x="18730" y="9079"/>
                  <a:pt x="18497" y="9079"/>
                  <a:pt x="18353" y="8932"/>
                </a:cubicBezTo>
                <a:lnTo>
                  <a:pt x="17048" y="7617"/>
                </a:lnTo>
                <a:lnTo>
                  <a:pt x="15991" y="10290"/>
                </a:lnTo>
                <a:lnTo>
                  <a:pt x="16080" y="10064"/>
                </a:lnTo>
                <a:cubicBezTo>
                  <a:pt x="13859" y="7826"/>
                  <a:pt x="11601" y="7544"/>
                  <a:pt x="9565" y="7291"/>
                </a:cubicBezTo>
                <a:cubicBezTo>
                  <a:pt x="8910" y="7210"/>
                  <a:pt x="8276" y="7126"/>
                  <a:pt x="7652" y="6990"/>
                </a:cubicBezTo>
                <a:lnTo>
                  <a:pt x="13918" y="4456"/>
                </a:lnTo>
                <a:lnTo>
                  <a:pt x="12652" y="3179"/>
                </a:lnTo>
                <a:cubicBezTo>
                  <a:pt x="12508" y="3033"/>
                  <a:pt x="12508" y="2798"/>
                  <a:pt x="12652" y="2652"/>
                </a:cubicBezTo>
                <a:lnTo>
                  <a:pt x="13695" y="1598"/>
                </a:lnTo>
                <a:cubicBezTo>
                  <a:pt x="13840" y="1453"/>
                  <a:pt x="14073" y="1453"/>
                  <a:pt x="14217" y="1598"/>
                </a:cubicBezTo>
                <a:lnTo>
                  <a:pt x="19917" y="7353"/>
                </a:lnTo>
                <a:cubicBezTo>
                  <a:pt x="20062" y="7499"/>
                  <a:pt x="20062" y="7734"/>
                  <a:pt x="19917" y="7880"/>
                </a:cubicBezTo>
                <a:moveTo>
                  <a:pt x="12292" y="19639"/>
                </a:moveTo>
                <a:cubicBezTo>
                  <a:pt x="12200" y="19872"/>
                  <a:pt x="11999" y="20044"/>
                  <a:pt x="11756" y="20095"/>
                </a:cubicBezTo>
                <a:cubicBezTo>
                  <a:pt x="11700" y="20106"/>
                  <a:pt x="11643" y="20111"/>
                  <a:pt x="11587" y="20110"/>
                </a:cubicBezTo>
                <a:cubicBezTo>
                  <a:pt x="11400" y="20105"/>
                  <a:pt x="11219" y="20030"/>
                  <a:pt x="11084" y="19892"/>
                </a:cubicBezTo>
                <a:lnTo>
                  <a:pt x="1692" y="10517"/>
                </a:lnTo>
                <a:cubicBezTo>
                  <a:pt x="1519" y="10343"/>
                  <a:pt x="1443" y="10094"/>
                  <a:pt x="1488" y="9852"/>
                </a:cubicBezTo>
                <a:cubicBezTo>
                  <a:pt x="1533" y="9610"/>
                  <a:pt x="1695" y="9407"/>
                  <a:pt x="1917" y="9308"/>
                </a:cubicBezTo>
                <a:lnTo>
                  <a:pt x="6505" y="7453"/>
                </a:lnTo>
                <a:cubicBezTo>
                  <a:pt x="9597" y="8490"/>
                  <a:pt x="12689" y="7491"/>
                  <a:pt x="15781" y="10821"/>
                </a:cubicBezTo>
                <a:cubicBezTo>
                  <a:pt x="15781" y="10821"/>
                  <a:pt x="12292" y="19639"/>
                  <a:pt x="12292" y="19639"/>
                </a:cubicBezTo>
                <a:close/>
                <a:moveTo>
                  <a:pt x="15260" y="545"/>
                </a:moveTo>
                <a:cubicBezTo>
                  <a:pt x="14912" y="193"/>
                  <a:pt x="14449" y="0"/>
                  <a:pt x="13956" y="0"/>
                </a:cubicBezTo>
                <a:cubicBezTo>
                  <a:pt x="13463" y="0"/>
                  <a:pt x="13000" y="193"/>
                  <a:pt x="12651" y="546"/>
                </a:cubicBezTo>
                <a:lnTo>
                  <a:pt x="11610" y="1598"/>
                </a:lnTo>
                <a:cubicBezTo>
                  <a:pt x="11261" y="1949"/>
                  <a:pt x="11068" y="2417"/>
                  <a:pt x="11068" y="2915"/>
                </a:cubicBezTo>
                <a:cubicBezTo>
                  <a:pt x="11068" y="3265"/>
                  <a:pt x="11164" y="3601"/>
                  <a:pt x="11342" y="3893"/>
                </a:cubicBezTo>
                <a:lnTo>
                  <a:pt x="1324" y="7944"/>
                </a:lnTo>
                <a:cubicBezTo>
                  <a:pt x="654" y="8241"/>
                  <a:pt x="173" y="8851"/>
                  <a:pt x="38" y="9575"/>
                </a:cubicBezTo>
                <a:cubicBezTo>
                  <a:pt x="-98" y="10302"/>
                  <a:pt x="130" y="11048"/>
                  <a:pt x="654" y="11576"/>
                </a:cubicBezTo>
                <a:lnTo>
                  <a:pt x="10041" y="20946"/>
                </a:lnTo>
                <a:cubicBezTo>
                  <a:pt x="10445" y="21354"/>
                  <a:pt x="10982" y="21586"/>
                  <a:pt x="11549" y="21599"/>
                </a:cubicBezTo>
                <a:cubicBezTo>
                  <a:pt x="11562" y="21599"/>
                  <a:pt x="11593" y="21599"/>
                  <a:pt x="11605" y="21599"/>
                </a:cubicBezTo>
                <a:cubicBezTo>
                  <a:pt x="11754" y="21599"/>
                  <a:pt x="11906" y="21584"/>
                  <a:pt x="12056" y="21553"/>
                </a:cubicBezTo>
                <a:cubicBezTo>
                  <a:pt x="12789" y="21399"/>
                  <a:pt x="13390" y="20888"/>
                  <a:pt x="13662" y="20191"/>
                </a:cubicBezTo>
                <a:lnTo>
                  <a:pt x="17604" y="10229"/>
                </a:lnTo>
                <a:cubicBezTo>
                  <a:pt x="17902" y="10426"/>
                  <a:pt x="18250" y="10532"/>
                  <a:pt x="18613" y="10532"/>
                </a:cubicBezTo>
                <a:cubicBezTo>
                  <a:pt x="19107" y="10532"/>
                  <a:pt x="19570" y="10338"/>
                  <a:pt x="19918" y="9986"/>
                </a:cubicBezTo>
                <a:lnTo>
                  <a:pt x="20957" y="8937"/>
                </a:lnTo>
                <a:cubicBezTo>
                  <a:pt x="21308" y="8585"/>
                  <a:pt x="21502" y="8116"/>
                  <a:pt x="21502" y="7617"/>
                </a:cubicBezTo>
                <a:cubicBezTo>
                  <a:pt x="21502" y="7117"/>
                  <a:pt x="21308" y="6648"/>
                  <a:pt x="20961" y="6300"/>
                </a:cubicBezTo>
                <a:cubicBezTo>
                  <a:pt x="20961" y="6300"/>
                  <a:pt x="15260" y="545"/>
                  <a:pt x="15260" y="545"/>
                </a:cubicBezTo>
                <a:close/>
              </a:path>
            </a:pathLst>
          </a:custGeom>
          <a:solidFill>
            <a:schemeClr val="tx1">
              <a:lumMod val="65000"/>
              <a:lumOff val="35000"/>
            </a:schemeClr>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2000">
              <a:solidFill>
                <a:schemeClr val="tx2">
                  <a:lumMod val="60000"/>
                  <a:lumOff val="40000"/>
                </a:schemeClr>
              </a:solidFill>
              <a:effectLst>
                <a:outerShdw blurRad="38100" dist="38100" dir="2700000" algn="tl">
                  <a:srgbClr val="000000"/>
                </a:outerShdw>
              </a:effectLst>
              <a:latin typeface="Century Gothic" panose="020B0502020202020204" pitchFamily="34" charset="0"/>
              <a:cs typeface="Arial" panose="020B0604020202020204" pitchFamily="34" charset="0"/>
              <a:sym typeface="Gill Sans" charset="0"/>
            </a:endParaRPr>
          </a:p>
        </p:txBody>
      </p:sp>
      <p:sp>
        <p:nvSpPr>
          <p:cNvPr id="25" name="AutoShape 38"/>
          <p:cNvSpPr/>
          <p:nvPr/>
        </p:nvSpPr>
        <p:spPr bwMode="auto">
          <a:xfrm>
            <a:off x="3234419" y="4310625"/>
            <a:ext cx="67978" cy="687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4320"/>
                </a:moveTo>
                <a:cubicBezTo>
                  <a:pt x="14381" y="4320"/>
                  <a:pt x="17279" y="7222"/>
                  <a:pt x="17279" y="10800"/>
                </a:cubicBezTo>
                <a:cubicBezTo>
                  <a:pt x="17279" y="14377"/>
                  <a:pt x="14381" y="17279"/>
                  <a:pt x="10800" y="17279"/>
                </a:cubicBezTo>
                <a:cubicBezTo>
                  <a:pt x="7218" y="17279"/>
                  <a:pt x="4319" y="14377"/>
                  <a:pt x="4319" y="10800"/>
                </a:cubicBezTo>
                <a:cubicBezTo>
                  <a:pt x="4319" y="7222"/>
                  <a:pt x="7218" y="4320"/>
                  <a:pt x="10800" y="4320"/>
                </a:cubicBezTo>
                <a:moveTo>
                  <a:pt x="10800" y="21599"/>
                </a:moveTo>
                <a:cubicBezTo>
                  <a:pt x="16752" y="21599"/>
                  <a:pt x="21600" y="16756"/>
                  <a:pt x="21600" y="10800"/>
                </a:cubicBezTo>
                <a:cubicBezTo>
                  <a:pt x="21600" y="4843"/>
                  <a:pt x="16752" y="0"/>
                  <a:pt x="10800" y="0"/>
                </a:cubicBezTo>
                <a:cubicBezTo>
                  <a:pt x="4847" y="0"/>
                  <a:pt x="0" y="4843"/>
                  <a:pt x="0" y="10800"/>
                </a:cubicBezTo>
                <a:cubicBezTo>
                  <a:pt x="0" y="16756"/>
                  <a:pt x="4847" y="21599"/>
                  <a:pt x="10800" y="21599"/>
                </a:cubicBezTo>
              </a:path>
            </a:pathLst>
          </a:custGeom>
          <a:solidFill>
            <a:schemeClr val="tx1">
              <a:lumMod val="65000"/>
              <a:lumOff val="35000"/>
            </a:schemeClr>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2000">
              <a:solidFill>
                <a:schemeClr val="tx2">
                  <a:lumMod val="60000"/>
                  <a:lumOff val="40000"/>
                </a:schemeClr>
              </a:solidFill>
              <a:effectLst>
                <a:outerShdw blurRad="38100" dist="38100" dir="2700000" algn="tl">
                  <a:srgbClr val="000000"/>
                </a:outerShdw>
              </a:effectLst>
              <a:latin typeface="Century Gothic" panose="020B0502020202020204" pitchFamily="34" charset="0"/>
              <a:cs typeface="Arial" panose="020B0604020202020204" pitchFamily="34" charset="0"/>
              <a:sym typeface="Gill Sans" charset="0"/>
            </a:endParaRPr>
          </a:p>
        </p:txBody>
      </p:sp>
      <p:sp>
        <p:nvSpPr>
          <p:cNvPr id="26" name="AutoShape 39"/>
          <p:cNvSpPr/>
          <p:nvPr/>
        </p:nvSpPr>
        <p:spPr bwMode="auto">
          <a:xfrm>
            <a:off x="3412207" y="4091751"/>
            <a:ext cx="67978" cy="687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7279"/>
                </a:moveTo>
                <a:cubicBezTo>
                  <a:pt x="7218" y="17279"/>
                  <a:pt x="4320" y="14377"/>
                  <a:pt x="4320" y="10800"/>
                </a:cubicBezTo>
                <a:cubicBezTo>
                  <a:pt x="4320" y="7222"/>
                  <a:pt x="7218" y="4320"/>
                  <a:pt x="10800" y="4320"/>
                </a:cubicBezTo>
                <a:cubicBezTo>
                  <a:pt x="14381" y="4320"/>
                  <a:pt x="17280" y="7222"/>
                  <a:pt x="17280" y="10800"/>
                </a:cubicBezTo>
                <a:cubicBezTo>
                  <a:pt x="17280" y="14377"/>
                  <a:pt x="14381" y="17279"/>
                  <a:pt x="10800" y="17279"/>
                </a:cubicBezTo>
                <a:moveTo>
                  <a:pt x="10800" y="0"/>
                </a:moveTo>
                <a:cubicBezTo>
                  <a:pt x="4847" y="0"/>
                  <a:pt x="0" y="4843"/>
                  <a:pt x="0" y="10800"/>
                </a:cubicBezTo>
                <a:cubicBezTo>
                  <a:pt x="0" y="16756"/>
                  <a:pt x="4847" y="21599"/>
                  <a:pt x="10800" y="21599"/>
                </a:cubicBezTo>
                <a:cubicBezTo>
                  <a:pt x="16752" y="21599"/>
                  <a:pt x="21600" y="16756"/>
                  <a:pt x="21600" y="10800"/>
                </a:cubicBezTo>
                <a:cubicBezTo>
                  <a:pt x="21600" y="4843"/>
                  <a:pt x="16752" y="0"/>
                  <a:pt x="10800" y="0"/>
                </a:cubicBezTo>
              </a:path>
            </a:pathLst>
          </a:custGeom>
          <a:solidFill>
            <a:schemeClr val="tx1">
              <a:lumMod val="65000"/>
              <a:lumOff val="35000"/>
            </a:schemeClr>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2000">
              <a:solidFill>
                <a:schemeClr val="tx2">
                  <a:lumMod val="60000"/>
                  <a:lumOff val="40000"/>
                </a:schemeClr>
              </a:solidFill>
              <a:effectLst>
                <a:outerShdw blurRad="38100" dist="38100" dir="2700000" algn="tl">
                  <a:srgbClr val="000000"/>
                </a:outerShdw>
              </a:effectLst>
              <a:latin typeface="Century Gothic" panose="020B0502020202020204" pitchFamily="34" charset="0"/>
              <a:cs typeface="Arial" panose="020B0604020202020204" pitchFamily="34" charset="0"/>
              <a:sym typeface="Gill Sans" charset="0"/>
            </a:endParaRPr>
          </a:p>
        </p:txBody>
      </p:sp>
      <p:sp>
        <p:nvSpPr>
          <p:cNvPr id="27" name="AutoShape 40"/>
          <p:cNvSpPr/>
          <p:nvPr/>
        </p:nvSpPr>
        <p:spPr bwMode="auto">
          <a:xfrm>
            <a:off x="3152247" y="4297178"/>
            <a:ext cx="54532" cy="545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5400"/>
                </a:moveTo>
                <a:cubicBezTo>
                  <a:pt x="13779" y="5400"/>
                  <a:pt x="16199" y="7815"/>
                  <a:pt x="16199" y="10800"/>
                </a:cubicBezTo>
                <a:cubicBezTo>
                  <a:pt x="16199" y="13784"/>
                  <a:pt x="13779" y="16200"/>
                  <a:pt x="10800" y="16200"/>
                </a:cubicBezTo>
                <a:cubicBezTo>
                  <a:pt x="7820" y="16200"/>
                  <a:pt x="5399" y="13784"/>
                  <a:pt x="5399" y="10800"/>
                </a:cubicBezTo>
                <a:cubicBezTo>
                  <a:pt x="5399" y="7815"/>
                  <a:pt x="7820" y="5400"/>
                  <a:pt x="10800" y="5400"/>
                </a:cubicBezTo>
                <a:moveTo>
                  <a:pt x="0" y="10800"/>
                </a:moveTo>
                <a:cubicBezTo>
                  <a:pt x="0" y="16753"/>
                  <a:pt x="4843" y="21599"/>
                  <a:pt x="10800" y="21599"/>
                </a:cubicBezTo>
                <a:cubicBezTo>
                  <a:pt x="16756" y="21599"/>
                  <a:pt x="21600" y="16753"/>
                  <a:pt x="21600" y="10800"/>
                </a:cubicBezTo>
                <a:cubicBezTo>
                  <a:pt x="21600" y="4846"/>
                  <a:pt x="16756" y="0"/>
                  <a:pt x="10800" y="0"/>
                </a:cubicBezTo>
                <a:cubicBezTo>
                  <a:pt x="4843" y="0"/>
                  <a:pt x="0" y="4846"/>
                  <a:pt x="0" y="10800"/>
                </a:cubicBezTo>
              </a:path>
            </a:pathLst>
          </a:custGeom>
          <a:solidFill>
            <a:schemeClr val="tx1">
              <a:lumMod val="65000"/>
              <a:lumOff val="35000"/>
            </a:schemeClr>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2000">
              <a:solidFill>
                <a:schemeClr val="tx2">
                  <a:lumMod val="60000"/>
                  <a:lumOff val="40000"/>
                </a:schemeClr>
              </a:solidFill>
              <a:effectLst>
                <a:outerShdw blurRad="38100" dist="38100" dir="2700000" algn="tl">
                  <a:srgbClr val="000000"/>
                </a:outerShdw>
              </a:effectLst>
              <a:latin typeface="Century Gothic" panose="020B0502020202020204" pitchFamily="34" charset="0"/>
              <a:cs typeface="Arial" panose="020B0604020202020204" pitchFamily="34" charset="0"/>
              <a:sym typeface="Gill Sans" charset="0"/>
            </a:endParaRPr>
          </a:p>
        </p:txBody>
      </p:sp>
      <p:sp>
        <p:nvSpPr>
          <p:cNvPr id="28" name="AutoShape 41"/>
          <p:cNvSpPr/>
          <p:nvPr/>
        </p:nvSpPr>
        <p:spPr bwMode="auto">
          <a:xfrm>
            <a:off x="3206778" y="4392795"/>
            <a:ext cx="27639" cy="2689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58" y="21599"/>
                  <a:pt x="21600" y="16769"/>
                  <a:pt x="21600" y="10800"/>
                </a:cubicBezTo>
                <a:cubicBezTo>
                  <a:pt x="21600" y="4830"/>
                  <a:pt x="16758" y="0"/>
                  <a:pt x="10800" y="0"/>
                </a:cubicBezTo>
                <a:cubicBezTo>
                  <a:pt x="4841" y="0"/>
                  <a:pt x="0" y="4830"/>
                  <a:pt x="0" y="10800"/>
                </a:cubicBezTo>
                <a:cubicBezTo>
                  <a:pt x="0" y="16769"/>
                  <a:pt x="4841" y="21599"/>
                  <a:pt x="10800" y="21599"/>
                </a:cubicBezTo>
              </a:path>
            </a:pathLst>
          </a:custGeom>
          <a:solidFill>
            <a:schemeClr val="tx1">
              <a:lumMod val="65000"/>
              <a:lumOff val="35000"/>
            </a:schemeClr>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2000">
              <a:solidFill>
                <a:schemeClr val="tx2">
                  <a:lumMod val="60000"/>
                  <a:lumOff val="40000"/>
                </a:schemeClr>
              </a:solidFill>
              <a:effectLst>
                <a:outerShdw blurRad="38100" dist="38100" dir="2700000" algn="tl">
                  <a:srgbClr val="000000"/>
                </a:outerShdw>
              </a:effectLst>
              <a:latin typeface="Century Gothic" panose="020B0502020202020204" pitchFamily="34" charset="0"/>
              <a:cs typeface="Arial" panose="020B0604020202020204" pitchFamily="34" charset="0"/>
              <a:sym typeface="Gill Sans" charset="0"/>
            </a:endParaRPr>
          </a:p>
        </p:txBody>
      </p:sp>
      <p:sp>
        <p:nvSpPr>
          <p:cNvPr id="29" name="AutoShape 42"/>
          <p:cNvSpPr/>
          <p:nvPr/>
        </p:nvSpPr>
        <p:spPr bwMode="auto">
          <a:xfrm>
            <a:off x="3425653" y="4187368"/>
            <a:ext cx="26892" cy="2763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41" y="0"/>
                  <a:pt x="0" y="4830"/>
                  <a:pt x="0" y="10800"/>
                </a:cubicBezTo>
                <a:cubicBezTo>
                  <a:pt x="0" y="16769"/>
                  <a:pt x="4841" y="21599"/>
                  <a:pt x="10800" y="21599"/>
                </a:cubicBezTo>
                <a:cubicBezTo>
                  <a:pt x="16758" y="21599"/>
                  <a:pt x="21600" y="16769"/>
                  <a:pt x="21600" y="10800"/>
                </a:cubicBezTo>
                <a:cubicBezTo>
                  <a:pt x="21600" y="4830"/>
                  <a:pt x="16758" y="0"/>
                  <a:pt x="10800" y="0"/>
                </a:cubicBezTo>
              </a:path>
            </a:pathLst>
          </a:custGeom>
          <a:solidFill>
            <a:schemeClr val="tx1">
              <a:lumMod val="65000"/>
              <a:lumOff val="35000"/>
            </a:schemeClr>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2000">
              <a:solidFill>
                <a:schemeClr val="tx2">
                  <a:lumMod val="60000"/>
                  <a:lumOff val="40000"/>
                </a:schemeClr>
              </a:solidFill>
              <a:effectLst>
                <a:outerShdw blurRad="38100" dist="38100" dir="2700000" algn="tl">
                  <a:srgbClr val="000000"/>
                </a:outerShdw>
              </a:effectLst>
              <a:latin typeface="Century Gothic" panose="020B0502020202020204" pitchFamily="34" charset="0"/>
              <a:cs typeface="Arial" panose="020B0604020202020204" pitchFamily="34" charset="0"/>
              <a:sym typeface="Gill Sans" charset="0"/>
            </a:endParaRPr>
          </a:p>
        </p:txBody>
      </p:sp>
      <p:sp>
        <p:nvSpPr>
          <p:cNvPr id="31" name="AutoShape 48"/>
          <p:cNvSpPr/>
          <p:nvPr/>
        </p:nvSpPr>
        <p:spPr bwMode="auto">
          <a:xfrm>
            <a:off x="3081201" y="5431554"/>
            <a:ext cx="371346" cy="42429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7425"/>
                </a:moveTo>
                <a:cubicBezTo>
                  <a:pt x="5687" y="7425"/>
                  <a:pt x="1542" y="6064"/>
                  <a:pt x="1542" y="4387"/>
                </a:cubicBezTo>
                <a:cubicBezTo>
                  <a:pt x="1542" y="2709"/>
                  <a:pt x="5687" y="1350"/>
                  <a:pt x="10800" y="1350"/>
                </a:cubicBezTo>
                <a:cubicBezTo>
                  <a:pt x="15912" y="1350"/>
                  <a:pt x="20057" y="2709"/>
                  <a:pt x="20057" y="4387"/>
                </a:cubicBezTo>
                <a:cubicBezTo>
                  <a:pt x="20057" y="6064"/>
                  <a:pt x="15912" y="7425"/>
                  <a:pt x="10800" y="7425"/>
                </a:cubicBezTo>
                <a:moveTo>
                  <a:pt x="20057" y="9112"/>
                </a:moveTo>
                <a:lnTo>
                  <a:pt x="20054" y="9112"/>
                </a:lnTo>
                <a:cubicBezTo>
                  <a:pt x="20054" y="9119"/>
                  <a:pt x="20057" y="9127"/>
                  <a:pt x="20057" y="9133"/>
                </a:cubicBezTo>
                <a:cubicBezTo>
                  <a:pt x="20057" y="10800"/>
                  <a:pt x="15912" y="12150"/>
                  <a:pt x="10800" y="12150"/>
                </a:cubicBezTo>
                <a:cubicBezTo>
                  <a:pt x="5687" y="12150"/>
                  <a:pt x="1542" y="10800"/>
                  <a:pt x="1542" y="9133"/>
                </a:cubicBezTo>
                <a:cubicBezTo>
                  <a:pt x="1542" y="9127"/>
                  <a:pt x="1545" y="9119"/>
                  <a:pt x="1545" y="9112"/>
                </a:cubicBezTo>
                <a:lnTo>
                  <a:pt x="1542" y="9112"/>
                </a:lnTo>
                <a:lnTo>
                  <a:pt x="1542" y="6793"/>
                </a:lnTo>
                <a:cubicBezTo>
                  <a:pt x="3564" y="8140"/>
                  <a:pt x="7271" y="8774"/>
                  <a:pt x="10800" y="8774"/>
                </a:cubicBezTo>
                <a:cubicBezTo>
                  <a:pt x="14328" y="8774"/>
                  <a:pt x="18035" y="8140"/>
                  <a:pt x="20057" y="6793"/>
                </a:cubicBezTo>
                <a:cubicBezTo>
                  <a:pt x="20057" y="6793"/>
                  <a:pt x="20057" y="9112"/>
                  <a:pt x="20057" y="9112"/>
                </a:cubicBezTo>
                <a:close/>
                <a:moveTo>
                  <a:pt x="20057" y="13162"/>
                </a:moveTo>
                <a:lnTo>
                  <a:pt x="20054" y="13162"/>
                </a:lnTo>
                <a:cubicBezTo>
                  <a:pt x="20054" y="13169"/>
                  <a:pt x="20057" y="13177"/>
                  <a:pt x="20057" y="13183"/>
                </a:cubicBezTo>
                <a:cubicBezTo>
                  <a:pt x="20057" y="14850"/>
                  <a:pt x="15912" y="16200"/>
                  <a:pt x="10800" y="16200"/>
                </a:cubicBezTo>
                <a:cubicBezTo>
                  <a:pt x="5687" y="16200"/>
                  <a:pt x="1542" y="14850"/>
                  <a:pt x="1542" y="13183"/>
                </a:cubicBezTo>
                <a:cubicBezTo>
                  <a:pt x="1542" y="13177"/>
                  <a:pt x="1545" y="13169"/>
                  <a:pt x="1545" y="13162"/>
                </a:cubicBezTo>
                <a:lnTo>
                  <a:pt x="1542" y="13162"/>
                </a:lnTo>
                <a:lnTo>
                  <a:pt x="1542" y="10640"/>
                </a:lnTo>
                <a:cubicBezTo>
                  <a:pt x="3136" y="12077"/>
                  <a:pt x="6982" y="12825"/>
                  <a:pt x="10800" y="12825"/>
                </a:cubicBezTo>
                <a:cubicBezTo>
                  <a:pt x="14617" y="12825"/>
                  <a:pt x="18463" y="12077"/>
                  <a:pt x="20057" y="10640"/>
                </a:cubicBezTo>
                <a:cubicBezTo>
                  <a:pt x="20057" y="10640"/>
                  <a:pt x="20057" y="13162"/>
                  <a:pt x="20057" y="13162"/>
                </a:cubicBezTo>
                <a:close/>
                <a:moveTo>
                  <a:pt x="20057" y="17212"/>
                </a:moveTo>
                <a:cubicBezTo>
                  <a:pt x="20057" y="18889"/>
                  <a:pt x="15912" y="20249"/>
                  <a:pt x="10800" y="20249"/>
                </a:cubicBezTo>
                <a:cubicBezTo>
                  <a:pt x="5687" y="20249"/>
                  <a:pt x="1542" y="18889"/>
                  <a:pt x="1542" y="17212"/>
                </a:cubicBezTo>
                <a:lnTo>
                  <a:pt x="1542" y="14690"/>
                </a:lnTo>
                <a:cubicBezTo>
                  <a:pt x="3136" y="16127"/>
                  <a:pt x="6982" y="16875"/>
                  <a:pt x="10800" y="16875"/>
                </a:cubicBezTo>
                <a:cubicBezTo>
                  <a:pt x="14617" y="16875"/>
                  <a:pt x="18463" y="16127"/>
                  <a:pt x="20057" y="14690"/>
                </a:cubicBezTo>
                <a:cubicBezTo>
                  <a:pt x="20057" y="14690"/>
                  <a:pt x="20057" y="17212"/>
                  <a:pt x="20057" y="17212"/>
                </a:cubicBezTo>
                <a:close/>
                <a:moveTo>
                  <a:pt x="10800" y="0"/>
                </a:moveTo>
                <a:cubicBezTo>
                  <a:pt x="5598" y="0"/>
                  <a:pt x="0" y="1372"/>
                  <a:pt x="0" y="4387"/>
                </a:cubicBezTo>
                <a:lnTo>
                  <a:pt x="0" y="17212"/>
                </a:lnTo>
                <a:cubicBezTo>
                  <a:pt x="0" y="20226"/>
                  <a:pt x="5598" y="21599"/>
                  <a:pt x="10800" y="21599"/>
                </a:cubicBezTo>
                <a:cubicBezTo>
                  <a:pt x="16001" y="21599"/>
                  <a:pt x="21599" y="20226"/>
                  <a:pt x="21599" y="17212"/>
                </a:cubicBezTo>
                <a:lnTo>
                  <a:pt x="21599" y="4387"/>
                </a:lnTo>
                <a:cubicBezTo>
                  <a:pt x="21599" y="1372"/>
                  <a:pt x="16001" y="0"/>
                  <a:pt x="10800" y="0"/>
                </a:cubicBezTo>
              </a:path>
            </a:pathLst>
          </a:custGeom>
          <a:solidFill>
            <a:schemeClr val="tx1">
              <a:lumMod val="65000"/>
              <a:lumOff val="35000"/>
            </a:schemeClr>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2000">
              <a:solidFill>
                <a:schemeClr val="tx2">
                  <a:lumMod val="60000"/>
                  <a:lumOff val="40000"/>
                </a:schemeClr>
              </a:solidFill>
              <a:effectLst>
                <a:outerShdw blurRad="38100" dist="38100" dir="2700000" algn="tl">
                  <a:srgbClr val="000000"/>
                </a:outerShdw>
              </a:effectLst>
              <a:latin typeface="Century Gothic" panose="020B0502020202020204" pitchFamily="34" charset="0"/>
              <a:cs typeface="Arial" panose="020B0604020202020204" pitchFamily="34" charset="0"/>
              <a:sym typeface="Gill Sans" charset="0"/>
            </a:endParaRPr>
          </a:p>
        </p:txBody>
      </p:sp>
      <p:sp>
        <p:nvSpPr>
          <p:cNvPr id="32" name="AutoShape 49"/>
          <p:cNvSpPr/>
          <p:nvPr/>
        </p:nvSpPr>
        <p:spPr bwMode="auto">
          <a:xfrm>
            <a:off x="3372765" y="5763009"/>
            <a:ext cx="26835" cy="261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69" y="21599"/>
                  <a:pt x="21600" y="16769"/>
                  <a:pt x="21600" y="10800"/>
                </a:cubicBezTo>
                <a:cubicBezTo>
                  <a:pt x="21600" y="4830"/>
                  <a:pt x="16769" y="0"/>
                  <a:pt x="10800" y="0"/>
                </a:cubicBezTo>
                <a:cubicBezTo>
                  <a:pt x="4830" y="0"/>
                  <a:pt x="0" y="4830"/>
                  <a:pt x="0" y="10800"/>
                </a:cubicBezTo>
                <a:cubicBezTo>
                  <a:pt x="0" y="16769"/>
                  <a:pt x="4830" y="21599"/>
                  <a:pt x="10800" y="21599"/>
                </a:cubicBezTo>
              </a:path>
            </a:pathLst>
          </a:custGeom>
          <a:solidFill>
            <a:schemeClr val="tx1">
              <a:lumMod val="65000"/>
              <a:lumOff val="35000"/>
            </a:schemeClr>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2000">
              <a:solidFill>
                <a:schemeClr val="tx2">
                  <a:lumMod val="60000"/>
                  <a:lumOff val="40000"/>
                </a:schemeClr>
              </a:solidFill>
              <a:effectLst>
                <a:outerShdw blurRad="38100" dist="38100" dir="2700000" algn="tl">
                  <a:srgbClr val="000000"/>
                </a:outerShdw>
              </a:effectLst>
              <a:latin typeface="Century Gothic" panose="020B0502020202020204" pitchFamily="34" charset="0"/>
              <a:cs typeface="Arial" panose="020B0604020202020204" pitchFamily="34" charset="0"/>
              <a:sym typeface="Gill Sans" charset="0"/>
            </a:endParaRPr>
          </a:p>
        </p:txBody>
      </p:sp>
      <p:sp>
        <p:nvSpPr>
          <p:cNvPr id="33" name="AutoShape 50"/>
          <p:cNvSpPr/>
          <p:nvPr/>
        </p:nvSpPr>
        <p:spPr bwMode="auto">
          <a:xfrm>
            <a:off x="3372765" y="5683227"/>
            <a:ext cx="26835" cy="268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69" y="21599"/>
                  <a:pt x="21600" y="16769"/>
                  <a:pt x="21600" y="10800"/>
                </a:cubicBezTo>
                <a:cubicBezTo>
                  <a:pt x="21600" y="4830"/>
                  <a:pt x="16769" y="0"/>
                  <a:pt x="10800" y="0"/>
                </a:cubicBezTo>
                <a:cubicBezTo>
                  <a:pt x="4830" y="0"/>
                  <a:pt x="0" y="4830"/>
                  <a:pt x="0" y="10800"/>
                </a:cubicBezTo>
                <a:cubicBezTo>
                  <a:pt x="0" y="16769"/>
                  <a:pt x="4830" y="21599"/>
                  <a:pt x="10800" y="21599"/>
                </a:cubicBezTo>
              </a:path>
            </a:pathLst>
          </a:custGeom>
          <a:solidFill>
            <a:schemeClr val="tx1">
              <a:lumMod val="65000"/>
              <a:lumOff val="35000"/>
            </a:schemeClr>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2000">
              <a:solidFill>
                <a:schemeClr val="tx2">
                  <a:lumMod val="60000"/>
                  <a:lumOff val="40000"/>
                </a:schemeClr>
              </a:solidFill>
              <a:effectLst>
                <a:outerShdw blurRad="38100" dist="38100" dir="2700000" algn="tl">
                  <a:srgbClr val="000000"/>
                </a:outerShdw>
              </a:effectLst>
              <a:latin typeface="Century Gothic" panose="020B0502020202020204" pitchFamily="34" charset="0"/>
              <a:cs typeface="Arial" panose="020B0604020202020204" pitchFamily="34" charset="0"/>
              <a:sym typeface="Gill Sans" charset="0"/>
            </a:endParaRPr>
          </a:p>
        </p:txBody>
      </p:sp>
      <p:sp>
        <p:nvSpPr>
          <p:cNvPr id="34" name="AutoShape 51"/>
          <p:cNvSpPr/>
          <p:nvPr/>
        </p:nvSpPr>
        <p:spPr bwMode="auto">
          <a:xfrm>
            <a:off x="3372765" y="5603446"/>
            <a:ext cx="26835" cy="268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69" y="21599"/>
                  <a:pt x="21600" y="16769"/>
                  <a:pt x="21600" y="10800"/>
                </a:cubicBezTo>
                <a:cubicBezTo>
                  <a:pt x="21600" y="4830"/>
                  <a:pt x="16769" y="0"/>
                  <a:pt x="10800" y="0"/>
                </a:cubicBezTo>
                <a:cubicBezTo>
                  <a:pt x="4830" y="0"/>
                  <a:pt x="0" y="4830"/>
                  <a:pt x="0" y="10800"/>
                </a:cubicBezTo>
                <a:cubicBezTo>
                  <a:pt x="0" y="16769"/>
                  <a:pt x="4830" y="21599"/>
                  <a:pt x="10800" y="21599"/>
                </a:cubicBezTo>
              </a:path>
            </a:pathLst>
          </a:custGeom>
          <a:solidFill>
            <a:schemeClr val="tx1">
              <a:lumMod val="65000"/>
              <a:lumOff val="35000"/>
            </a:schemeClr>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2000">
              <a:solidFill>
                <a:schemeClr val="tx2">
                  <a:lumMod val="60000"/>
                  <a:lumOff val="40000"/>
                </a:schemeClr>
              </a:solidFill>
              <a:effectLst>
                <a:outerShdw blurRad="38100" dist="38100" dir="2700000" algn="tl">
                  <a:srgbClr val="000000"/>
                </a:outerShdw>
              </a:effectLst>
              <a:latin typeface="Century Gothic" panose="020B0502020202020204" pitchFamily="34" charset="0"/>
              <a:cs typeface="Arial" panose="020B0604020202020204" pitchFamily="34" charset="0"/>
              <a:sym typeface="Gill Sans" charset="0"/>
            </a:endParaRPr>
          </a:p>
        </p:txBody>
      </p:sp>
      <p:sp>
        <p:nvSpPr>
          <p:cNvPr id="36" name="AutoShape 113"/>
          <p:cNvSpPr/>
          <p:nvPr/>
        </p:nvSpPr>
        <p:spPr bwMode="auto">
          <a:xfrm>
            <a:off x="3122286" y="3463128"/>
            <a:ext cx="300298" cy="4377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solidFill>
            <a:schemeClr val="tx1">
              <a:lumMod val="65000"/>
              <a:lumOff val="35000"/>
            </a:schemeClr>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2000">
              <a:solidFill>
                <a:schemeClr val="tx2">
                  <a:lumMod val="60000"/>
                  <a:lumOff val="40000"/>
                </a:schemeClr>
              </a:solidFill>
              <a:effectLst>
                <a:outerShdw blurRad="38100" dist="38100" dir="2700000" algn="tl">
                  <a:srgbClr val="000000"/>
                </a:outerShdw>
              </a:effectLst>
              <a:latin typeface="Century Gothic" panose="020B0502020202020204" pitchFamily="34" charset="0"/>
              <a:cs typeface="Arial" panose="020B0604020202020204" pitchFamily="34" charset="0"/>
              <a:sym typeface="Gill Sans" charset="0"/>
            </a:endParaRPr>
          </a:p>
        </p:txBody>
      </p:sp>
      <p:sp>
        <p:nvSpPr>
          <p:cNvPr id="37" name="AutoShape 114"/>
          <p:cNvSpPr/>
          <p:nvPr/>
        </p:nvSpPr>
        <p:spPr bwMode="auto">
          <a:xfrm>
            <a:off x="3190265" y="3531852"/>
            <a:ext cx="88893" cy="8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solidFill>
            <a:schemeClr val="tx1">
              <a:lumMod val="65000"/>
              <a:lumOff val="35000"/>
            </a:schemeClr>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2000">
              <a:solidFill>
                <a:schemeClr val="tx2">
                  <a:lumMod val="60000"/>
                  <a:lumOff val="40000"/>
                </a:schemeClr>
              </a:solidFill>
              <a:effectLst>
                <a:outerShdw blurRad="38100" dist="38100" dir="2700000" algn="tl">
                  <a:srgbClr val="000000"/>
                </a:outerShdw>
              </a:effectLst>
              <a:latin typeface="Century Gothic" panose="020B0502020202020204" pitchFamily="34" charset="0"/>
              <a:cs typeface="Arial" panose="020B0604020202020204" pitchFamily="34" charset="0"/>
              <a:sym typeface="Gill Sans" charset="0"/>
            </a:endParaRPr>
          </a:p>
        </p:txBody>
      </p:sp>
      <p:sp>
        <p:nvSpPr>
          <p:cNvPr id="39" name="AutoShape 115"/>
          <p:cNvSpPr/>
          <p:nvPr/>
        </p:nvSpPr>
        <p:spPr bwMode="auto">
          <a:xfrm>
            <a:off x="3098308" y="4761653"/>
            <a:ext cx="327936" cy="4377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800" y="12825"/>
                </a:moveTo>
                <a:lnTo>
                  <a:pt x="19800" y="13500"/>
                </a:lnTo>
                <a:lnTo>
                  <a:pt x="19800" y="14850"/>
                </a:lnTo>
                <a:lnTo>
                  <a:pt x="19800" y="15525"/>
                </a:lnTo>
                <a:cubicBezTo>
                  <a:pt x="19800" y="18129"/>
                  <a:pt x="16972" y="20249"/>
                  <a:pt x="13499" y="20249"/>
                </a:cubicBezTo>
                <a:lnTo>
                  <a:pt x="8099" y="20249"/>
                </a:lnTo>
                <a:cubicBezTo>
                  <a:pt x="4627" y="20249"/>
                  <a:pt x="1800" y="18129"/>
                  <a:pt x="1800" y="15525"/>
                </a:cubicBezTo>
                <a:lnTo>
                  <a:pt x="1800" y="14850"/>
                </a:lnTo>
                <a:lnTo>
                  <a:pt x="1800" y="13500"/>
                </a:lnTo>
                <a:lnTo>
                  <a:pt x="1800" y="12825"/>
                </a:lnTo>
                <a:lnTo>
                  <a:pt x="1800" y="10800"/>
                </a:lnTo>
                <a:cubicBezTo>
                  <a:pt x="1800" y="10427"/>
                  <a:pt x="2203" y="10124"/>
                  <a:pt x="2699" y="10124"/>
                </a:cubicBezTo>
                <a:lnTo>
                  <a:pt x="4499" y="10124"/>
                </a:lnTo>
                <a:lnTo>
                  <a:pt x="17100" y="10124"/>
                </a:lnTo>
                <a:lnTo>
                  <a:pt x="18899" y="10124"/>
                </a:lnTo>
                <a:cubicBezTo>
                  <a:pt x="19396" y="10124"/>
                  <a:pt x="19800" y="10427"/>
                  <a:pt x="19800" y="10800"/>
                </a:cubicBezTo>
                <a:cubicBezTo>
                  <a:pt x="19800" y="10800"/>
                  <a:pt x="19800" y="12825"/>
                  <a:pt x="19800" y="12825"/>
                </a:cubicBezTo>
                <a:close/>
                <a:moveTo>
                  <a:pt x="14400" y="6075"/>
                </a:moveTo>
                <a:lnTo>
                  <a:pt x="14400" y="6076"/>
                </a:lnTo>
                <a:lnTo>
                  <a:pt x="14400" y="8774"/>
                </a:lnTo>
                <a:lnTo>
                  <a:pt x="7200" y="8774"/>
                </a:lnTo>
                <a:lnTo>
                  <a:pt x="7200" y="6076"/>
                </a:lnTo>
                <a:lnTo>
                  <a:pt x="7200" y="6075"/>
                </a:lnTo>
                <a:cubicBezTo>
                  <a:pt x="7200" y="4583"/>
                  <a:pt x="8811" y="3375"/>
                  <a:pt x="10800" y="3375"/>
                </a:cubicBezTo>
                <a:cubicBezTo>
                  <a:pt x="12788" y="3375"/>
                  <a:pt x="14400" y="4583"/>
                  <a:pt x="14400" y="6075"/>
                </a:cubicBezTo>
                <a:moveTo>
                  <a:pt x="4499" y="6075"/>
                </a:moveTo>
                <a:cubicBezTo>
                  <a:pt x="4499" y="3465"/>
                  <a:pt x="7320" y="1350"/>
                  <a:pt x="10800" y="1350"/>
                </a:cubicBezTo>
                <a:cubicBezTo>
                  <a:pt x="14279" y="1350"/>
                  <a:pt x="17100" y="3465"/>
                  <a:pt x="17100" y="6075"/>
                </a:cubicBezTo>
                <a:lnTo>
                  <a:pt x="17100" y="8774"/>
                </a:lnTo>
                <a:lnTo>
                  <a:pt x="15299" y="8774"/>
                </a:lnTo>
                <a:lnTo>
                  <a:pt x="15299" y="6076"/>
                </a:lnTo>
                <a:cubicBezTo>
                  <a:pt x="15299" y="4212"/>
                  <a:pt x="13285" y="2701"/>
                  <a:pt x="10800" y="2701"/>
                </a:cubicBezTo>
                <a:cubicBezTo>
                  <a:pt x="8314" y="2701"/>
                  <a:pt x="6299" y="4212"/>
                  <a:pt x="6299" y="6076"/>
                </a:cubicBezTo>
                <a:lnTo>
                  <a:pt x="6299" y="8774"/>
                </a:lnTo>
                <a:lnTo>
                  <a:pt x="4499" y="8774"/>
                </a:lnTo>
                <a:cubicBezTo>
                  <a:pt x="4499" y="8774"/>
                  <a:pt x="4499" y="6075"/>
                  <a:pt x="4499" y="6075"/>
                </a:cubicBezTo>
                <a:close/>
                <a:moveTo>
                  <a:pt x="18899" y="8774"/>
                </a:moveTo>
                <a:lnTo>
                  <a:pt x="18899" y="6075"/>
                </a:lnTo>
                <a:cubicBezTo>
                  <a:pt x="18899" y="2719"/>
                  <a:pt x="15274" y="0"/>
                  <a:pt x="10800" y="0"/>
                </a:cubicBezTo>
                <a:cubicBezTo>
                  <a:pt x="6325" y="0"/>
                  <a:pt x="2699" y="2719"/>
                  <a:pt x="2699" y="6075"/>
                </a:cubicBezTo>
                <a:lnTo>
                  <a:pt x="2699" y="8774"/>
                </a:lnTo>
                <a:cubicBezTo>
                  <a:pt x="1208" y="8774"/>
                  <a:pt x="0" y="9681"/>
                  <a:pt x="0" y="10800"/>
                </a:cubicBezTo>
                <a:lnTo>
                  <a:pt x="0" y="12825"/>
                </a:lnTo>
                <a:lnTo>
                  <a:pt x="0" y="13500"/>
                </a:lnTo>
                <a:lnTo>
                  <a:pt x="0" y="14850"/>
                </a:lnTo>
                <a:lnTo>
                  <a:pt x="0" y="15525"/>
                </a:lnTo>
                <a:cubicBezTo>
                  <a:pt x="0" y="18880"/>
                  <a:pt x="3625" y="21599"/>
                  <a:pt x="8099" y="21599"/>
                </a:cubicBezTo>
                <a:lnTo>
                  <a:pt x="13499" y="21599"/>
                </a:lnTo>
                <a:cubicBezTo>
                  <a:pt x="17974" y="21599"/>
                  <a:pt x="21600" y="18880"/>
                  <a:pt x="21600" y="15525"/>
                </a:cubicBezTo>
                <a:lnTo>
                  <a:pt x="21600" y="14850"/>
                </a:lnTo>
                <a:lnTo>
                  <a:pt x="21600" y="13500"/>
                </a:lnTo>
                <a:lnTo>
                  <a:pt x="21600" y="12825"/>
                </a:lnTo>
                <a:lnTo>
                  <a:pt x="21600" y="10800"/>
                </a:lnTo>
                <a:cubicBezTo>
                  <a:pt x="21600" y="9681"/>
                  <a:pt x="20391" y="8774"/>
                  <a:pt x="18899" y="8774"/>
                </a:cubicBezTo>
              </a:path>
            </a:pathLst>
          </a:custGeom>
          <a:solidFill>
            <a:schemeClr val="tx1">
              <a:lumMod val="65000"/>
              <a:lumOff val="35000"/>
            </a:schemeClr>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2000">
              <a:solidFill>
                <a:schemeClr val="tx2">
                  <a:lumMod val="60000"/>
                  <a:lumOff val="40000"/>
                </a:schemeClr>
              </a:solidFill>
              <a:effectLst>
                <a:outerShdw blurRad="38100" dist="38100" dir="2700000" algn="tl">
                  <a:srgbClr val="000000"/>
                </a:outerShdw>
              </a:effectLst>
              <a:latin typeface="Century Gothic" panose="020B0502020202020204" pitchFamily="34" charset="0"/>
              <a:cs typeface="Arial" panose="020B0604020202020204" pitchFamily="34" charset="0"/>
              <a:sym typeface="Gill Sans" charset="0"/>
            </a:endParaRPr>
          </a:p>
        </p:txBody>
      </p:sp>
      <p:sp>
        <p:nvSpPr>
          <p:cNvPr id="40" name="AutoShape 116"/>
          <p:cNvSpPr/>
          <p:nvPr/>
        </p:nvSpPr>
        <p:spPr bwMode="auto">
          <a:xfrm>
            <a:off x="3235011" y="5021613"/>
            <a:ext cx="54532" cy="821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8" y="0"/>
                  <a:pt x="0" y="3226"/>
                  <a:pt x="0" y="7201"/>
                </a:cubicBezTo>
                <a:cubicBezTo>
                  <a:pt x="0" y="9390"/>
                  <a:pt x="1798" y="13537"/>
                  <a:pt x="3601" y="16821"/>
                </a:cubicBezTo>
                <a:cubicBezTo>
                  <a:pt x="5070" y="19493"/>
                  <a:pt x="6916" y="21600"/>
                  <a:pt x="10800" y="21600"/>
                </a:cubicBezTo>
                <a:cubicBezTo>
                  <a:pt x="15016" y="21600"/>
                  <a:pt x="16529" y="19514"/>
                  <a:pt x="18003" y="16858"/>
                </a:cubicBezTo>
                <a:cubicBezTo>
                  <a:pt x="19828" y="13567"/>
                  <a:pt x="21600" y="9397"/>
                  <a:pt x="21600" y="7201"/>
                </a:cubicBezTo>
                <a:cubicBezTo>
                  <a:pt x="21600" y="3226"/>
                  <a:pt x="16761" y="0"/>
                  <a:pt x="10800" y="0"/>
                </a:cubicBezTo>
              </a:path>
            </a:pathLst>
          </a:custGeom>
          <a:solidFill>
            <a:schemeClr val="tx1">
              <a:lumMod val="65000"/>
              <a:lumOff val="35000"/>
            </a:schemeClr>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2000">
              <a:solidFill>
                <a:schemeClr val="tx2">
                  <a:lumMod val="60000"/>
                  <a:lumOff val="40000"/>
                </a:schemeClr>
              </a:solidFill>
              <a:effectLst>
                <a:outerShdw blurRad="38100" dist="38100" dir="2700000" algn="tl">
                  <a:srgbClr val="000000"/>
                </a:outerShdw>
              </a:effectLst>
              <a:latin typeface="Century Gothic" panose="020B0502020202020204" pitchFamily="34" charset="0"/>
              <a:cs typeface="Arial" panose="020B0604020202020204" pitchFamily="34" charset="0"/>
              <a:sym typeface="Gill Sans" charset="0"/>
            </a:endParaRPr>
          </a:p>
        </p:txBody>
      </p:sp>
      <p:sp>
        <p:nvSpPr>
          <p:cNvPr id="42" name="矩形 41"/>
          <p:cNvSpPr/>
          <p:nvPr/>
        </p:nvSpPr>
        <p:spPr>
          <a:xfrm>
            <a:off x="992632" y="3463128"/>
            <a:ext cx="2050552" cy="395878"/>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zh-CN" altLang="en-US" dirty="0">
                <a:solidFill>
                  <a:schemeClr val="tx1">
                    <a:lumMod val="75000"/>
                    <a:lumOff val="25000"/>
                  </a:schemeClr>
                </a:solidFill>
                <a:latin typeface="Century Gothic" panose="020B0502020202020204" pitchFamily="34" charset="0"/>
              </a:rPr>
              <a:t>标题文字添加</a:t>
            </a:r>
          </a:p>
        </p:txBody>
      </p:sp>
      <p:sp>
        <p:nvSpPr>
          <p:cNvPr id="44" name="矩形 43"/>
          <p:cNvSpPr/>
          <p:nvPr/>
        </p:nvSpPr>
        <p:spPr>
          <a:xfrm>
            <a:off x="992632" y="4115092"/>
            <a:ext cx="2050552" cy="395878"/>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zh-CN" altLang="en-US" dirty="0">
                <a:solidFill>
                  <a:schemeClr val="tx1">
                    <a:lumMod val="75000"/>
                    <a:lumOff val="25000"/>
                  </a:schemeClr>
                </a:solidFill>
                <a:latin typeface="Century Gothic" panose="020B0502020202020204" pitchFamily="34" charset="0"/>
              </a:rPr>
              <a:t>标题文字添加</a:t>
            </a:r>
          </a:p>
        </p:txBody>
      </p:sp>
      <p:sp>
        <p:nvSpPr>
          <p:cNvPr id="45" name="矩形 44"/>
          <p:cNvSpPr/>
          <p:nvPr/>
        </p:nvSpPr>
        <p:spPr>
          <a:xfrm>
            <a:off x="992632" y="4767056"/>
            <a:ext cx="2050552" cy="395878"/>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zh-CN" altLang="en-US" dirty="0">
                <a:solidFill>
                  <a:schemeClr val="tx1">
                    <a:lumMod val="75000"/>
                    <a:lumOff val="25000"/>
                  </a:schemeClr>
                </a:solidFill>
                <a:latin typeface="Century Gothic" panose="020B0502020202020204" pitchFamily="34" charset="0"/>
              </a:rPr>
              <a:t>标题文字添加</a:t>
            </a:r>
          </a:p>
        </p:txBody>
      </p:sp>
      <p:sp>
        <p:nvSpPr>
          <p:cNvPr id="46" name="矩形 45"/>
          <p:cNvSpPr/>
          <p:nvPr/>
        </p:nvSpPr>
        <p:spPr>
          <a:xfrm>
            <a:off x="992632" y="5419020"/>
            <a:ext cx="2050552" cy="395878"/>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zh-CN" altLang="en-US" dirty="0">
                <a:solidFill>
                  <a:schemeClr val="tx1">
                    <a:lumMod val="75000"/>
                    <a:lumOff val="25000"/>
                  </a:schemeClr>
                </a:solidFill>
                <a:latin typeface="Century Gothic" panose="020B0502020202020204" pitchFamily="34" charset="0"/>
              </a:rPr>
              <a:t>标题文字添加</a:t>
            </a:r>
          </a:p>
        </p:txBody>
      </p:sp>
      <p:grpSp>
        <p:nvGrpSpPr>
          <p:cNvPr id="47" name="Group 145"/>
          <p:cNvGrpSpPr/>
          <p:nvPr/>
        </p:nvGrpSpPr>
        <p:grpSpPr>
          <a:xfrm>
            <a:off x="1382837" y="1800792"/>
            <a:ext cx="608575" cy="608575"/>
            <a:chOff x="3510757" y="2582069"/>
            <a:chExt cx="464344" cy="464344"/>
          </a:xfrm>
          <a:solidFill>
            <a:schemeClr val="accent1"/>
          </a:solidFill>
        </p:grpSpPr>
        <p:sp>
          <p:nvSpPr>
            <p:cNvPr id="48" name="AutoShape 126"/>
            <p:cNvSpPr/>
            <p:nvPr/>
          </p:nvSpPr>
          <p:spPr bwMode="auto">
            <a:xfrm>
              <a:off x="3510757" y="2582069"/>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99" y="14850"/>
                  </a:moveTo>
                  <a:cubicBezTo>
                    <a:pt x="9772" y="14850"/>
                    <a:pt x="6749" y="11827"/>
                    <a:pt x="6749" y="8100"/>
                  </a:cubicBezTo>
                  <a:cubicBezTo>
                    <a:pt x="6749" y="4372"/>
                    <a:pt x="9772" y="1350"/>
                    <a:pt x="13499" y="1350"/>
                  </a:cubicBezTo>
                  <a:cubicBezTo>
                    <a:pt x="17227" y="1350"/>
                    <a:pt x="20249" y="4372"/>
                    <a:pt x="20249" y="8100"/>
                  </a:cubicBezTo>
                  <a:cubicBezTo>
                    <a:pt x="20249" y="11827"/>
                    <a:pt x="17227" y="14850"/>
                    <a:pt x="13499" y="14850"/>
                  </a:cubicBezTo>
                  <a:moveTo>
                    <a:pt x="3236" y="20042"/>
                  </a:moveTo>
                  <a:cubicBezTo>
                    <a:pt x="3019" y="20266"/>
                    <a:pt x="2718" y="20408"/>
                    <a:pt x="2382" y="20408"/>
                  </a:cubicBezTo>
                  <a:cubicBezTo>
                    <a:pt x="1724" y="20408"/>
                    <a:pt x="1191" y="19875"/>
                    <a:pt x="1191" y="19218"/>
                  </a:cubicBezTo>
                  <a:cubicBezTo>
                    <a:pt x="1191" y="18881"/>
                    <a:pt x="1332" y="18580"/>
                    <a:pt x="1557" y="18363"/>
                  </a:cubicBezTo>
                  <a:lnTo>
                    <a:pt x="1551" y="18358"/>
                  </a:lnTo>
                  <a:lnTo>
                    <a:pt x="6996" y="12913"/>
                  </a:lnTo>
                  <a:cubicBezTo>
                    <a:pt x="7472" y="13555"/>
                    <a:pt x="8039" y="14122"/>
                    <a:pt x="8680" y="14599"/>
                  </a:cubicBezTo>
                  <a:cubicBezTo>
                    <a:pt x="8680" y="14599"/>
                    <a:pt x="3236" y="20042"/>
                    <a:pt x="3236" y="20042"/>
                  </a:cubicBezTo>
                  <a:close/>
                  <a:moveTo>
                    <a:pt x="13499" y="0"/>
                  </a:moveTo>
                  <a:cubicBezTo>
                    <a:pt x="9026" y="0"/>
                    <a:pt x="5399" y="3626"/>
                    <a:pt x="5399" y="8100"/>
                  </a:cubicBezTo>
                  <a:cubicBezTo>
                    <a:pt x="5399" y="9467"/>
                    <a:pt x="5742" y="10754"/>
                    <a:pt x="6341" y="11884"/>
                  </a:cubicBezTo>
                  <a:lnTo>
                    <a:pt x="709" y="17515"/>
                  </a:lnTo>
                  <a:lnTo>
                    <a:pt x="713" y="17520"/>
                  </a:lnTo>
                  <a:cubicBezTo>
                    <a:pt x="274" y="17953"/>
                    <a:pt x="0" y="18552"/>
                    <a:pt x="0" y="19218"/>
                  </a:cubicBezTo>
                  <a:cubicBezTo>
                    <a:pt x="0" y="20533"/>
                    <a:pt x="1066" y="21599"/>
                    <a:pt x="2382" y="21599"/>
                  </a:cubicBezTo>
                  <a:cubicBezTo>
                    <a:pt x="3047" y="21599"/>
                    <a:pt x="3647" y="21326"/>
                    <a:pt x="4079" y="20885"/>
                  </a:cubicBezTo>
                  <a:lnTo>
                    <a:pt x="4078" y="20884"/>
                  </a:lnTo>
                  <a:lnTo>
                    <a:pt x="9708" y="15255"/>
                  </a:lnTo>
                  <a:cubicBezTo>
                    <a:pt x="10839" y="15856"/>
                    <a:pt x="12128" y="16200"/>
                    <a:pt x="13499" y="16200"/>
                  </a:cubicBezTo>
                  <a:cubicBezTo>
                    <a:pt x="17973" y="16200"/>
                    <a:pt x="21600" y="12573"/>
                    <a:pt x="21600" y="8100"/>
                  </a:cubicBezTo>
                  <a:cubicBezTo>
                    <a:pt x="21600" y="3626"/>
                    <a:pt x="17973" y="0"/>
                    <a:pt x="134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sym typeface="Gill Sans" charset="0"/>
              </a:endParaRPr>
            </a:p>
          </p:txBody>
        </p:sp>
        <p:sp>
          <p:nvSpPr>
            <p:cNvPr id="49" name="AutoShape 127"/>
            <p:cNvSpPr/>
            <p:nvPr/>
          </p:nvSpPr>
          <p:spPr bwMode="auto">
            <a:xfrm>
              <a:off x="3698875" y="2654300"/>
              <a:ext cx="109538" cy="1087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60" y="0"/>
                  </a:moveTo>
                  <a:cubicBezTo>
                    <a:pt x="9025" y="0"/>
                    <a:pt x="0" y="9025"/>
                    <a:pt x="0" y="20160"/>
                  </a:cubicBezTo>
                  <a:cubicBezTo>
                    <a:pt x="0" y="20954"/>
                    <a:pt x="644" y="21600"/>
                    <a:pt x="1440" y="21600"/>
                  </a:cubicBezTo>
                  <a:cubicBezTo>
                    <a:pt x="2235" y="21600"/>
                    <a:pt x="2880" y="20954"/>
                    <a:pt x="2880" y="20160"/>
                  </a:cubicBezTo>
                  <a:cubicBezTo>
                    <a:pt x="2880" y="10618"/>
                    <a:pt x="10617" y="2880"/>
                    <a:pt x="20160" y="2880"/>
                  </a:cubicBezTo>
                  <a:cubicBezTo>
                    <a:pt x="20955" y="2880"/>
                    <a:pt x="21599" y="2234"/>
                    <a:pt x="21599" y="1440"/>
                  </a:cubicBezTo>
                  <a:cubicBezTo>
                    <a:pt x="21599" y="645"/>
                    <a:pt x="20955" y="0"/>
                    <a:pt x="2016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sym typeface="Gill Sans" charset="0"/>
              </a:endParaRPr>
            </a:p>
          </p:txBody>
        </p:sp>
      </p:grpSp>
      <p:grpSp>
        <p:nvGrpSpPr>
          <p:cNvPr id="50" name="组合 49"/>
          <p:cNvGrpSpPr/>
          <p:nvPr/>
        </p:nvGrpSpPr>
        <p:grpSpPr>
          <a:xfrm>
            <a:off x="2071337" y="1824512"/>
            <a:ext cx="8320893" cy="1088099"/>
            <a:chOff x="7483989" y="3375179"/>
            <a:chExt cx="8320893" cy="1088099"/>
          </a:xfrm>
        </p:grpSpPr>
        <p:sp>
          <p:nvSpPr>
            <p:cNvPr id="51" name="矩形 50"/>
            <p:cNvSpPr/>
            <p:nvPr/>
          </p:nvSpPr>
          <p:spPr>
            <a:xfrm>
              <a:off x="7483990" y="3761547"/>
              <a:ext cx="8320892" cy="701731"/>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en-US" altLang="zh-CN" sz="1100" dirty="0">
                  <a:solidFill>
                    <a:schemeClr val="bg1">
                      <a:lumMod val="50000"/>
                    </a:schemeClr>
                  </a:solidFill>
                  <a:latin typeface="Century Gothic" panose="020B0502020202020204" pitchFamily="34" charset="0"/>
                </a:rPr>
                <a:t>Far </a:t>
              </a:r>
              <a:r>
                <a:rPr lang="en-US" altLang="zh-CN" sz="1100" dirty="0" err="1">
                  <a:solidFill>
                    <a:schemeClr val="bg1">
                      <a:lumMod val="50000"/>
                    </a:schemeClr>
                  </a:solidFill>
                  <a:latin typeface="Century Gothic" panose="020B0502020202020204" pitchFamily="34" charset="0"/>
                </a:rPr>
                <a:t>far</a:t>
              </a:r>
              <a:r>
                <a:rPr lang="en-US" altLang="zh-CN" sz="1100" dirty="0">
                  <a:solidFill>
                    <a:schemeClr val="bg1">
                      <a:lumMod val="50000"/>
                    </a:schemeClr>
                  </a:solidFill>
                  <a:latin typeface="Century Gothic" panose="020B0502020202020204" pitchFamily="34" charset="0"/>
                </a:rPr>
                <a:t> away, behind the word mountains, far from the countries Vokalia and Consonantia, there live the blind texts. Far </a:t>
              </a:r>
              <a:r>
                <a:rPr lang="en-US" altLang="zh-CN" sz="1100" dirty="0" err="1">
                  <a:solidFill>
                    <a:schemeClr val="bg1">
                      <a:lumMod val="50000"/>
                    </a:schemeClr>
                  </a:solidFill>
                  <a:latin typeface="Century Gothic" panose="020B0502020202020204" pitchFamily="34" charset="0"/>
                </a:rPr>
                <a:t>far</a:t>
              </a:r>
              <a:r>
                <a:rPr lang="en-US" altLang="zh-CN" sz="1100" dirty="0">
                  <a:solidFill>
                    <a:schemeClr val="bg1">
                      <a:lumMod val="50000"/>
                    </a:schemeClr>
                  </a:solidFill>
                  <a:latin typeface="Century Gothic" panose="020B0502020202020204" pitchFamily="34" charset="0"/>
                </a:rPr>
                <a:t> away, behind the word mountains, far from the </a:t>
              </a:r>
              <a:r>
                <a:rPr lang="en-US" altLang="zh-CN" sz="1100" dirty="0" err="1">
                  <a:solidFill>
                    <a:schemeClr val="bg1">
                      <a:lumMod val="50000"/>
                    </a:schemeClr>
                  </a:solidFill>
                  <a:latin typeface="Century Gothic" panose="020B0502020202020204" pitchFamily="34" charset="0"/>
                </a:rPr>
                <a:t>countriesand</a:t>
              </a:r>
              <a:r>
                <a:rPr lang="en-US" altLang="zh-CN" sz="1100" dirty="0">
                  <a:solidFill>
                    <a:schemeClr val="bg1">
                      <a:lumMod val="50000"/>
                    </a:schemeClr>
                  </a:solidFill>
                  <a:latin typeface="Century Gothic" panose="020B0502020202020204" pitchFamily="34" charset="0"/>
                </a:rPr>
                <a:t> </a:t>
              </a:r>
              <a:r>
                <a:rPr lang="en-US" altLang="zh-CN" sz="1100" dirty="0" err="1">
                  <a:solidFill>
                    <a:schemeClr val="bg1">
                      <a:lumMod val="50000"/>
                    </a:schemeClr>
                  </a:solidFill>
                  <a:latin typeface="Century Gothic" panose="020B0502020202020204" pitchFamily="34" charset="0"/>
                </a:rPr>
                <a:t>Consonantia</a:t>
              </a:r>
              <a:r>
                <a:rPr lang="en-US" altLang="zh-CN" sz="1100" dirty="0">
                  <a:solidFill>
                    <a:schemeClr val="bg1">
                      <a:lumMod val="50000"/>
                    </a:schemeClr>
                  </a:solidFill>
                  <a:latin typeface="Century Gothic" panose="020B0502020202020204" pitchFamily="34" charset="0"/>
                </a:rPr>
                <a:t>, there live the blind texts.</a:t>
              </a:r>
            </a:p>
            <a:p>
              <a:pPr>
                <a:lnSpc>
                  <a:spcPct val="120000"/>
                </a:lnSpc>
              </a:pPr>
              <a:r>
                <a:rPr lang="en-US" altLang="zh-CN" sz="1100" dirty="0">
                  <a:solidFill>
                    <a:schemeClr val="bg1">
                      <a:lumMod val="50000"/>
                    </a:schemeClr>
                  </a:solidFill>
                  <a:latin typeface="Century Gothic" panose="020B0502020202020204" pitchFamily="34" charset="0"/>
                </a:rPr>
                <a:t> </a:t>
              </a:r>
              <a:r>
                <a:rPr lang="en-US" altLang="zh-CN" sz="1100" dirty="0" err="1">
                  <a:solidFill>
                    <a:schemeClr val="bg1">
                      <a:lumMod val="50000"/>
                    </a:schemeClr>
                  </a:solidFill>
                  <a:latin typeface="Century Gothic" panose="020B0502020202020204" pitchFamily="34" charset="0"/>
                </a:rPr>
                <a:t>Vokalia</a:t>
              </a:r>
              <a:r>
                <a:rPr lang="en-US" altLang="zh-CN" sz="1100" dirty="0">
                  <a:solidFill>
                    <a:schemeClr val="bg1">
                      <a:lumMod val="50000"/>
                    </a:schemeClr>
                  </a:solidFill>
                  <a:latin typeface="Century Gothic" panose="020B0502020202020204" pitchFamily="34" charset="0"/>
                </a:rPr>
                <a:t> and </a:t>
              </a:r>
              <a:r>
                <a:rPr lang="en-US" altLang="zh-CN" sz="1100" dirty="0" err="1">
                  <a:solidFill>
                    <a:schemeClr val="bg1">
                      <a:lumMod val="50000"/>
                    </a:schemeClr>
                  </a:solidFill>
                  <a:latin typeface="Century Gothic" panose="020B0502020202020204" pitchFamily="34" charset="0"/>
                </a:rPr>
                <a:t>Consonantia</a:t>
              </a:r>
              <a:r>
                <a:rPr lang="en-US" altLang="zh-CN" sz="1100" dirty="0">
                  <a:solidFill>
                    <a:schemeClr val="bg1">
                      <a:lumMod val="50000"/>
                    </a:schemeClr>
                  </a:solidFill>
                  <a:latin typeface="Century Gothic" panose="020B0502020202020204" pitchFamily="34" charset="0"/>
                </a:rPr>
                <a:t>, there live the blind texts.</a:t>
              </a:r>
            </a:p>
          </p:txBody>
        </p:sp>
        <p:sp>
          <p:nvSpPr>
            <p:cNvPr id="52" name="矩形 51"/>
            <p:cNvSpPr/>
            <p:nvPr/>
          </p:nvSpPr>
          <p:spPr>
            <a:xfrm>
              <a:off x="7483989" y="3375179"/>
              <a:ext cx="2050552" cy="395686"/>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zh-CN" altLang="en-US" b="1" dirty="0">
                  <a:solidFill>
                    <a:schemeClr val="tx1">
                      <a:lumMod val="75000"/>
                      <a:lumOff val="25000"/>
                    </a:schemeClr>
                  </a:solidFill>
                  <a:latin typeface="Century Gothic" panose="020B0502020202020204" pitchFamily="34" charset="0"/>
                </a:rPr>
                <a:t>标题文字添加</a:t>
              </a:r>
            </a:p>
          </p:txBody>
        </p:sp>
      </p:grpSp>
      <p:grpSp>
        <p:nvGrpSpPr>
          <p:cNvPr id="59" name="组合 58"/>
          <p:cNvGrpSpPr/>
          <p:nvPr/>
        </p:nvGrpSpPr>
        <p:grpSpPr>
          <a:xfrm>
            <a:off x="1121107" y="430231"/>
            <a:ext cx="4885993" cy="687492"/>
            <a:chOff x="5402407" y="1247256"/>
            <a:chExt cx="4885993" cy="687492"/>
          </a:xfrm>
        </p:grpSpPr>
        <p:sp>
          <p:nvSpPr>
            <p:cNvPr id="60" name="文本框 59"/>
            <p:cNvSpPr txBox="1"/>
            <p:nvPr/>
          </p:nvSpPr>
          <p:spPr>
            <a:xfrm>
              <a:off x="5402407" y="1247256"/>
              <a:ext cx="3295317" cy="523220"/>
            </a:xfrm>
            <a:prstGeom prst="rect">
              <a:avLst/>
            </a:prstGeom>
            <a:noFill/>
          </p:spPr>
          <p:txBody>
            <a:bodyPr wrap="squar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rPr>
                <a:t>标题文字添加此处</a:t>
              </a:r>
              <a:endParaRPr kumimoji="0" lang="zh-CN" altLang="en-US" sz="28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61" name="文本框 60"/>
            <p:cNvSpPr txBox="1"/>
            <p:nvPr/>
          </p:nvSpPr>
          <p:spPr>
            <a:xfrm>
              <a:off x="5402408" y="1664931"/>
              <a:ext cx="4885992" cy="269817"/>
            </a:xfrm>
            <a:prstGeom prst="rect">
              <a:avLst/>
            </a:prstGeom>
            <a:noFill/>
          </p:spPr>
          <p:txBody>
            <a:bodyPr wrap="square" rtlCol="0">
              <a:spAutoFit/>
              <a:scene3d>
                <a:camera prst="orthographicFront"/>
                <a:lightRig rig="threePt" dir="t"/>
              </a:scene3d>
              <a:sp3d contourW="12700"/>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en-US" altLang="zh-CN" sz="1050" b="0" i="0" u="none" strike="noStrike" kern="1200" cap="none" spc="0" normalizeH="0" baseline="0" noProof="0" dirty="0" smtClean="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print </a:t>
              </a:r>
              <a:r>
                <a:rPr kumimoji="0" lang="en-US" altLang="zh-CN" sz="105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the presentation and make it into a film to be used in a wider field</a:t>
              </a:r>
            </a:p>
          </p:txBody>
        </p:sp>
      </p:grpSp>
      <p:sp>
        <p:nvSpPr>
          <p:cNvPr id="62" name="矩形 61"/>
          <p:cNvSpPr/>
          <p:nvPr/>
        </p:nvSpPr>
        <p:spPr>
          <a:xfrm>
            <a:off x="0" y="-4296"/>
            <a:ext cx="765211" cy="76521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smtClean="0">
              <a:ln>
                <a:noFill/>
              </a:ln>
              <a:solidFill>
                <a:prstClr val="white"/>
              </a:solidFill>
              <a:effectLst/>
              <a:uLnTx/>
              <a:uFillTx/>
              <a:latin typeface="Arial" panose="020B0604020202020204"/>
              <a:ea typeface="微软雅黑" panose="020B0503020204020204" pitchFamily="34" charset="-122"/>
              <a:cs typeface="+mn-cs"/>
            </a:endParaRPr>
          </a:p>
        </p:txBody>
      </p:sp>
      <p:sp>
        <p:nvSpPr>
          <p:cNvPr id="63" name="矩形 62"/>
          <p:cNvSpPr/>
          <p:nvPr/>
        </p:nvSpPr>
        <p:spPr>
          <a:xfrm>
            <a:off x="476250" y="469754"/>
            <a:ext cx="582321" cy="582321"/>
          </a:xfrm>
          <a:prstGeom prst="rect">
            <a:avLst/>
          </a:prstGeom>
          <a:gradFill flip="none" rotWithShape="1">
            <a:gsLst>
              <a:gs pos="0">
                <a:srgbClr val="E52D27"/>
              </a:gs>
              <a:gs pos="100000">
                <a:srgbClr val="B31217"/>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smtClean="0">
              <a:ln>
                <a:noFill/>
              </a:ln>
              <a:solidFill>
                <a:prstClr val="white"/>
              </a:solidFill>
              <a:effectLst/>
              <a:uLnTx/>
              <a:uFillTx/>
              <a:latin typeface="Arial" panose="020B0604020202020204"/>
              <a:ea typeface="微软雅黑" panose="020B0503020204020204" pitchFamily="3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ppt_w</p:attrName>
                                        </p:attrNameLst>
                                      </p:cBhvr>
                                      <p:tavLst>
                                        <p:tav tm="0">
                                          <p:val>
                                            <p:fltVal val="0"/>
                                          </p:val>
                                        </p:tav>
                                        <p:tav tm="100000">
                                          <p:val>
                                            <p:strVal val="#ppt_w"/>
                                          </p:val>
                                        </p:tav>
                                      </p:tavLst>
                                    </p:anim>
                                    <p:anim calcmode="lin" valueType="num">
                                      <p:cBhvr>
                                        <p:cTn id="8" dur="500" fill="hold"/>
                                        <p:tgtEl>
                                          <p:spTgt spid="47"/>
                                        </p:tgtEl>
                                        <p:attrNameLst>
                                          <p:attrName>ppt_h</p:attrName>
                                        </p:attrNameLst>
                                      </p:cBhvr>
                                      <p:tavLst>
                                        <p:tav tm="0">
                                          <p:val>
                                            <p:fltVal val="0"/>
                                          </p:val>
                                        </p:tav>
                                        <p:tav tm="100000">
                                          <p:val>
                                            <p:strVal val="#ppt_h"/>
                                          </p:val>
                                        </p:tav>
                                      </p:tavLst>
                                    </p:anim>
                                    <p:animEffect transition="in" filter="fade">
                                      <p:cBhvr>
                                        <p:cTn id="9" dur="500"/>
                                        <p:tgtEl>
                                          <p:spTgt spid="47"/>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50"/>
                                        </p:tgtEl>
                                        <p:attrNameLst>
                                          <p:attrName>style.visibility</p:attrName>
                                        </p:attrNameLst>
                                      </p:cBhvr>
                                      <p:to>
                                        <p:strVal val="visible"/>
                                      </p:to>
                                    </p:set>
                                    <p:animEffect transition="in" filter="wipe(left)">
                                      <p:cBhvr>
                                        <p:cTn id="13" dur="500"/>
                                        <p:tgtEl>
                                          <p:spTgt spid="50"/>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42"/>
                                        </p:tgtEl>
                                        <p:attrNameLst>
                                          <p:attrName>style.visibility</p:attrName>
                                        </p:attrNameLst>
                                      </p:cBhvr>
                                      <p:to>
                                        <p:strVal val="visible"/>
                                      </p:to>
                                    </p:set>
                                    <p:anim calcmode="lin" valueType="num">
                                      <p:cBhvr additive="base">
                                        <p:cTn id="17" dur="500" fill="hold"/>
                                        <p:tgtEl>
                                          <p:spTgt spid="42"/>
                                        </p:tgtEl>
                                        <p:attrNameLst>
                                          <p:attrName>ppt_x</p:attrName>
                                        </p:attrNameLst>
                                      </p:cBhvr>
                                      <p:tavLst>
                                        <p:tav tm="0">
                                          <p:val>
                                            <p:strVal val="#ppt_x"/>
                                          </p:val>
                                        </p:tav>
                                        <p:tav tm="100000">
                                          <p:val>
                                            <p:strVal val="#ppt_x"/>
                                          </p:val>
                                        </p:tav>
                                      </p:tavLst>
                                    </p:anim>
                                    <p:anim calcmode="lin" valueType="num">
                                      <p:cBhvr additive="base">
                                        <p:cTn id="18" dur="500" fill="hold"/>
                                        <p:tgtEl>
                                          <p:spTgt spid="42"/>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 calcmode="lin" valueType="num">
                                      <p:cBhvr additive="base">
                                        <p:cTn id="21" dur="500" fill="hold"/>
                                        <p:tgtEl>
                                          <p:spTgt spid="44"/>
                                        </p:tgtEl>
                                        <p:attrNameLst>
                                          <p:attrName>ppt_x</p:attrName>
                                        </p:attrNameLst>
                                      </p:cBhvr>
                                      <p:tavLst>
                                        <p:tav tm="0">
                                          <p:val>
                                            <p:strVal val="#ppt_x"/>
                                          </p:val>
                                        </p:tav>
                                        <p:tav tm="100000">
                                          <p:val>
                                            <p:strVal val="#ppt_x"/>
                                          </p:val>
                                        </p:tav>
                                      </p:tavLst>
                                    </p:anim>
                                    <p:anim calcmode="lin" valueType="num">
                                      <p:cBhvr additive="base">
                                        <p:cTn id="22" dur="500" fill="hold"/>
                                        <p:tgtEl>
                                          <p:spTgt spid="44"/>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45"/>
                                        </p:tgtEl>
                                        <p:attrNameLst>
                                          <p:attrName>style.visibility</p:attrName>
                                        </p:attrNameLst>
                                      </p:cBhvr>
                                      <p:to>
                                        <p:strVal val="visible"/>
                                      </p:to>
                                    </p:set>
                                    <p:anim calcmode="lin" valueType="num">
                                      <p:cBhvr additive="base">
                                        <p:cTn id="25" dur="500" fill="hold"/>
                                        <p:tgtEl>
                                          <p:spTgt spid="45"/>
                                        </p:tgtEl>
                                        <p:attrNameLst>
                                          <p:attrName>ppt_x</p:attrName>
                                        </p:attrNameLst>
                                      </p:cBhvr>
                                      <p:tavLst>
                                        <p:tav tm="0">
                                          <p:val>
                                            <p:strVal val="#ppt_x"/>
                                          </p:val>
                                        </p:tav>
                                        <p:tav tm="100000">
                                          <p:val>
                                            <p:strVal val="#ppt_x"/>
                                          </p:val>
                                        </p:tav>
                                      </p:tavLst>
                                    </p:anim>
                                    <p:anim calcmode="lin" valueType="num">
                                      <p:cBhvr additive="base">
                                        <p:cTn id="26" dur="500" fill="hold"/>
                                        <p:tgtEl>
                                          <p:spTgt spid="45"/>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6"/>
                                        </p:tgtEl>
                                        <p:attrNameLst>
                                          <p:attrName>style.visibility</p:attrName>
                                        </p:attrNameLst>
                                      </p:cBhvr>
                                      <p:to>
                                        <p:strVal val="visible"/>
                                      </p:to>
                                    </p:set>
                                    <p:anim calcmode="lin" valueType="num">
                                      <p:cBhvr additive="base">
                                        <p:cTn id="29" dur="500" fill="hold"/>
                                        <p:tgtEl>
                                          <p:spTgt spid="46"/>
                                        </p:tgtEl>
                                        <p:attrNameLst>
                                          <p:attrName>ppt_x</p:attrName>
                                        </p:attrNameLst>
                                      </p:cBhvr>
                                      <p:tavLst>
                                        <p:tav tm="0">
                                          <p:val>
                                            <p:strVal val="#ppt_x"/>
                                          </p:val>
                                        </p:tav>
                                        <p:tav tm="100000">
                                          <p:val>
                                            <p:strVal val="#ppt_x"/>
                                          </p:val>
                                        </p:tav>
                                      </p:tavLst>
                                    </p:anim>
                                    <p:anim calcmode="lin" valueType="num">
                                      <p:cBhvr additive="base">
                                        <p:cTn id="30" dur="500" fill="hold"/>
                                        <p:tgtEl>
                                          <p:spTgt spid="46"/>
                                        </p:tgtEl>
                                        <p:attrNameLst>
                                          <p:attrName>ppt_y</p:attrName>
                                        </p:attrNameLst>
                                      </p:cBhvr>
                                      <p:tavLst>
                                        <p:tav tm="0">
                                          <p:val>
                                            <p:strVal val="1+#ppt_h/2"/>
                                          </p:val>
                                        </p:tav>
                                        <p:tav tm="100000">
                                          <p:val>
                                            <p:strVal val="#ppt_y"/>
                                          </p:val>
                                        </p:tav>
                                      </p:tavLst>
                                    </p:anim>
                                  </p:childTnLst>
                                </p:cTn>
                              </p:par>
                            </p:childTnLst>
                          </p:cTn>
                        </p:par>
                        <p:par>
                          <p:cTn id="31" fill="hold">
                            <p:stCondLst>
                              <p:cond delay="1500"/>
                            </p:stCondLst>
                            <p:childTnLst>
                              <p:par>
                                <p:cTn id="32" presetID="53" presetClass="entr" presetSubtype="16"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p:cTn id="34" dur="500" fill="hold"/>
                                        <p:tgtEl>
                                          <p:spTgt spid="24"/>
                                        </p:tgtEl>
                                        <p:attrNameLst>
                                          <p:attrName>ppt_w</p:attrName>
                                        </p:attrNameLst>
                                      </p:cBhvr>
                                      <p:tavLst>
                                        <p:tav tm="0">
                                          <p:val>
                                            <p:fltVal val="0"/>
                                          </p:val>
                                        </p:tav>
                                        <p:tav tm="100000">
                                          <p:val>
                                            <p:strVal val="#ppt_w"/>
                                          </p:val>
                                        </p:tav>
                                      </p:tavLst>
                                    </p:anim>
                                    <p:anim calcmode="lin" valueType="num">
                                      <p:cBhvr>
                                        <p:cTn id="35" dur="500" fill="hold"/>
                                        <p:tgtEl>
                                          <p:spTgt spid="24"/>
                                        </p:tgtEl>
                                        <p:attrNameLst>
                                          <p:attrName>ppt_h</p:attrName>
                                        </p:attrNameLst>
                                      </p:cBhvr>
                                      <p:tavLst>
                                        <p:tav tm="0">
                                          <p:val>
                                            <p:fltVal val="0"/>
                                          </p:val>
                                        </p:tav>
                                        <p:tav tm="100000">
                                          <p:val>
                                            <p:strVal val="#ppt_h"/>
                                          </p:val>
                                        </p:tav>
                                      </p:tavLst>
                                    </p:anim>
                                    <p:animEffect transition="in" filter="fade">
                                      <p:cBhvr>
                                        <p:cTn id="36" dur="5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25"/>
                                        </p:tgtEl>
                                        <p:attrNameLst>
                                          <p:attrName>style.visibility</p:attrName>
                                        </p:attrNameLst>
                                      </p:cBhvr>
                                      <p:to>
                                        <p:strVal val="visible"/>
                                      </p:to>
                                    </p:set>
                                    <p:anim calcmode="lin" valueType="num">
                                      <p:cBhvr>
                                        <p:cTn id="39" dur="500" fill="hold"/>
                                        <p:tgtEl>
                                          <p:spTgt spid="25"/>
                                        </p:tgtEl>
                                        <p:attrNameLst>
                                          <p:attrName>ppt_w</p:attrName>
                                        </p:attrNameLst>
                                      </p:cBhvr>
                                      <p:tavLst>
                                        <p:tav tm="0">
                                          <p:val>
                                            <p:fltVal val="0"/>
                                          </p:val>
                                        </p:tav>
                                        <p:tav tm="100000">
                                          <p:val>
                                            <p:strVal val="#ppt_w"/>
                                          </p:val>
                                        </p:tav>
                                      </p:tavLst>
                                    </p:anim>
                                    <p:anim calcmode="lin" valueType="num">
                                      <p:cBhvr>
                                        <p:cTn id="40" dur="500" fill="hold"/>
                                        <p:tgtEl>
                                          <p:spTgt spid="25"/>
                                        </p:tgtEl>
                                        <p:attrNameLst>
                                          <p:attrName>ppt_h</p:attrName>
                                        </p:attrNameLst>
                                      </p:cBhvr>
                                      <p:tavLst>
                                        <p:tav tm="0">
                                          <p:val>
                                            <p:fltVal val="0"/>
                                          </p:val>
                                        </p:tav>
                                        <p:tav tm="100000">
                                          <p:val>
                                            <p:strVal val="#ppt_h"/>
                                          </p:val>
                                        </p:tav>
                                      </p:tavLst>
                                    </p:anim>
                                    <p:animEffect transition="in" filter="fade">
                                      <p:cBhvr>
                                        <p:cTn id="41" dur="500"/>
                                        <p:tgtEl>
                                          <p:spTgt spid="25"/>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26"/>
                                        </p:tgtEl>
                                        <p:attrNameLst>
                                          <p:attrName>style.visibility</p:attrName>
                                        </p:attrNameLst>
                                      </p:cBhvr>
                                      <p:to>
                                        <p:strVal val="visible"/>
                                      </p:to>
                                    </p:set>
                                    <p:anim calcmode="lin" valueType="num">
                                      <p:cBhvr>
                                        <p:cTn id="44" dur="500" fill="hold"/>
                                        <p:tgtEl>
                                          <p:spTgt spid="26"/>
                                        </p:tgtEl>
                                        <p:attrNameLst>
                                          <p:attrName>ppt_w</p:attrName>
                                        </p:attrNameLst>
                                      </p:cBhvr>
                                      <p:tavLst>
                                        <p:tav tm="0">
                                          <p:val>
                                            <p:fltVal val="0"/>
                                          </p:val>
                                        </p:tav>
                                        <p:tav tm="100000">
                                          <p:val>
                                            <p:strVal val="#ppt_w"/>
                                          </p:val>
                                        </p:tav>
                                      </p:tavLst>
                                    </p:anim>
                                    <p:anim calcmode="lin" valueType="num">
                                      <p:cBhvr>
                                        <p:cTn id="45" dur="500" fill="hold"/>
                                        <p:tgtEl>
                                          <p:spTgt spid="26"/>
                                        </p:tgtEl>
                                        <p:attrNameLst>
                                          <p:attrName>ppt_h</p:attrName>
                                        </p:attrNameLst>
                                      </p:cBhvr>
                                      <p:tavLst>
                                        <p:tav tm="0">
                                          <p:val>
                                            <p:fltVal val="0"/>
                                          </p:val>
                                        </p:tav>
                                        <p:tav tm="100000">
                                          <p:val>
                                            <p:strVal val="#ppt_h"/>
                                          </p:val>
                                        </p:tav>
                                      </p:tavLst>
                                    </p:anim>
                                    <p:animEffect transition="in" filter="fade">
                                      <p:cBhvr>
                                        <p:cTn id="46" dur="500"/>
                                        <p:tgtEl>
                                          <p:spTgt spid="26"/>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p:cTn id="49" dur="500" fill="hold"/>
                                        <p:tgtEl>
                                          <p:spTgt spid="27"/>
                                        </p:tgtEl>
                                        <p:attrNameLst>
                                          <p:attrName>ppt_w</p:attrName>
                                        </p:attrNameLst>
                                      </p:cBhvr>
                                      <p:tavLst>
                                        <p:tav tm="0">
                                          <p:val>
                                            <p:fltVal val="0"/>
                                          </p:val>
                                        </p:tav>
                                        <p:tav tm="100000">
                                          <p:val>
                                            <p:strVal val="#ppt_w"/>
                                          </p:val>
                                        </p:tav>
                                      </p:tavLst>
                                    </p:anim>
                                    <p:anim calcmode="lin" valueType="num">
                                      <p:cBhvr>
                                        <p:cTn id="50" dur="500" fill="hold"/>
                                        <p:tgtEl>
                                          <p:spTgt spid="27"/>
                                        </p:tgtEl>
                                        <p:attrNameLst>
                                          <p:attrName>ppt_h</p:attrName>
                                        </p:attrNameLst>
                                      </p:cBhvr>
                                      <p:tavLst>
                                        <p:tav tm="0">
                                          <p:val>
                                            <p:fltVal val="0"/>
                                          </p:val>
                                        </p:tav>
                                        <p:tav tm="100000">
                                          <p:val>
                                            <p:strVal val="#ppt_h"/>
                                          </p:val>
                                        </p:tav>
                                      </p:tavLst>
                                    </p:anim>
                                    <p:animEffect transition="in" filter="fade">
                                      <p:cBhvr>
                                        <p:cTn id="51" dur="500"/>
                                        <p:tgtEl>
                                          <p:spTgt spid="27"/>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8"/>
                                        </p:tgtEl>
                                        <p:attrNameLst>
                                          <p:attrName>style.visibility</p:attrName>
                                        </p:attrNameLst>
                                      </p:cBhvr>
                                      <p:to>
                                        <p:strVal val="visible"/>
                                      </p:to>
                                    </p:set>
                                    <p:anim calcmode="lin" valueType="num">
                                      <p:cBhvr>
                                        <p:cTn id="54" dur="500" fill="hold"/>
                                        <p:tgtEl>
                                          <p:spTgt spid="28"/>
                                        </p:tgtEl>
                                        <p:attrNameLst>
                                          <p:attrName>ppt_w</p:attrName>
                                        </p:attrNameLst>
                                      </p:cBhvr>
                                      <p:tavLst>
                                        <p:tav tm="0">
                                          <p:val>
                                            <p:fltVal val="0"/>
                                          </p:val>
                                        </p:tav>
                                        <p:tav tm="100000">
                                          <p:val>
                                            <p:strVal val="#ppt_w"/>
                                          </p:val>
                                        </p:tav>
                                      </p:tavLst>
                                    </p:anim>
                                    <p:anim calcmode="lin" valueType="num">
                                      <p:cBhvr>
                                        <p:cTn id="55" dur="500" fill="hold"/>
                                        <p:tgtEl>
                                          <p:spTgt spid="28"/>
                                        </p:tgtEl>
                                        <p:attrNameLst>
                                          <p:attrName>ppt_h</p:attrName>
                                        </p:attrNameLst>
                                      </p:cBhvr>
                                      <p:tavLst>
                                        <p:tav tm="0">
                                          <p:val>
                                            <p:fltVal val="0"/>
                                          </p:val>
                                        </p:tav>
                                        <p:tav tm="100000">
                                          <p:val>
                                            <p:strVal val="#ppt_h"/>
                                          </p:val>
                                        </p:tav>
                                      </p:tavLst>
                                    </p:anim>
                                    <p:animEffect transition="in" filter="fade">
                                      <p:cBhvr>
                                        <p:cTn id="56" dur="500"/>
                                        <p:tgtEl>
                                          <p:spTgt spid="2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29"/>
                                        </p:tgtEl>
                                        <p:attrNameLst>
                                          <p:attrName>style.visibility</p:attrName>
                                        </p:attrNameLst>
                                      </p:cBhvr>
                                      <p:to>
                                        <p:strVal val="visible"/>
                                      </p:to>
                                    </p:set>
                                    <p:anim calcmode="lin" valueType="num">
                                      <p:cBhvr>
                                        <p:cTn id="59" dur="500" fill="hold"/>
                                        <p:tgtEl>
                                          <p:spTgt spid="29"/>
                                        </p:tgtEl>
                                        <p:attrNameLst>
                                          <p:attrName>ppt_w</p:attrName>
                                        </p:attrNameLst>
                                      </p:cBhvr>
                                      <p:tavLst>
                                        <p:tav tm="0">
                                          <p:val>
                                            <p:fltVal val="0"/>
                                          </p:val>
                                        </p:tav>
                                        <p:tav tm="100000">
                                          <p:val>
                                            <p:strVal val="#ppt_w"/>
                                          </p:val>
                                        </p:tav>
                                      </p:tavLst>
                                    </p:anim>
                                    <p:anim calcmode="lin" valueType="num">
                                      <p:cBhvr>
                                        <p:cTn id="60" dur="500" fill="hold"/>
                                        <p:tgtEl>
                                          <p:spTgt spid="29"/>
                                        </p:tgtEl>
                                        <p:attrNameLst>
                                          <p:attrName>ppt_h</p:attrName>
                                        </p:attrNameLst>
                                      </p:cBhvr>
                                      <p:tavLst>
                                        <p:tav tm="0">
                                          <p:val>
                                            <p:fltVal val="0"/>
                                          </p:val>
                                        </p:tav>
                                        <p:tav tm="100000">
                                          <p:val>
                                            <p:strVal val="#ppt_h"/>
                                          </p:val>
                                        </p:tav>
                                      </p:tavLst>
                                    </p:anim>
                                    <p:animEffect transition="in" filter="fade">
                                      <p:cBhvr>
                                        <p:cTn id="61" dur="500"/>
                                        <p:tgtEl>
                                          <p:spTgt spid="29"/>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31"/>
                                        </p:tgtEl>
                                        <p:attrNameLst>
                                          <p:attrName>style.visibility</p:attrName>
                                        </p:attrNameLst>
                                      </p:cBhvr>
                                      <p:to>
                                        <p:strVal val="visible"/>
                                      </p:to>
                                    </p:set>
                                    <p:anim calcmode="lin" valueType="num">
                                      <p:cBhvr>
                                        <p:cTn id="64" dur="500" fill="hold"/>
                                        <p:tgtEl>
                                          <p:spTgt spid="31"/>
                                        </p:tgtEl>
                                        <p:attrNameLst>
                                          <p:attrName>ppt_w</p:attrName>
                                        </p:attrNameLst>
                                      </p:cBhvr>
                                      <p:tavLst>
                                        <p:tav tm="0">
                                          <p:val>
                                            <p:fltVal val="0"/>
                                          </p:val>
                                        </p:tav>
                                        <p:tav tm="100000">
                                          <p:val>
                                            <p:strVal val="#ppt_w"/>
                                          </p:val>
                                        </p:tav>
                                      </p:tavLst>
                                    </p:anim>
                                    <p:anim calcmode="lin" valueType="num">
                                      <p:cBhvr>
                                        <p:cTn id="65" dur="500" fill="hold"/>
                                        <p:tgtEl>
                                          <p:spTgt spid="31"/>
                                        </p:tgtEl>
                                        <p:attrNameLst>
                                          <p:attrName>ppt_h</p:attrName>
                                        </p:attrNameLst>
                                      </p:cBhvr>
                                      <p:tavLst>
                                        <p:tav tm="0">
                                          <p:val>
                                            <p:fltVal val="0"/>
                                          </p:val>
                                        </p:tav>
                                        <p:tav tm="100000">
                                          <p:val>
                                            <p:strVal val="#ppt_h"/>
                                          </p:val>
                                        </p:tav>
                                      </p:tavLst>
                                    </p:anim>
                                    <p:animEffect transition="in" filter="fade">
                                      <p:cBhvr>
                                        <p:cTn id="66" dur="500"/>
                                        <p:tgtEl>
                                          <p:spTgt spid="31"/>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32"/>
                                        </p:tgtEl>
                                        <p:attrNameLst>
                                          <p:attrName>style.visibility</p:attrName>
                                        </p:attrNameLst>
                                      </p:cBhvr>
                                      <p:to>
                                        <p:strVal val="visible"/>
                                      </p:to>
                                    </p:set>
                                    <p:anim calcmode="lin" valueType="num">
                                      <p:cBhvr>
                                        <p:cTn id="69" dur="500" fill="hold"/>
                                        <p:tgtEl>
                                          <p:spTgt spid="32"/>
                                        </p:tgtEl>
                                        <p:attrNameLst>
                                          <p:attrName>ppt_w</p:attrName>
                                        </p:attrNameLst>
                                      </p:cBhvr>
                                      <p:tavLst>
                                        <p:tav tm="0">
                                          <p:val>
                                            <p:fltVal val="0"/>
                                          </p:val>
                                        </p:tav>
                                        <p:tav tm="100000">
                                          <p:val>
                                            <p:strVal val="#ppt_w"/>
                                          </p:val>
                                        </p:tav>
                                      </p:tavLst>
                                    </p:anim>
                                    <p:anim calcmode="lin" valueType="num">
                                      <p:cBhvr>
                                        <p:cTn id="70" dur="500" fill="hold"/>
                                        <p:tgtEl>
                                          <p:spTgt spid="32"/>
                                        </p:tgtEl>
                                        <p:attrNameLst>
                                          <p:attrName>ppt_h</p:attrName>
                                        </p:attrNameLst>
                                      </p:cBhvr>
                                      <p:tavLst>
                                        <p:tav tm="0">
                                          <p:val>
                                            <p:fltVal val="0"/>
                                          </p:val>
                                        </p:tav>
                                        <p:tav tm="100000">
                                          <p:val>
                                            <p:strVal val="#ppt_h"/>
                                          </p:val>
                                        </p:tav>
                                      </p:tavLst>
                                    </p:anim>
                                    <p:animEffect transition="in" filter="fade">
                                      <p:cBhvr>
                                        <p:cTn id="71" dur="500"/>
                                        <p:tgtEl>
                                          <p:spTgt spid="32"/>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33"/>
                                        </p:tgtEl>
                                        <p:attrNameLst>
                                          <p:attrName>style.visibility</p:attrName>
                                        </p:attrNameLst>
                                      </p:cBhvr>
                                      <p:to>
                                        <p:strVal val="visible"/>
                                      </p:to>
                                    </p:set>
                                    <p:anim calcmode="lin" valueType="num">
                                      <p:cBhvr>
                                        <p:cTn id="74" dur="500" fill="hold"/>
                                        <p:tgtEl>
                                          <p:spTgt spid="33"/>
                                        </p:tgtEl>
                                        <p:attrNameLst>
                                          <p:attrName>ppt_w</p:attrName>
                                        </p:attrNameLst>
                                      </p:cBhvr>
                                      <p:tavLst>
                                        <p:tav tm="0">
                                          <p:val>
                                            <p:fltVal val="0"/>
                                          </p:val>
                                        </p:tav>
                                        <p:tav tm="100000">
                                          <p:val>
                                            <p:strVal val="#ppt_w"/>
                                          </p:val>
                                        </p:tav>
                                      </p:tavLst>
                                    </p:anim>
                                    <p:anim calcmode="lin" valueType="num">
                                      <p:cBhvr>
                                        <p:cTn id="75" dur="500" fill="hold"/>
                                        <p:tgtEl>
                                          <p:spTgt spid="33"/>
                                        </p:tgtEl>
                                        <p:attrNameLst>
                                          <p:attrName>ppt_h</p:attrName>
                                        </p:attrNameLst>
                                      </p:cBhvr>
                                      <p:tavLst>
                                        <p:tav tm="0">
                                          <p:val>
                                            <p:fltVal val="0"/>
                                          </p:val>
                                        </p:tav>
                                        <p:tav tm="100000">
                                          <p:val>
                                            <p:strVal val="#ppt_h"/>
                                          </p:val>
                                        </p:tav>
                                      </p:tavLst>
                                    </p:anim>
                                    <p:animEffect transition="in" filter="fade">
                                      <p:cBhvr>
                                        <p:cTn id="76" dur="500"/>
                                        <p:tgtEl>
                                          <p:spTgt spid="33"/>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39"/>
                                        </p:tgtEl>
                                        <p:attrNameLst>
                                          <p:attrName>style.visibility</p:attrName>
                                        </p:attrNameLst>
                                      </p:cBhvr>
                                      <p:to>
                                        <p:strVal val="visible"/>
                                      </p:to>
                                    </p:set>
                                    <p:anim calcmode="lin" valueType="num">
                                      <p:cBhvr>
                                        <p:cTn id="94" dur="500" fill="hold"/>
                                        <p:tgtEl>
                                          <p:spTgt spid="39"/>
                                        </p:tgtEl>
                                        <p:attrNameLst>
                                          <p:attrName>ppt_w</p:attrName>
                                        </p:attrNameLst>
                                      </p:cBhvr>
                                      <p:tavLst>
                                        <p:tav tm="0">
                                          <p:val>
                                            <p:fltVal val="0"/>
                                          </p:val>
                                        </p:tav>
                                        <p:tav tm="100000">
                                          <p:val>
                                            <p:strVal val="#ppt_w"/>
                                          </p:val>
                                        </p:tav>
                                      </p:tavLst>
                                    </p:anim>
                                    <p:anim calcmode="lin" valueType="num">
                                      <p:cBhvr>
                                        <p:cTn id="95" dur="500" fill="hold"/>
                                        <p:tgtEl>
                                          <p:spTgt spid="39"/>
                                        </p:tgtEl>
                                        <p:attrNameLst>
                                          <p:attrName>ppt_h</p:attrName>
                                        </p:attrNameLst>
                                      </p:cBhvr>
                                      <p:tavLst>
                                        <p:tav tm="0">
                                          <p:val>
                                            <p:fltVal val="0"/>
                                          </p:val>
                                        </p:tav>
                                        <p:tav tm="100000">
                                          <p:val>
                                            <p:strVal val="#ppt_h"/>
                                          </p:val>
                                        </p:tav>
                                      </p:tavLst>
                                    </p:anim>
                                    <p:animEffect transition="in" filter="fade">
                                      <p:cBhvr>
                                        <p:cTn id="96" dur="500"/>
                                        <p:tgtEl>
                                          <p:spTgt spid="3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p:cTn id="99" dur="500" fill="hold"/>
                                        <p:tgtEl>
                                          <p:spTgt spid="40"/>
                                        </p:tgtEl>
                                        <p:attrNameLst>
                                          <p:attrName>ppt_w</p:attrName>
                                        </p:attrNameLst>
                                      </p:cBhvr>
                                      <p:tavLst>
                                        <p:tav tm="0">
                                          <p:val>
                                            <p:fltVal val="0"/>
                                          </p:val>
                                        </p:tav>
                                        <p:tav tm="100000">
                                          <p:val>
                                            <p:strVal val="#ppt_w"/>
                                          </p:val>
                                        </p:tav>
                                      </p:tavLst>
                                    </p:anim>
                                    <p:anim calcmode="lin" valueType="num">
                                      <p:cBhvr>
                                        <p:cTn id="100" dur="500" fill="hold"/>
                                        <p:tgtEl>
                                          <p:spTgt spid="40"/>
                                        </p:tgtEl>
                                        <p:attrNameLst>
                                          <p:attrName>ppt_h</p:attrName>
                                        </p:attrNameLst>
                                      </p:cBhvr>
                                      <p:tavLst>
                                        <p:tav tm="0">
                                          <p:val>
                                            <p:fltVal val="0"/>
                                          </p:val>
                                        </p:tav>
                                        <p:tav tm="100000">
                                          <p:val>
                                            <p:strVal val="#ppt_h"/>
                                          </p:val>
                                        </p:tav>
                                      </p:tavLst>
                                    </p:anim>
                                    <p:animEffect transition="in" filter="fade">
                                      <p:cBhvr>
                                        <p:cTn id="101" dur="500"/>
                                        <p:tgtEl>
                                          <p:spTgt spid="40"/>
                                        </p:tgtEl>
                                      </p:cBhvr>
                                    </p:animEffect>
                                  </p:childTnLst>
                                </p:cTn>
                              </p:par>
                            </p:childTnLst>
                          </p:cTn>
                        </p:par>
                        <p:par>
                          <p:cTn id="102" fill="hold">
                            <p:stCondLst>
                              <p:cond delay="2000"/>
                            </p:stCondLst>
                            <p:childTnLst>
                              <p:par>
                                <p:cTn id="103" presetID="22" presetClass="entr" presetSubtype="8" fill="hold" nodeType="afterEffect">
                                  <p:stCondLst>
                                    <p:cond delay="0"/>
                                  </p:stCondLst>
                                  <p:childTnLst>
                                    <p:set>
                                      <p:cBhvr>
                                        <p:cTn id="104" dur="1" fill="hold">
                                          <p:stCondLst>
                                            <p:cond delay="0"/>
                                          </p:stCondLst>
                                        </p:cTn>
                                        <p:tgtEl>
                                          <p:spTgt spid="2"/>
                                        </p:tgtEl>
                                        <p:attrNameLst>
                                          <p:attrName>style.visibility</p:attrName>
                                        </p:attrNameLst>
                                      </p:cBhvr>
                                      <p:to>
                                        <p:strVal val="visible"/>
                                      </p:to>
                                    </p:set>
                                    <p:animEffect transition="in" filter="wipe(left)">
                                      <p:cBhvr>
                                        <p:cTn id="10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27" grpId="0" animBg="1"/>
      <p:bldP spid="28" grpId="0" animBg="1"/>
      <p:bldP spid="29" grpId="0" animBg="1"/>
      <p:bldP spid="31" grpId="0" animBg="1"/>
      <p:bldP spid="32" grpId="0" animBg="1"/>
      <p:bldP spid="33" grpId="0" animBg="1"/>
      <p:bldP spid="34" grpId="0" animBg="1"/>
      <p:bldP spid="36" grpId="0" animBg="1"/>
      <p:bldP spid="37" grpId="0" animBg="1"/>
      <p:bldP spid="39" grpId="0" animBg="1"/>
      <p:bldP spid="40" grpId="0" animBg="1"/>
      <p:bldP spid="42" grpId="0"/>
      <p:bldP spid="44" grpId="0"/>
      <p:bldP spid="45" grpId="0"/>
      <p:bldP spid="4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组合 33"/>
          <p:cNvGrpSpPr/>
          <p:nvPr/>
        </p:nvGrpSpPr>
        <p:grpSpPr>
          <a:xfrm>
            <a:off x="4584315" y="2340859"/>
            <a:ext cx="2947718" cy="2986305"/>
            <a:chOff x="4584315" y="2340859"/>
            <a:chExt cx="2947718" cy="2986305"/>
          </a:xfrm>
        </p:grpSpPr>
        <p:grpSp>
          <p:nvGrpSpPr>
            <p:cNvPr id="2" name="组合 1"/>
            <p:cNvGrpSpPr/>
            <p:nvPr/>
          </p:nvGrpSpPr>
          <p:grpSpPr bwMode="auto">
            <a:xfrm rot="2700000">
              <a:off x="4810485" y="2565617"/>
              <a:ext cx="2571030" cy="2563602"/>
              <a:chOff x="6324019" y="1008635"/>
              <a:chExt cx="2384892" cy="2376415"/>
            </a:xfrm>
          </p:grpSpPr>
          <p:sp>
            <p:nvSpPr>
              <p:cNvPr id="3" name="矩形 28"/>
              <p:cNvSpPr/>
              <p:nvPr/>
            </p:nvSpPr>
            <p:spPr>
              <a:xfrm>
                <a:off x="6328334" y="1009608"/>
                <a:ext cx="2376264" cy="909553"/>
              </a:xfrm>
              <a:custGeom>
                <a:avLst/>
                <a:gdLst/>
                <a:ahLst/>
                <a:cxnLst/>
                <a:rect l="l" t="t" r="r" b="b"/>
                <a:pathLst>
                  <a:path w="2376264" h="909519">
                    <a:moveTo>
                      <a:pt x="0" y="0"/>
                    </a:moveTo>
                    <a:lnTo>
                      <a:pt x="2376264" y="0"/>
                    </a:lnTo>
                    <a:lnTo>
                      <a:pt x="2376264" y="478604"/>
                    </a:lnTo>
                    <a:lnTo>
                      <a:pt x="0" y="909519"/>
                    </a:lnTo>
                    <a:close/>
                  </a:path>
                </a:pathLst>
              </a:cu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zh-CN" altLang="en-US" sz="2400"/>
              </a:p>
            </p:txBody>
          </p:sp>
          <p:sp>
            <p:nvSpPr>
              <p:cNvPr id="4" name="矩形 28"/>
              <p:cNvSpPr/>
              <p:nvPr/>
            </p:nvSpPr>
            <p:spPr>
              <a:xfrm rot="5400000">
                <a:off x="7065698" y="1741688"/>
                <a:ext cx="2376266" cy="910160"/>
              </a:xfrm>
              <a:custGeom>
                <a:avLst/>
                <a:gdLst/>
                <a:ahLst/>
                <a:cxnLst/>
                <a:rect l="l" t="t" r="r" b="b"/>
                <a:pathLst>
                  <a:path w="2376264" h="909519">
                    <a:moveTo>
                      <a:pt x="0" y="0"/>
                    </a:moveTo>
                    <a:lnTo>
                      <a:pt x="2376264" y="0"/>
                    </a:lnTo>
                    <a:lnTo>
                      <a:pt x="2376264" y="478604"/>
                    </a:lnTo>
                    <a:lnTo>
                      <a:pt x="0" y="909519"/>
                    </a:lnTo>
                    <a:close/>
                  </a:path>
                </a:pathLst>
              </a:custGeom>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zh-CN" altLang="en-US" sz="2400"/>
              </a:p>
            </p:txBody>
          </p:sp>
          <p:sp>
            <p:nvSpPr>
              <p:cNvPr id="5" name="矩形 28"/>
              <p:cNvSpPr/>
              <p:nvPr/>
            </p:nvSpPr>
            <p:spPr>
              <a:xfrm rot="10800000">
                <a:off x="6328334" y="2475498"/>
                <a:ext cx="2376264" cy="909552"/>
              </a:xfrm>
              <a:custGeom>
                <a:avLst/>
                <a:gdLst/>
                <a:ahLst/>
                <a:cxnLst/>
                <a:rect l="l" t="t" r="r" b="b"/>
                <a:pathLst>
                  <a:path w="2376264" h="909519">
                    <a:moveTo>
                      <a:pt x="0" y="0"/>
                    </a:moveTo>
                    <a:lnTo>
                      <a:pt x="2376264" y="0"/>
                    </a:lnTo>
                    <a:lnTo>
                      <a:pt x="2376264" y="478604"/>
                    </a:lnTo>
                    <a:lnTo>
                      <a:pt x="0" y="909519"/>
                    </a:lnTo>
                    <a:close/>
                  </a:path>
                </a:pathLst>
              </a:custGeom>
            </p:spPr>
            <p:style>
              <a:lnRef idx="1">
                <a:schemeClr val="accent3"/>
              </a:lnRef>
              <a:fillRef idx="3">
                <a:schemeClr val="accent3"/>
              </a:fillRef>
              <a:effectRef idx="2">
                <a:schemeClr val="accent3"/>
              </a:effectRef>
              <a:fontRef idx="minor">
                <a:schemeClr val="lt1"/>
              </a:fontRef>
            </p:style>
            <p:txBody>
              <a:bodyPr anchor="ctr"/>
              <a:lstStyle/>
              <a:p>
                <a:pPr algn="ctr">
                  <a:defRPr/>
                </a:pPr>
                <a:endParaRPr lang="zh-CN" altLang="en-US" sz="2400"/>
              </a:p>
            </p:txBody>
          </p:sp>
          <p:sp>
            <p:nvSpPr>
              <p:cNvPr id="6" name="矩形 28"/>
              <p:cNvSpPr/>
              <p:nvPr/>
            </p:nvSpPr>
            <p:spPr>
              <a:xfrm rot="16200000">
                <a:off x="5986217" y="2136782"/>
                <a:ext cx="1585764" cy="910160"/>
              </a:xfrm>
              <a:custGeom>
                <a:avLst/>
                <a:gdLst/>
                <a:ahLst/>
                <a:cxnLst/>
                <a:rect l="l" t="t" r="r" b="b"/>
                <a:pathLst>
                  <a:path w="1567916" h="909519">
                    <a:moveTo>
                      <a:pt x="1567916" y="625191"/>
                    </a:moveTo>
                    <a:lnTo>
                      <a:pt x="0" y="909519"/>
                    </a:lnTo>
                    <a:lnTo>
                      <a:pt x="0" y="0"/>
                    </a:lnTo>
                    <a:lnTo>
                      <a:pt x="1454543" y="0"/>
                    </a:lnTo>
                    <a:close/>
                  </a:path>
                </a:pathLst>
              </a:custGeom>
            </p:spPr>
            <p:style>
              <a:lnRef idx="1">
                <a:schemeClr val="accent4"/>
              </a:lnRef>
              <a:fillRef idx="3">
                <a:schemeClr val="accent4"/>
              </a:fillRef>
              <a:effectRef idx="2">
                <a:schemeClr val="accent4"/>
              </a:effectRef>
              <a:fontRef idx="minor">
                <a:schemeClr val="lt1"/>
              </a:fontRef>
            </p:style>
            <p:txBody>
              <a:bodyPr anchor="ctr"/>
              <a:lstStyle/>
              <a:p>
                <a:pPr algn="ctr">
                  <a:defRPr/>
                </a:pPr>
                <a:endParaRPr lang="zh-CN" altLang="en-US" sz="2400"/>
              </a:p>
            </p:txBody>
          </p:sp>
        </p:grpSp>
        <p:sp>
          <p:nvSpPr>
            <p:cNvPr id="24" name="椭圆 6"/>
            <p:cNvSpPr/>
            <p:nvPr/>
          </p:nvSpPr>
          <p:spPr>
            <a:xfrm>
              <a:off x="5838827" y="2340859"/>
              <a:ext cx="514346" cy="513629"/>
            </a:xfrm>
            <a:custGeom>
              <a:avLst/>
              <a:gdLst>
                <a:gd name="connsiteX0" fmla="*/ 145802 w 608415"/>
                <a:gd name="connsiteY0" fmla="*/ 316204 h 607568"/>
                <a:gd name="connsiteX1" fmla="*/ 335878 w 608415"/>
                <a:gd name="connsiteY1" fmla="*/ 316204 h 607568"/>
                <a:gd name="connsiteX2" fmla="*/ 355085 w 608415"/>
                <a:gd name="connsiteY2" fmla="*/ 335363 h 607568"/>
                <a:gd name="connsiteX3" fmla="*/ 335878 w 608415"/>
                <a:gd name="connsiteY3" fmla="*/ 354521 h 607568"/>
                <a:gd name="connsiteX4" fmla="*/ 145802 w 608415"/>
                <a:gd name="connsiteY4" fmla="*/ 354521 h 607568"/>
                <a:gd name="connsiteX5" fmla="*/ 126594 w 608415"/>
                <a:gd name="connsiteY5" fmla="*/ 335363 h 607568"/>
                <a:gd name="connsiteX6" fmla="*/ 145802 w 608415"/>
                <a:gd name="connsiteY6" fmla="*/ 316204 h 607568"/>
                <a:gd name="connsiteX7" fmla="*/ 145799 w 608415"/>
                <a:gd name="connsiteY7" fmla="*/ 252977 h 607568"/>
                <a:gd name="connsiteX8" fmla="*/ 430791 w 608415"/>
                <a:gd name="connsiteY8" fmla="*/ 252977 h 607568"/>
                <a:gd name="connsiteX9" fmla="*/ 449995 w 608415"/>
                <a:gd name="connsiteY9" fmla="*/ 272171 h 607568"/>
                <a:gd name="connsiteX10" fmla="*/ 430791 w 608415"/>
                <a:gd name="connsiteY10" fmla="*/ 291365 h 607568"/>
                <a:gd name="connsiteX11" fmla="*/ 145799 w 608415"/>
                <a:gd name="connsiteY11" fmla="*/ 291365 h 607568"/>
                <a:gd name="connsiteX12" fmla="*/ 126594 w 608415"/>
                <a:gd name="connsiteY12" fmla="*/ 272171 h 607568"/>
                <a:gd name="connsiteX13" fmla="*/ 145799 w 608415"/>
                <a:gd name="connsiteY13" fmla="*/ 252977 h 607568"/>
                <a:gd name="connsiteX14" fmla="*/ 145805 w 608415"/>
                <a:gd name="connsiteY14" fmla="*/ 189750 h 607568"/>
                <a:gd name="connsiteX15" fmla="*/ 209279 w 608415"/>
                <a:gd name="connsiteY15" fmla="*/ 189750 h 607568"/>
                <a:gd name="connsiteX16" fmla="*/ 228490 w 608415"/>
                <a:gd name="connsiteY16" fmla="*/ 208944 h 607568"/>
                <a:gd name="connsiteX17" fmla="*/ 209279 w 608415"/>
                <a:gd name="connsiteY17" fmla="*/ 228138 h 607568"/>
                <a:gd name="connsiteX18" fmla="*/ 145805 w 608415"/>
                <a:gd name="connsiteY18" fmla="*/ 228138 h 607568"/>
                <a:gd name="connsiteX19" fmla="*/ 126594 w 608415"/>
                <a:gd name="connsiteY19" fmla="*/ 208944 h 607568"/>
                <a:gd name="connsiteX20" fmla="*/ 145805 w 608415"/>
                <a:gd name="connsiteY20" fmla="*/ 189750 h 607568"/>
                <a:gd name="connsiteX21" fmla="*/ 70060 w 608415"/>
                <a:gd name="connsiteY21" fmla="*/ 133174 h 607568"/>
                <a:gd name="connsiteX22" fmla="*/ 70060 w 608415"/>
                <a:gd name="connsiteY22" fmla="*/ 442788 h 607568"/>
                <a:gd name="connsiteX23" fmla="*/ 538355 w 608415"/>
                <a:gd name="connsiteY23" fmla="*/ 442788 h 607568"/>
                <a:gd name="connsiteX24" fmla="*/ 538355 w 608415"/>
                <a:gd name="connsiteY24" fmla="*/ 133174 h 607568"/>
                <a:gd name="connsiteX25" fmla="*/ 38410 w 608415"/>
                <a:gd name="connsiteY25" fmla="*/ 69962 h 607568"/>
                <a:gd name="connsiteX26" fmla="*/ 38410 w 608415"/>
                <a:gd name="connsiteY26" fmla="*/ 94817 h 607568"/>
                <a:gd name="connsiteX27" fmla="*/ 570005 w 608415"/>
                <a:gd name="connsiteY27" fmla="*/ 94817 h 607568"/>
                <a:gd name="connsiteX28" fmla="*/ 570005 w 608415"/>
                <a:gd name="connsiteY28" fmla="*/ 69962 h 607568"/>
                <a:gd name="connsiteX29" fmla="*/ 304208 w 608415"/>
                <a:gd name="connsiteY29" fmla="*/ 0 h 607568"/>
                <a:gd name="connsiteX30" fmla="*/ 323413 w 608415"/>
                <a:gd name="connsiteY30" fmla="*/ 19178 h 607568"/>
                <a:gd name="connsiteX31" fmla="*/ 323413 w 608415"/>
                <a:gd name="connsiteY31" fmla="*/ 31606 h 607568"/>
                <a:gd name="connsiteX32" fmla="*/ 589210 w 608415"/>
                <a:gd name="connsiteY32" fmla="*/ 31606 h 607568"/>
                <a:gd name="connsiteX33" fmla="*/ 608415 w 608415"/>
                <a:gd name="connsiteY33" fmla="*/ 50784 h 607568"/>
                <a:gd name="connsiteX34" fmla="*/ 608415 w 608415"/>
                <a:gd name="connsiteY34" fmla="*/ 113995 h 607568"/>
                <a:gd name="connsiteX35" fmla="*/ 589210 w 608415"/>
                <a:gd name="connsiteY35" fmla="*/ 133174 h 607568"/>
                <a:gd name="connsiteX36" fmla="*/ 576765 w 608415"/>
                <a:gd name="connsiteY36" fmla="*/ 133174 h 607568"/>
                <a:gd name="connsiteX37" fmla="*/ 576765 w 608415"/>
                <a:gd name="connsiteY37" fmla="*/ 461967 h 607568"/>
                <a:gd name="connsiteX38" fmla="*/ 557560 w 608415"/>
                <a:gd name="connsiteY38" fmla="*/ 481145 h 607568"/>
                <a:gd name="connsiteX39" fmla="*/ 342618 w 608415"/>
                <a:gd name="connsiteY39" fmla="*/ 481145 h 607568"/>
                <a:gd name="connsiteX40" fmla="*/ 414521 w 608415"/>
                <a:gd name="connsiteY40" fmla="*/ 576883 h 607568"/>
                <a:gd name="connsiteX41" fmla="*/ 410680 w 608415"/>
                <a:gd name="connsiteY41" fmla="*/ 603733 h 607568"/>
                <a:gd name="connsiteX42" fmla="*/ 399157 w 608415"/>
                <a:gd name="connsiteY42" fmla="*/ 607568 h 607568"/>
                <a:gd name="connsiteX43" fmla="*/ 383793 w 608415"/>
                <a:gd name="connsiteY43" fmla="*/ 599897 h 607568"/>
                <a:gd name="connsiteX44" fmla="*/ 323413 w 608415"/>
                <a:gd name="connsiteY44" fmla="*/ 519348 h 607568"/>
                <a:gd name="connsiteX45" fmla="*/ 323413 w 608415"/>
                <a:gd name="connsiteY45" fmla="*/ 588390 h 607568"/>
                <a:gd name="connsiteX46" fmla="*/ 304208 w 608415"/>
                <a:gd name="connsiteY46" fmla="*/ 607568 h 607568"/>
                <a:gd name="connsiteX47" fmla="*/ 285003 w 608415"/>
                <a:gd name="connsiteY47" fmla="*/ 588390 h 607568"/>
                <a:gd name="connsiteX48" fmla="*/ 285003 w 608415"/>
                <a:gd name="connsiteY48" fmla="*/ 519348 h 607568"/>
                <a:gd name="connsiteX49" fmla="*/ 224622 w 608415"/>
                <a:gd name="connsiteY49" fmla="*/ 599897 h 607568"/>
                <a:gd name="connsiteX50" fmla="*/ 209258 w 608415"/>
                <a:gd name="connsiteY50" fmla="*/ 607568 h 607568"/>
                <a:gd name="connsiteX51" fmla="*/ 197735 w 608415"/>
                <a:gd name="connsiteY51" fmla="*/ 603733 h 607568"/>
                <a:gd name="connsiteX52" fmla="*/ 193894 w 608415"/>
                <a:gd name="connsiteY52" fmla="*/ 576883 h 607568"/>
                <a:gd name="connsiteX53" fmla="*/ 265798 w 608415"/>
                <a:gd name="connsiteY53" fmla="*/ 481145 h 607568"/>
                <a:gd name="connsiteX54" fmla="*/ 50855 w 608415"/>
                <a:gd name="connsiteY54" fmla="*/ 481145 h 607568"/>
                <a:gd name="connsiteX55" fmla="*/ 31650 w 608415"/>
                <a:gd name="connsiteY55" fmla="*/ 461967 h 607568"/>
                <a:gd name="connsiteX56" fmla="*/ 31650 w 608415"/>
                <a:gd name="connsiteY56" fmla="*/ 133174 h 607568"/>
                <a:gd name="connsiteX57" fmla="*/ 19205 w 608415"/>
                <a:gd name="connsiteY57" fmla="*/ 133174 h 607568"/>
                <a:gd name="connsiteX58" fmla="*/ 0 w 608415"/>
                <a:gd name="connsiteY58" fmla="*/ 113995 h 607568"/>
                <a:gd name="connsiteX59" fmla="*/ 0 w 608415"/>
                <a:gd name="connsiteY59" fmla="*/ 50784 h 607568"/>
                <a:gd name="connsiteX60" fmla="*/ 19205 w 608415"/>
                <a:gd name="connsiteY60" fmla="*/ 31606 h 607568"/>
                <a:gd name="connsiteX61" fmla="*/ 285003 w 608415"/>
                <a:gd name="connsiteY61" fmla="*/ 31606 h 607568"/>
                <a:gd name="connsiteX62" fmla="*/ 285003 w 608415"/>
                <a:gd name="connsiteY62" fmla="*/ 19178 h 607568"/>
                <a:gd name="connsiteX63" fmla="*/ 304208 w 608415"/>
                <a:gd name="connsiteY63" fmla="*/ 0 h 607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08415" h="607568">
                  <a:moveTo>
                    <a:pt x="145802" y="316204"/>
                  </a:moveTo>
                  <a:lnTo>
                    <a:pt x="335878" y="316204"/>
                  </a:lnTo>
                  <a:cubicBezTo>
                    <a:pt x="346480" y="316204"/>
                    <a:pt x="355085" y="324787"/>
                    <a:pt x="355085" y="335363"/>
                  </a:cubicBezTo>
                  <a:cubicBezTo>
                    <a:pt x="355085" y="345938"/>
                    <a:pt x="346480" y="354521"/>
                    <a:pt x="335878" y="354521"/>
                  </a:cubicBezTo>
                  <a:lnTo>
                    <a:pt x="145802" y="354521"/>
                  </a:lnTo>
                  <a:cubicBezTo>
                    <a:pt x="135199" y="354521"/>
                    <a:pt x="126594" y="345938"/>
                    <a:pt x="126594" y="335363"/>
                  </a:cubicBezTo>
                  <a:cubicBezTo>
                    <a:pt x="126594" y="324787"/>
                    <a:pt x="135199" y="316204"/>
                    <a:pt x="145802" y="316204"/>
                  </a:cubicBezTo>
                  <a:close/>
                  <a:moveTo>
                    <a:pt x="145799" y="252977"/>
                  </a:moveTo>
                  <a:lnTo>
                    <a:pt x="430791" y="252977"/>
                  </a:lnTo>
                  <a:cubicBezTo>
                    <a:pt x="441392" y="252977"/>
                    <a:pt x="449995" y="261576"/>
                    <a:pt x="449995" y="272171"/>
                  </a:cubicBezTo>
                  <a:cubicBezTo>
                    <a:pt x="449995" y="282766"/>
                    <a:pt x="441392" y="291365"/>
                    <a:pt x="430791" y="291365"/>
                  </a:cubicBezTo>
                  <a:lnTo>
                    <a:pt x="145799" y="291365"/>
                  </a:lnTo>
                  <a:cubicBezTo>
                    <a:pt x="135198" y="291365"/>
                    <a:pt x="126594" y="282766"/>
                    <a:pt x="126594" y="272171"/>
                  </a:cubicBezTo>
                  <a:cubicBezTo>
                    <a:pt x="126594" y="261576"/>
                    <a:pt x="135198" y="252977"/>
                    <a:pt x="145799" y="252977"/>
                  </a:cubicBezTo>
                  <a:close/>
                  <a:moveTo>
                    <a:pt x="145805" y="189750"/>
                  </a:moveTo>
                  <a:lnTo>
                    <a:pt x="209279" y="189750"/>
                  </a:lnTo>
                  <a:cubicBezTo>
                    <a:pt x="219884" y="189750"/>
                    <a:pt x="228490" y="198349"/>
                    <a:pt x="228490" y="208944"/>
                  </a:cubicBezTo>
                  <a:cubicBezTo>
                    <a:pt x="228490" y="219539"/>
                    <a:pt x="219884" y="228138"/>
                    <a:pt x="209279" y="228138"/>
                  </a:cubicBezTo>
                  <a:lnTo>
                    <a:pt x="145805" y="228138"/>
                  </a:lnTo>
                  <a:cubicBezTo>
                    <a:pt x="135201" y="228138"/>
                    <a:pt x="126594" y="219539"/>
                    <a:pt x="126594" y="208944"/>
                  </a:cubicBezTo>
                  <a:cubicBezTo>
                    <a:pt x="126594" y="198349"/>
                    <a:pt x="135201" y="189750"/>
                    <a:pt x="145805" y="189750"/>
                  </a:cubicBezTo>
                  <a:close/>
                  <a:moveTo>
                    <a:pt x="70060" y="133174"/>
                  </a:moveTo>
                  <a:lnTo>
                    <a:pt x="70060" y="442788"/>
                  </a:lnTo>
                  <a:lnTo>
                    <a:pt x="538355" y="442788"/>
                  </a:lnTo>
                  <a:lnTo>
                    <a:pt x="538355" y="133174"/>
                  </a:lnTo>
                  <a:close/>
                  <a:moveTo>
                    <a:pt x="38410" y="69962"/>
                  </a:moveTo>
                  <a:lnTo>
                    <a:pt x="38410" y="94817"/>
                  </a:lnTo>
                  <a:lnTo>
                    <a:pt x="570005" y="94817"/>
                  </a:lnTo>
                  <a:lnTo>
                    <a:pt x="570005" y="69962"/>
                  </a:lnTo>
                  <a:close/>
                  <a:moveTo>
                    <a:pt x="304208" y="0"/>
                  </a:moveTo>
                  <a:cubicBezTo>
                    <a:pt x="314809" y="0"/>
                    <a:pt x="323413" y="8592"/>
                    <a:pt x="323413" y="19178"/>
                  </a:cubicBezTo>
                  <a:lnTo>
                    <a:pt x="323413" y="31606"/>
                  </a:lnTo>
                  <a:lnTo>
                    <a:pt x="589210" y="31606"/>
                  </a:lnTo>
                  <a:cubicBezTo>
                    <a:pt x="599811" y="31606"/>
                    <a:pt x="608415" y="40197"/>
                    <a:pt x="608415" y="50784"/>
                  </a:cubicBezTo>
                  <a:lnTo>
                    <a:pt x="608415" y="113995"/>
                  </a:lnTo>
                  <a:cubicBezTo>
                    <a:pt x="608415" y="124582"/>
                    <a:pt x="599811" y="133174"/>
                    <a:pt x="589210" y="133174"/>
                  </a:cubicBezTo>
                  <a:lnTo>
                    <a:pt x="576765" y="133174"/>
                  </a:lnTo>
                  <a:lnTo>
                    <a:pt x="576765" y="461967"/>
                  </a:lnTo>
                  <a:cubicBezTo>
                    <a:pt x="576765" y="472553"/>
                    <a:pt x="568161" y="481145"/>
                    <a:pt x="557560" y="481145"/>
                  </a:cubicBezTo>
                  <a:lnTo>
                    <a:pt x="342618" y="481145"/>
                  </a:lnTo>
                  <a:lnTo>
                    <a:pt x="414521" y="576883"/>
                  </a:lnTo>
                  <a:cubicBezTo>
                    <a:pt x="420974" y="585321"/>
                    <a:pt x="419284" y="597442"/>
                    <a:pt x="410680" y="603733"/>
                  </a:cubicBezTo>
                  <a:cubicBezTo>
                    <a:pt x="407300" y="606341"/>
                    <a:pt x="403306" y="607568"/>
                    <a:pt x="399157" y="607568"/>
                  </a:cubicBezTo>
                  <a:cubicBezTo>
                    <a:pt x="393319" y="607568"/>
                    <a:pt x="387634" y="604960"/>
                    <a:pt x="383793" y="599897"/>
                  </a:cubicBezTo>
                  <a:lnTo>
                    <a:pt x="323413" y="519348"/>
                  </a:lnTo>
                  <a:lnTo>
                    <a:pt x="323413" y="588390"/>
                  </a:lnTo>
                  <a:cubicBezTo>
                    <a:pt x="323413" y="598976"/>
                    <a:pt x="314809" y="607568"/>
                    <a:pt x="304208" y="607568"/>
                  </a:cubicBezTo>
                  <a:cubicBezTo>
                    <a:pt x="293607" y="607568"/>
                    <a:pt x="285003" y="598976"/>
                    <a:pt x="285003" y="588390"/>
                  </a:cubicBezTo>
                  <a:lnTo>
                    <a:pt x="285003" y="519348"/>
                  </a:lnTo>
                  <a:lnTo>
                    <a:pt x="224622" y="599897"/>
                  </a:lnTo>
                  <a:cubicBezTo>
                    <a:pt x="220781" y="604960"/>
                    <a:pt x="215096" y="607568"/>
                    <a:pt x="209258" y="607568"/>
                  </a:cubicBezTo>
                  <a:cubicBezTo>
                    <a:pt x="205110" y="607568"/>
                    <a:pt x="201115" y="606341"/>
                    <a:pt x="197735" y="603733"/>
                  </a:cubicBezTo>
                  <a:cubicBezTo>
                    <a:pt x="189131" y="597442"/>
                    <a:pt x="187441" y="585321"/>
                    <a:pt x="193894" y="576883"/>
                  </a:cubicBezTo>
                  <a:lnTo>
                    <a:pt x="265798" y="481145"/>
                  </a:lnTo>
                  <a:lnTo>
                    <a:pt x="50855" y="481145"/>
                  </a:lnTo>
                  <a:cubicBezTo>
                    <a:pt x="40253" y="481145"/>
                    <a:pt x="31650" y="472553"/>
                    <a:pt x="31650" y="461967"/>
                  </a:cubicBezTo>
                  <a:lnTo>
                    <a:pt x="31650" y="133174"/>
                  </a:lnTo>
                  <a:lnTo>
                    <a:pt x="19205" y="133174"/>
                  </a:lnTo>
                  <a:cubicBezTo>
                    <a:pt x="8604" y="133174"/>
                    <a:pt x="0" y="124582"/>
                    <a:pt x="0" y="113995"/>
                  </a:cubicBezTo>
                  <a:lnTo>
                    <a:pt x="0" y="50784"/>
                  </a:lnTo>
                  <a:cubicBezTo>
                    <a:pt x="0" y="40197"/>
                    <a:pt x="8604" y="31606"/>
                    <a:pt x="19205" y="31606"/>
                  </a:cubicBezTo>
                  <a:lnTo>
                    <a:pt x="285003" y="31606"/>
                  </a:lnTo>
                  <a:lnTo>
                    <a:pt x="285003" y="19178"/>
                  </a:lnTo>
                  <a:cubicBezTo>
                    <a:pt x="285003" y="8592"/>
                    <a:pt x="293607" y="0"/>
                    <a:pt x="30420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p>
          </p:txBody>
        </p:sp>
        <p:sp>
          <p:nvSpPr>
            <p:cNvPr id="26" name="椭圆 7"/>
            <p:cNvSpPr/>
            <p:nvPr/>
          </p:nvSpPr>
          <p:spPr>
            <a:xfrm>
              <a:off x="5838827" y="4852779"/>
              <a:ext cx="514345" cy="474385"/>
            </a:xfrm>
            <a:custGeom>
              <a:avLst/>
              <a:gdLst>
                <a:gd name="connsiteX0" fmla="*/ 176147 w 578111"/>
                <a:gd name="connsiteY0" fmla="*/ 221031 h 533197"/>
                <a:gd name="connsiteX1" fmla="*/ 212154 w 578111"/>
                <a:gd name="connsiteY1" fmla="*/ 256947 h 533197"/>
                <a:gd name="connsiteX2" fmla="*/ 212154 w 578111"/>
                <a:gd name="connsiteY2" fmla="*/ 348118 h 533197"/>
                <a:gd name="connsiteX3" fmla="*/ 176147 w 578111"/>
                <a:gd name="connsiteY3" fmla="*/ 384955 h 533197"/>
                <a:gd name="connsiteX4" fmla="*/ 139217 w 578111"/>
                <a:gd name="connsiteY4" fmla="*/ 348118 h 533197"/>
                <a:gd name="connsiteX5" fmla="*/ 139217 w 578111"/>
                <a:gd name="connsiteY5" fmla="*/ 256947 h 533197"/>
                <a:gd name="connsiteX6" fmla="*/ 176147 w 578111"/>
                <a:gd name="connsiteY6" fmla="*/ 221031 h 533197"/>
                <a:gd name="connsiteX7" fmla="*/ 267503 w 578111"/>
                <a:gd name="connsiteY7" fmla="*/ 184193 h 533197"/>
                <a:gd name="connsiteX8" fmla="*/ 303437 w 578111"/>
                <a:gd name="connsiteY8" fmla="*/ 221030 h 533197"/>
                <a:gd name="connsiteX9" fmla="*/ 303437 w 578111"/>
                <a:gd name="connsiteY9" fmla="*/ 348119 h 533197"/>
                <a:gd name="connsiteX10" fmla="*/ 267503 w 578111"/>
                <a:gd name="connsiteY10" fmla="*/ 384956 h 533197"/>
                <a:gd name="connsiteX11" fmla="*/ 230648 w 578111"/>
                <a:gd name="connsiteY11" fmla="*/ 348119 h 533197"/>
                <a:gd name="connsiteX12" fmla="*/ 230648 w 578111"/>
                <a:gd name="connsiteY12" fmla="*/ 221030 h 533197"/>
                <a:gd name="connsiteX13" fmla="*/ 267503 w 578111"/>
                <a:gd name="connsiteY13" fmla="*/ 184193 h 533197"/>
                <a:gd name="connsiteX14" fmla="*/ 357937 w 578111"/>
                <a:gd name="connsiteY14" fmla="*/ 148390 h 533197"/>
                <a:gd name="connsiteX15" fmla="*/ 394867 w 578111"/>
                <a:gd name="connsiteY15" fmla="*/ 184289 h 533197"/>
                <a:gd name="connsiteX16" fmla="*/ 394867 w 578111"/>
                <a:gd name="connsiteY16" fmla="*/ 348136 h 533197"/>
                <a:gd name="connsiteX17" fmla="*/ 357937 w 578111"/>
                <a:gd name="connsiteY17" fmla="*/ 384955 h 533197"/>
                <a:gd name="connsiteX18" fmla="*/ 321930 w 578111"/>
                <a:gd name="connsiteY18" fmla="*/ 348136 h 533197"/>
                <a:gd name="connsiteX19" fmla="*/ 321930 w 578111"/>
                <a:gd name="connsiteY19" fmla="*/ 184289 h 533197"/>
                <a:gd name="connsiteX20" fmla="*/ 357937 w 578111"/>
                <a:gd name="connsiteY20" fmla="*/ 148390 h 533197"/>
                <a:gd name="connsiteX21" fmla="*/ 267469 w 578111"/>
                <a:gd name="connsiteY21" fmla="*/ 0 h 533197"/>
                <a:gd name="connsiteX22" fmla="*/ 529404 w 578111"/>
                <a:gd name="connsiteY22" fmla="*/ 218252 h 533197"/>
                <a:gd name="connsiteX23" fmla="*/ 566296 w 578111"/>
                <a:gd name="connsiteY23" fmla="*/ 218252 h 533197"/>
                <a:gd name="connsiteX24" fmla="*/ 576441 w 578111"/>
                <a:gd name="connsiteY24" fmla="*/ 224698 h 533197"/>
                <a:gd name="connsiteX25" fmla="*/ 575519 w 578111"/>
                <a:gd name="connsiteY25" fmla="*/ 237590 h 533197"/>
                <a:gd name="connsiteX26" fmla="*/ 514647 w 578111"/>
                <a:gd name="connsiteY26" fmla="*/ 310341 h 533197"/>
                <a:gd name="connsiteX27" fmla="*/ 505424 w 578111"/>
                <a:gd name="connsiteY27" fmla="*/ 314945 h 533197"/>
                <a:gd name="connsiteX28" fmla="*/ 496201 w 578111"/>
                <a:gd name="connsiteY28" fmla="*/ 310341 h 533197"/>
                <a:gd name="connsiteX29" fmla="*/ 435328 w 578111"/>
                <a:gd name="connsiteY29" fmla="*/ 237590 h 533197"/>
                <a:gd name="connsiteX30" fmla="*/ 433484 w 578111"/>
                <a:gd name="connsiteY30" fmla="*/ 224698 h 533197"/>
                <a:gd name="connsiteX31" fmla="*/ 444551 w 578111"/>
                <a:gd name="connsiteY31" fmla="*/ 218252 h 533197"/>
                <a:gd name="connsiteX32" fmla="*/ 480521 w 578111"/>
                <a:gd name="connsiteY32" fmla="*/ 218252 h 533197"/>
                <a:gd name="connsiteX33" fmla="*/ 267469 w 578111"/>
                <a:gd name="connsiteY33" fmla="*/ 47886 h 533197"/>
                <a:gd name="connsiteX34" fmla="*/ 48882 w 578111"/>
                <a:gd name="connsiteY34" fmla="*/ 266138 h 533197"/>
                <a:gd name="connsiteX35" fmla="*/ 267469 w 578111"/>
                <a:gd name="connsiteY35" fmla="*/ 484390 h 533197"/>
                <a:gd name="connsiteX36" fmla="*/ 456541 w 578111"/>
                <a:gd name="connsiteY36" fmla="*/ 375724 h 533197"/>
                <a:gd name="connsiteX37" fmla="*/ 489744 w 578111"/>
                <a:gd name="connsiteY37" fmla="*/ 366515 h 533197"/>
                <a:gd name="connsiteX38" fmla="*/ 498967 w 578111"/>
                <a:gd name="connsiteY38" fmla="*/ 399668 h 533197"/>
                <a:gd name="connsiteX39" fmla="*/ 267469 w 578111"/>
                <a:gd name="connsiteY39" fmla="*/ 533197 h 533197"/>
                <a:gd name="connsiteX40" fmla="*/ 0 w 578111"/>
                <a:gd name="connsiteY40" fmla="*/ 266138 h 533197"/>
                <a:gd name="connsiteX41" fmla="*/ 267469 w 578111"/>
                <a:gd name="connsiteY41" fmla="*/ 0 h 53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578111" h="533197">
                  <a:moveTo>
                    <a:pt x="176147" y="221031"/>
                  </a:moveTo>
                  <a:cubicBezTo>
                    <a:pt x="196459" y="221031"/>
                    <a:pt x="212154" y="237608"/>
                    <a:pt x="212154" y="256947"/>
                  </a:cubicBezTo>
                  <a:lnTo>
                    <a:pt x="212154" y="348118"/>
                  </a:lnTo>
                  <a:cubicBezTo>
                    <a:pt x="212154" y="368378"/>
                    <a:pt x="196459" y="384955"/>
                    <a:pt x="176147" y="384955"/>
                  </a:cubicBezTo>
                  <a:cubicBezTo>
                    <a:pt x="155836" y="384955"/>
                    <a:pt x="139217" y="368378"/>
                    <a:pt x="139217" y="348118"/>
                  </a:cubicBezTo>
                  <a:lnTo>
                    <a:pt x="139217" y="256947"/>
                  </a:lnTo>
                  <a:cubicBezTo>
                    <a:pt x="139217" y="237608"/>
                    <a:pt x="155836" y="221031"/>
                    <a:pt x="176147" y="221031"/>
                  </a:cubicBezTo>
                  <a:close/>
                  <a:moveTo>
                    <a:pt x="267503" y="184193"/>
                  </a:moveTo>
                  <a:cubicBezTo>
                    <a:pt x="286852" y="184193"/>
                    <a:pt x="303437" y="200770"/>
                    <a:pt x="303437" y="221030"/>
                  </a:cubicBezTo>
                  <a:lnTo>
                    <a:pt x="303437" y="348119"/>
                  </a:lnTo>
                  <a:cubicBezTo>
                    <a:pt x="303437" y="368379"/>
                    <a:pt x="287774" y="384956"/>
                    <a:pt x="267503" y="384956"/>
                  </a:cubicBezTo>
                  <a:cubicBezTo>
                    <a:pt x="247233" y="384956"/>
                    <a:pt x="230648" y="368379"/>
                    <a:pt x="230648" y="348119"/>
                  </a:cubicBezTo>
                  <a:lnTo>
                    <a:pt x="230648" y="221030"/>
                  </a:lnTo>
                  <a:cubicBezTo>
                    <a:pt x="230648" y="200770"/>
                    <a:pt x="247233" y="184193"/>
                    <a:pt x="267503" y="184193"/>
                  </a:cubicBezTo>
                  <a:close/>
                  <a:moveTo>
                    <a:pt x="357937" y="148390"/>
                  </a:moveTo>
                  <a:cubicBezTo>
                    <a:pt x="378249" y="148390"/>
                    <a:pt x="394867" y="164959"/>
                    <a:pt x="394867" y="184289"/>
                  </a:cubicBezTo>
                  <a:lnTo>
                    <a:pt x="394867" y="348136"/>
                  </a:lnTo>
                  <a:cubicBezTo>
                    <a:pt x="394867" y="368386"/>
                    <a:pt x="378249" y="384955"/>
                    <a:pt x="357937" y="384955"/>
                  </a:cubicBezTo>
                  <a:cubicBezTo>
                    <a:pt x="338549" y="384955"/>
                    <a:pt x="321930" y="368386"/>
                    <a:pt x="321930" y="348136"/>
                  </a:cubicBezTo>
                  <a:lnTo>
                    <a:pt x="321930" y="184289"/>
                  </a:lnTo>
                  <a:cubicBezTo>
                    <a:pt x="321930" y="164959"/>
                    <a:pt x="338549" y="148390"/>
                    <a:pt x="357937" y="148390"/>
                  </a:cubicBezTo>
                  <a:close/>
                  <a:moveTo>
                    <a:pt x="267469" y="0"/>
                  </a:moveTo>
                  <a:cubicBezTo>
                    <a:pt x="397514" y="0"/>
                    <a:pt x="507268" y="93931"/>
                    <a:pt x="529404" y="218252"/>
                  </a:cubicBezTo>
                  <a:lnTo>
                    <a:pt x="566296" y="218252"/>
                  </a:lnTo>
                  <a:cubicBezTo>
                    <a:pt x="570907" y="218252"/>
                    <a:pt x="574597" y="221014"/>
                    <a:pt x="576441" y="224698"/>
                  </a:cubicBezTo>
                  <a:cubicBezTo>
                    <a:pt x="579208" y="229302"/>
                    <a:pt x="578286" y="233907"/>
                    <a:pt x="575519" y="237590"/>
                  </a:cubicBezTo>
                  <a:lnTo>
                    <a:pt x="514647" y="310341"/>
                  </a:lnTo>
                  <a:cubicBezTo>
                    <a:pt x="511880" y="313104"/>
                    <a:pt x="509113" y="314945"/>
                    <a:pt x="505424" y="314945"/>
                  </a:cubicBezTo>
                  <a:cubicBezTo>
                    <a:pt x="501734" y="314945"/>
                    <a:pt x="498045" y="313104"/>
                    <a:pt x="496201" y="310341"/>
                  </a:cubicBezTo>
                  <a:lnTo>
                    <a:pt x="435328" y="237590"/>
                  </a:lnTo>
                  <a:cubicBezTo>
                    <a:pt x="431639" y="233907"/>
                    <a:pt x="431639" y="229302"/>
                    <a:pt x="433484" y="224698"/>
                  </a:cubicBezTo>
                  <a:cubicBezTo>
                    <a:pt x="435328" y="221014"/>
                    <a:pt x="439940" y="218252"/>
                    <a:pt x="444551" y="218252"/>
                  </a:cubicBezTo>
                  <a:lnTo>
                    <a:pt x="480521" y="218252"/>
                  </a:lnTo>
                  <a:cubicBezTo>
                    <a:pt x="458386" y="120637"/>
                    <a:pt x="370767" y="47886"/>
                    <a:pt x="267469" y="47886"/>
                  </a:cubicBezTo>
                  <a:cubicBezTo>
                    <a:pt x="146647" y="47886"/>
                    <a:pt x="48882" y="146422"/>
                    <a:pt x="48882" y="266138"/>
                  </a:cubicBezTo>
                  <a:cubicBezTo>
                    <a:pt x="48882" y="386775"/>
                    <a:pt x="146647" y="484390"/>
                    <a:pt x="267469" y="484390"/>
                  </a:cubicBezTo>
                  <a:cubicBezTo>
                    <a:pt x="344942" y="484390"/>
                    <a:pt x="417805" y="442949"/>
                    <a:pt x="456541" y="375724"/>
                  </a:cubicBezTo>
                  <a:cubicBezTo>
                    <a:pt x="462998" y="363753"/>
                    <a:pt x="477754" y="360069"/>
                    <a:pt x="489744" y="366515"/>
                  </a:cubicBezTo>
                  <a:cubicBezTo>
                    <a:pt x="501734" y="373883"/>
                    <a:pt x="505424" y="388617"/>
                    <a:pt x="498967" y="399668"/>
                  </a:cubicBezTo>
                  <a:cubicBezTo>
                    <a:pt x="451008" y="482548"/>
                    <a:pt x="362466" y="533197"/>
                    <a:pt x="267469" y="533197"/>
                  </a:cubicBezTo>
                  <a:cubicBezTo>
                    <a:pt x="119900" y="533197"/>
                    <a:pt x="0" y="413481"/>
                    <a:pt x="0" y="266138"/>
                  </a:cubicBezTo>
                  <a:cubicBezTo>
                    <a:pt x="0" y="119716"/>
                    <a:pt x="119900" y="0"/>
                    <a:pt x="26746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p>
          </p:txBody>
        </p:sp>
        <p:sp>
          <p:nvSpPr>
            <p:cNvPr id="23" name="椭圆 8"/>
            <p:cNvSpPr/>
            <p:nvPr/>
          </p:nvSpPr>
          <p:spPr>
            <a:xfrm>
              <a:off x="4584315" y="3599042"/>
              <a:ext cx="514346" cy="489559"/>
            </a:xfrm>
            <a:custGeom>
              <a:avLst/>
              <a:gdLst>
                <a:gd name="T0" fmla="*/ 6829 w 6861"/>
                <a:gd name="T1" fmla="*/ 2470 h 6539"/>
                <a:gd name="T2" fmla="*/ 6615 w 6861"/>
                <a:gd name="T3" fmla="*/ 2270 h 6539"/>
                <a:gd name="T4" fmla="*/ 4720 w 6861"/>
                <a:gd name="T5" fmla="*/ 1799 h 6539"/>
                <a:gd name="T6" fmla="*/ 3686 w 6861"/>
                <a:gd name="T7" fmla="*/ 142 h 6539"/>
                <a:gd name="T8" fmla="*/ 3430 w 6861"/>
                <a:gd name="T9" fmla="*/ 0 h 6539"/>
                <a:gd name="T10" fmla="*/ 3175 w 6861"/>
                <a:gd name="T11" fmla="*/ 142 h 6539"/>
                <a:gd name="T12" fmla="*/ 2141 w 6861"/>
                <a:gd name="T13" fmla="*/ 1799 h 6539"/>
                <a:gd name="T14" fmla="*/ 246 w 6861"/>
                <a:gd name="T15" fmla="*/ 2270 h 6539"/>
                <a:gd name="T16" fmla="*/ 32 w 6861"/>
                <a:gd name="T17" fmla="*/ 2470 h 6539"/>
                <a:gd name="T18" fmla="*/ 88 w 6861"/>
                <a:gd name="T19" fmla="*/ 2757 h 6539"/>
                <a:gd name="T20" fmla="*/ 1344 w 6861"/>
                <a:gd name="T21" fmla="*/ 4252 h 6539"/>
                <a:gd name="T22" fmla="*/ 1206 w 6861"/>
                <a:gd name="T23" fmla="*/ 6200 h 6539"/>
                <a:gd name="T24" fmla="*/ 1330 w 6861"/>
                <a:gd name="T25" fmla="*/ 6465 h 6539"/>
                <a:gd name="T26" fmla="*/ 1620 w 6861"/>
                <a:gd name="T27" fmla="*/ 6500 h 6539"/>
                <a:gd name="T28" fmla="*/ 3430 w 6861"/>
                <a:gd name="T29" fmla="*/ 5768 h 6539"/>
                <a:gd name="T30" fmla="*/ 5241 w 6861"/>
                <a:gd name="T31" fmla="*/ 6500 h 6539"/>
                <a:gd name="T32" fmla="*/ 5531 w 6861"/>
                <a:gd name="T33" fmla="*/ 6465 h 6539"/>
                <a:gd name="T34" fmla="*/ 5654 w 6861"/>
                <a:gd name="T35" fmla="*/ 6200 h 6539"/>
                <a:gd name="T36" fmla="*/ 5517 w 6861"/>
                <a:gd name="T37" fmla="*/ 4252 h 6539"/>
                <a:gd name="T38" fmla="*/ 6773 w 6861"/>
                <a:gd name="T39" fmla="*/ 2757 h 6539"/>
                <a:gd name="T40" fmla="*/ 6829 w 6861"/>
                <a:gd name="T41" fmla="*/ 2470 h 6539"/>
                <a:gd name="T42" fmla="*/ 3618 w 6861"/>
                <a:gd name="T43" fmla="*/ 1362 h 6539"/>
                <a:gd name="T44" fmla="*/ 2881 w 6861"/>
                <a:gd name="T45" fmla="*/ 2543 h 6539"/>
                <a:gd name="T46" fmla="*/ 2747 w 6861"/>
                <a:gd name="T47" fmla="*/ 2640 h 6539"/>
                <a:gd name="T48" fmla="*/ 1397 w 6861"/>
                <a:gd name="T49" fmla="*/ 2976 h 6539"/>
                <a:gd name="T50" fmla="*/ 1343 w 6861"/>
                <a:gd name="T51" fmla="*/ 2983 h 6539"/>
                <a:gd name="T52" fmla="*/ 1129 w 6861"/>
                <a:gd name="T53" fmla="*/ 2815 h 6539"/>
                <a:gd name="T54" fmla="*/ 1290 w 6861"/>
                <a:gd name="T55" fmla="*/ 2547 h 6539"/>
                <a:gd name="T56" fmla="*/ 2554 w 6861"/>
                <a:gd name="T57" fmla="*/ 2233 h 6539"/>
                <a:gd name="T58" fmla="*/ 3243 w 6861"/>
                <a:gd name="T59" fmla="*/ 1129 h 6539"/>
                <a:gd name="T60" fmla="*/ 3547 w 6861"/>
                <a:gd name="T61" fmla="*/ 1058 h 6539"/>
                <a:gd name="T62" fmla="*/ 3618 w 6861"/>
                <a:gd name="T63" fmla="*/ 1362 h 6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861" h="6539">
                  <a:moveTo>
                    <a:pt x="6829" y="2470"/>
                  </a:moveTo>
                  <a:cubicBezTo>
                    <a:pt x="6797" y="2371"/>
                    <a:pt x="6716" y="2295"/>
                    <a:pt x="6615" y="2270"/>
                  </a:cubicBezTo>
                  <a:lnTo>
                    <a:pt x="4720" y="1799"/>
                  </a:lnTo>
                  <a:lnTo>
                    <a:pt x="3686" y="142"/>
                  </a:lnTo>
                  <a:cubicBezTo>
                    <a:pt x="3631" y="54"/>
                    <a:pt x="3534" y="0"/>
                    <a:pt x="3430" y="0"/>
                  </a:cubicBezTo>
                  <a:cubicBezTo>
                    <a:pt x="3326" y="0"/>
                    <a:pt x="3230" y="54"/>
                    <a:pt x="3175" y="142"/>
                  </a:cubicBezTo>
                  <a:lnTo>
                    <a:pt x="2141" y="1799"/>
                  </a:lnTo>
                  <a:lnTo>
                    <a:pt x="246" y="2270"/>
                  </a:lnTo>
                  <a:cubicBezTo>
                    <a:pt x="145" y="2295"/>
                    <a:pt x="64" y="2371"/>
                    <a:pt x="32" y="2470"/>
                  </a:cubicBezTo>
                  <a:cubicBezTo>
                    <a:pt x="0" y="2568"/>
                    <a:pt x="21" y="2677"/>
                    <a:pt x="88" y="2757"/>
                  </a:cubicBezTo>
                  <a:lnTo>
                    <a:pt x="1344" y="4252"/>
                  </a:lnTo>
                  <a:lnTo>
                    <a:pt x="1206" y="6200"/>
                  </a:lnTo>
                  <a:cubicBezTo>
                    <a:pt x="1199" y="6304"/>
                    <a:pt x="1246" y="6404"/>
                    <a:pt x="1330" y="6465"/>
                  </a:cubicBezTo>
                  <a:cubicBezTo>
                    <a:pt x="1414" y="6526"/>
                    <a:pt x="1524" y="6539"/>
                    <a:pt x="1620" y="6500"/>
                  </a:cubicBezTo>
                  <a:lnTo>
                    <a:pt x="3430" y="5768"/>
                  </a:lnTo>
                  <a:lnTo>
                    <a:pt x="5241" y="6500"/>
                  </a:lnTo>
                  <a:cubicBezTo>
                    <a:pt x="5337" y="6539"/>
                    <a:pt x="5447" y="6526"/>
                    <a:pt x="5531" y="6465"/>
                  </a:cubicBezTo>
                  <a:cubicBezTo>
                    <a:pt x="5615" y="6404"/>
                    <a:pt x="5662" y="6304"/>
                    <a:pt x="5654" y="6200"/>
                  </a:cubicBezTo>
                  <a:lnTo>
                    <a:pt x="5517" y="4252"/>
                  </a:lnTo>
                  <a:lnTo>
                    <a:pt x="6773" y="2757"/>
                  </a:lnTo>
                  <a:cubicBezTo>
                    <a:pt x="6840" y="2677"/>
                    <a:pt x="6861" y="2568"/>
                    <a:pt x="6829" y="2470"/>
                  </a:cubicBezTo>
                  <a:close/>
                  <a:moveTo>
                    <a:pt x="3618" y="1362"/>
                  </a:moveTo>
                  <a:lnTo>
                    <a:pt x="2881" y="2543"/>
                  </a:lnTo>
                  <a:cubicBezTo>
                    <a:pt x="2851" y="2591"/>
                    <a:pt x="2803" y="2626"/>
                    <a:pt x="2747" y="2640"/>
                  </a:cubicBezTo>
                  <a:lnTo>
                    <a:pt x="1397" y="2976"/>
                  </a:lnTo>
                  <a:cubicBezTo>
                    <a:pt x="1379" y="2980"/>
                    <a:pt x="1361" y="2983"/>
                    <a:pt x="1343" y="2983"/>
                  </a:cubicBezTo>
                  <a:cubicBezTo>
                    <a:pt x="1244" y="2983"/>
                    <a:pt x="1154" y="2915"/>
                    <a:pt x="1129" y="2815"/>
                  </a:cubicBezTo>
                  <a:cubicBezTo>
                    <a:pt x="1100" y="2697"/>
                    <a:pt x="1172" y="2577"/>
                    <a:pt x="1290" y="2547"/>
                  </a:cubicBezTo>
                  <a:lnTo>
                    <a:pt x="2554" y="2233"/>
                  </a:lnTo>
                  <a:lnTo>
                    <a:pt x="3243" y="1129"/>
                  </a:lnTo>
                  <a:cubicBezTo>
                    <a:pt x="3308" y="1025"/>
                    <a:pt x="3444" y="994"/>
                    <a:pt x="3547" y="1058"/>
                  </a:cubicBezTo>
                  <a:cubicBezTo>
                    <a:pt x="3651" y="1123"/>
                    <a:pt x="3682" y="1259"/>
                    <a:pt x="3618" y="136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p>
          </p:txBody>
        </p:sp>
        <p:sp>
          <p:nvSpPr>
            <p:cNvPr id="25" name="椭圆 9"/>
            <p:cNvSpPr/>
            <p:nvPr/>
          </p:nvSpPr>
          <p:spPr>
            <a:xfrm>
              <a:off x="7072953" y="3586649"/>
              <a:ext cx="459080" cy="514346"/>
            </a:xfrm>
            <a:custGeom>
              <a:avLst/>
              <a:gdLst>
                <a:gd name="T0" fmla="*/ 5474 w 5882"/>
                <a:gd name="T1" fmla="*/ 5074 h 6600"/>
                <a:gd name="T2" fmla="*/ 5882 w 5882"/>
                <a:gd name="T3" fmla="*/ 6600 h 6600"/>
                <a:gd name="T4" fmla="*/ 4357 w 5882"/>
                <a:gd name="T5" fmla="*/ 6191 h 6600"/>
                <a:gd name="T6" fmla="*/ 2831 w 5882"/>
                <a:gd name="T7" fmla="*/ 5782 h 6600"/>
                <a:gd name="T8" fmla="*/ 3595 w 5882"/>
                <a:gd name="T9" fmla="*/ 5018 h 6600"/>
                <a:gd name="T10" fmla="*/ 2960 w 5882"/>
                <a:gd name="T11" fmla="*/ 4382 h 6600"/>
                <a:gd name="T12" fmla="*/ 3665 w 5882"/>
                <a:gd name="T13" fmla="*/ 3677 h 6600"/>
                <a:gd name="T14" fmla="*/ 4300 w 5882"/>
                <a:gd name="T15" fmla="*/ 4313 h 6600"/>
                <a:gd name="T16" fmla="*/ 5065 w 5882"/>
                <a:gd name="T17" fmla="*/ 3548 h 6600"/>
                <a:gd name="T18" fmla="*/ 5474 w 5882"/>
                <a:gd name="T19" fmla="*/ 5074 h 6600"/>
                <a:gd name="T20" fmla="*/ 4300 w 5882"/>
                <a:gd name="T21" fmla="*/ 2287 h 6600"/>
                <a:gd name="T22" fmla="*/ 5065 w 5882"/>
                <a:gd name="T23" fmla="*/ 3052 h 6600"/>
                <a:gd name="T24" fmla="*/ 5474 w 5882"/>
                <a:gd name="T25" fmla="*/ 1526 h 6600"/>
                <a:gd name="T26" fmla="*/ 5882 w 5882"/>
                <a:gd name="T27" fmla="*/ 0 h 6600"/>
                <a:gd name="T28" fmla="*/ 4357 w 5882"/>
                <a:gd name="T29" fmla="*/ 409 h 6600"/>
                <a:gd name="T30" fmla="*/ 2831 w 5882"/>
                <a:gd name="T31" fmla="*/ 818 h 6600"/>
                <a:gd name="T32" fmla="*/ 3595 w 5882"/>
                <a:gd name="T33" fmla="*/ 1582 h 6600"/>
                <a:gd name="T34" fmla="*/ 0 w 5882"/>
                <a:gd name="T35" fmla="*/ 5178 h 6600"/>
                <a:gd name="T36" fmla="*/ 704 w 5882"/>
                <a:gd name="T37" fmla="*/ 5883 h 6600"/>
                <a:gd name="T38" fmla="*/ 2582 w 5882"/>
                <a:gd name="T39" fmla="*/ 4005 h 6600"/>
                <a:gd name="T40" fmla="*/ 2955 w 5882"/>
                <a:gd name="T41" fmla="*/ 3632 h 6600"/>
                <a:gd name="T42" fmla="*/ 4300 w 5882"/>
                <a:gd name="T43" fmla="*/ 2287 h 6600"/>
                <a:gd name="T44" fmla="*/ 2205 w 5882"/>
                <a:gd name="T45" fmla="*/ 2218 h 6600"/>
                <a:gd name="T46" fmla="*/ 704 w 5882"/>
                <a:gd name="T47" fmla="*/ 717 h 6600"/>
                <a:gd name="T48" fmla="*/ 0 w 5882"/>
                <a:gd name="T49" fmla="*/ 1422 h 6600"/>
                <a:gd name="T50" fmla="*/ 1500 w 5882"/>
                <a:gd name="T51" fmla="*/ 2923 h 6600"/>
                <a:gd name="T52" fmla="*/ 2205 w 5882"/>
                <a:gd name="T53" fmla="*/ 2218 h 6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882" h="6600">
                  <a:moveTo>
                    <a:pt x="5474" y="5074"/>
                  </a:moveTo>
                  <a:lnTo>
                    <a:pt x="5882" y="6600"/>
                  </a:lnTo>
                  <a:lnTo>
                    <a:pt x="4357" y="6191"/>
                  </a:lnTo>
                  <a:lnTo>
                    <a:pt x="2831" y="5782"/>
                  </a:lnTo>
                  <a:lnTo>
                    <a:pt x="3595" y="5018"/>
                  </a:lnTo>
                  <a:lnTo>
                    <a:pt x="2960" y="4382"/>
                  </a:lnTo>
                  <a:lnTo>
                    <a:pt x="3665" y="3677"/>
                  </a:lnTo>
                  <a:lnTo>
                    <a:pt x="4300" y="4313"/>
                  </a:lnTo>
                  <a:lnTo>
                    <a:pt x="5065" y="3548"/>
                  </a:lnTo>
                  <a:lnTo>
                    <a:pt x="5474" y="5074"/>
                  </a:lnTo>
                  <a:close/>
                  <a:moveTo>
                    <a:pt x="4300" y="2287"/>
                  </a:moveTo>
                  <a:lnTo>
                    <a:pt x="5065" y="3052"/>
                  </a:lnTo>
                  <a:lnTo>
                    <a:pt x="5474" y="1526"/>
                  </a:lnTo>
                  <a:lnTo>
                    <a:pt x="5882" y="0"/>
                  </a:lnTo>
                  <a:lnTo>
                    <a:pt x="4357" y="409"/>
                  </a:lnTo>
                  <a:lnTo>
                    <a:pt x="2831" y="818"/>
                  </a:lnTo>
                  <a:lnTo>
                    <a:pt x="3595" y="1582"/>
                  </a:lnTo>
                  <a:lnTo>
                    <a:pt x="0" y="5178"/>
                  </a:lnTo>
                  <a:lnTo>
                    <a:pt x="704" y="5883"/>
                  </a:lnTo>
                  <a:lnTo>
                    <a:pt x="2582" y="4005"/>
                  </a:lnTo>
                  <a:lnTo>
                    <a:pt x="2955" y="3632"/>
                  </a:lnTo>
                  <a:lnTo>
                    <a:pt x="4300" y="2287"/>
                  </a:lnTo>
                  <a:close/>
                  <a:moveTo>
                    <a:pt x="2205" y="2218"/>
                  </a:moveTo>
                  <a:lnTo>
                    <a:pt x="704" y="717"/>
                  </a:lnTo>
                  <a:lnTo>
                    <a:pt x="0" y="1422"/>
                  </a:lnTo>
                  <a:lnTo>
                    <a:pt x="1500" y="2923"/>
                  </a:lnTo>
                  <a:lnTo>
                    <a:pt x="2205" y="221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p>
          </p:txBody>
        </p:sp>
      </p:grpSp>
      <p:grpSp>
        <p:nvGrpSpPr>
          <p:cNvPr id="11" name="组合 10"/>
          <p:cNvGrpSpPr/>
          <p:nvPr/>
        </p:nvGrpSpPr>
        <p:grpSpPr>
          <a:xfrm>
            <a:off x="7818206" y="1978027"/>
            <a:ext cx="2910662" cy="1088099"/>
            <a:chOff x="7483989" y="3375179"/>
            <a:chExt cx="2910662" cy="1088099"/>
          </a:xfrm>
        </p:grpSpPr>
        <p:sp>
          <p:nvSpPr>
            <p:cNvPr id="12" name="矩形 11"/>
            <p:cNvSpPr/>
            <p:nvPr/>
          </p:nvSpPr>
          <p:spPr>
            <a:xfrm>
              <a:off x="7483989" y="3761547"/>
              <a:ext cx="2910662" cy="701731"/>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en-US" altLang="zh-CN" sz="1100" dirty="0">
                  <a:solidFill>
                    <a:schemeClr val="bg1">
                      <a:lumMod val="50000"/>
                    </a:schemeClr>
                  </a:solidFill>
                  <a:latin typeface="Century Gothic" panose="020B0502020202020204" pitchFamily="34" charset="0"/>
                </a:rPr>
                <a:t>Far </a:t>
              </a:r>
              <a:r>
                <a:rPr lang="en-US" altLang="zh-CN" sz="1100" dirty="0" err="1">
                  <a:solidFill>
                    <a:schemeClr val="bg1">
                      <a:lumMod val="50000"/>
                    </a:schemeClr>
                  </a:solidFill>
                  <a:latin typeface="Century Gothic" panose="020B0502020202020204" pitchFamily="34" charset="0"/>
                </a:rPr>
                <a:t>far</a:t>
              </a:r>
              <a:r>
                <a:rPr lang="en-US" altLang="zh-CN" sz="1100" dirty="0">
                  <a:solidFill>
                    <a:schemeClr val="bg1">
                      <a:lumMod val="50000"/>
                    </a:schemeClr>
                  </a:solidFill>
                  <a:latin typeface="Century Gothic" panose="020B0502020202020204" pitchFamily="34" charset="0"/>
                </a:rPr>
                <a:t> away, behind the word mountains, far from the countries Vokalia and </a:t>
              </a:r>
              <a:r>
                <a:rPr lang="en-US" altLang="zh-CN" sz="1100" dirty="0" err="1">
                  <a:solidFill>
                    <a:schemeClr val="bg1">
                      <a:lumMod val="50000"/>
                    </a:schemeClr>
                  </a:solidFill>
                  <a:latin typeface="Century Gothic" panose="020B0502020202020204" pitchFamily="34" charset="0"/>
                </a:rPr>
                <a:t>Consonantia</a:t>
              </a:r>
              <a:endParaRPr lang="en-US" altLang="zh-CN" sz="1100" dirty="0">
                <a:solidFill>
                  <a:schemeClr val="bg1">
                    <a:lumMod val="50000"/>
                  </a:schemeClr>
                </a:solidFill>
                <a:latin typeface="Century Gothic" panose="020B0502020202020204" pitchFamily="34" charset="0"/>
              </a:endParaRPr>
            </a:p>
          </p:txBody>
        </p:sp>
        <p:sp>
          <p:nvSpPr>
            <p:cNvPr id="13" name="矩形 12"/>
            <p:cNvSpPr/>
            <p:nvPr/>
          </p:nvSpPr>
          <p:spPr>
            <a:xfrm>
              <a:off x="7483989" y="3375179"/>
              <a:ext cx="2050552" cy="395686"/>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zh-CN" altLang="en-US" b="1" dirty="0">
                  <a:solidFill>
                    <a:schemeClr val="tx1">
                      <a:lumMod val="75000"/>
                      <a:lumOff val="25000"/>
                    </a:schemeClr>
                  </a:solidFill>
                  <a:latin typeface="Century Gothic" panose="020B0502020202020204" pitchFamily="34" charset="0"/>
                </a:rPr>
                <a:t>标题文字添加</a:t>
              </a:r>
            </a:p>
          </p:txBody>
        </p:sp>
      </p:grpSp>
      <p:grpSp>
        <p:nvGrpSpPr>
          <p:cNvPr id="14" name="组合 13"/>
          <p:cNvGrpSpPr/>
          <p:nvPr/>
        </p:nvGrpSpPr>
        <p:grpSpPr>
          <a:xfrm>
            <a:off x="7818206" y="4719945"/>
            <a:ext cx="2910662" cy="1088099"/>
            <a:chOff x="7483989" y="3375179"/>
            <a:chExt cx="2910662" cy="1088099"/>
          </a:xfrm>
        </p:grpSpPr>
        <p:sp>
          <p:nvSpPr>
            <p:cNvPr id="15" name="矩形 14"/>
            <p:cNvSpPr/>
            <p:nvPr/>
          </p:nvSpPr>
          <p:spPr>
            <a:xfrm>
              <a:off x="7483989" y="3761547"/>
              <a:ext cx="2910662" cy="701731"/>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en-US" altLang="zh-CN" sz="1100" dirty="0">
                  <a:solidFill>
                    <a:schemeClr val="bg1">
                      <a:lumMod val="50000"/>
                    </a:schemeClr>
                  </a:solidFill>
                  <a:latin typeface="Century Gothic" panose="020B0502020202020204" pitchFamily="34" charset="0"/>
                </a:rPr>
                <a:t>Far </a:t>
              </a:r>
              <a:r>
                <a:rPr lang="en-US" altLang="zh-CN" sz="1100" dirty="0" err="1">
                  <a:solidFill>
                    <a:schemeClr val="bg1">
                      <a:lumMod val="50000"/>
                    </a:schemeClr>
                  </a:solidFill>
                  <a:latin typeface="Century Gothic" panose="020B0502020202020204" pitchFamily="34" charset="0"/>
                </a:rPr>
                <a:t>far</a:t>
              </a:r>
              <a:r>
                <a:rPr lang="en-US" altLang="zh-CN" sz="1100" dirty="0">
                  <a:solidFill>
                    <a:schemeClr val="bg1">
                      <a:lumMod val="50000"/>
                    </a:schemeClr>
                  </a:solidFill>
                  <a:latin typeface="Century Gothic" panose="020B0502020202020204" pitchFamily="34" charset="0"/>
                </a:rPr>
                <a:t> away, behind the word mountains, far from the countries Vokalia and </a:t>
              </a:r>
              <a:r>
                <a:rPr lang="en-US" altLang="zh-CN" sz="1100" dirty="0" err="1">
                  <a:solidFill>
                    <a:schemeClr val="bg1">
                      <a:lumMod val="50000"/>
                    </a:schemeClr>
                  </a:solidFill>
                  <a:latin typeface="Century Gothic" panose="020B0502020202020204" pitchFamily="34" charset="0"/>
                </a:rPr>
                <a:t>Consonantia</a:t>
              </a:r>
              <a:endParaRPr lang="en-US" altLang="zh-CN" sz="1100" dirty="0">
                <a:solidFill>
                  <a:schemeClr val="bg1">
                    <a:lumMod val="50000"/>
                  </a:schemeClr>
                </a:solidFill>
                <a:latin typeface="Century Gothic" panose="020B0502020202020204" pitchFamily="34" charset="0"/>
              </a:endParaRPr>
            </a:p>
          </p:txBody>
        </p:sp>
        <p:sp>
          <p:nvSpPr>
            <p:cNvPr id="16" name="矩形 15"/>
            <p:cNvSpPr/>
            <p:nvPr/>
          </p:nvSpPr>
          <p:spPr>
            <a:xfrm>
              <a:off x="7483989" y="3375179"/>
              <a:ext cx="2050552" cy="395686"/>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zh-CN" altLang="en-US" b="1" dirty="0">
                  <a:solidFill>
                    <a:schemeClr val="tx1">
                      <a:lumMod val="75000"/>
                      <a:lumOff val="25000"/>
                    </a:schemeClr>
                  </a:solidFill>
                  <a:latin typeface="Century Gothic" panose="020B0502020202020204" pitchFamily="34" charset="0"/>
                </a:rPr>
                <a:t>标题文字添加</a:t>
              </a:r>
            </a:p>
          </p:txBody>
        </p:sp>
      </p:grpSp>
      <p:grpSp>
        <p:nvGrpSpPr>
          <p:cNvPr id="17" name="组合 16"/>
          <p:cNvGrpSpPr/>
          <p:nvPr/>
        </p:nvGrpSpPr>
        <p:grpSpPr>
          <a:xfrm>
            <a:off x="1490272" y="1978027"/>
            <a:ext cx="2910662" cy="1088099"/>
            <a:chOff x="7483989" y="3375179"/>
            <a:chExt cx="2910662" cy="1088099"/>
          </a:xfrm>
        </p:grpSpPr>
        <p:sp>
          <p:nvSpPr>
            <p:cNvPr id="18" name="矩形 17"/>
            <p:cNvSpPr/>
            <p:nvPr/>
          </p:nvSpPr>
          <p:spPr>
            <a:xfrm>
              <a:off x="7483989" y="3761547"/>
              <a:ext cx="2910662" cy="701731"/>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20000"/>
                </a:lnSpc>
              </a:pPr>
              <a:r>
                <a:rPr lang="en-US" altLang="zh-CN" sz="1100" dirty="0">
                  <a:solidFill>
                    <a:schemeClr val="bg1">
                      <a:lumMod val="50000"/>
                    </a:schemeClr>
                  </a:solidFill>
                  <a:latin typeface="Century Gothic" panose="020B0502020202020204" pitchFamily="34" charset="0"/>
                </a:rPr>
                <a:t>Far </a:t>
              </a:r>
              <a:r>
                <a:rPr lang="en-US" altLang="zh-CN" sz="1100" dirty="0" err="1">
                  <a:solidFill>
                    <a:schemeClr val="bg1">
                      <a:lumMod val="50000"/>
                    </a:schemeClr>
                  </a:solidFill>
                  <a:latin typeface="Century Gothic" panose="020B0502020202020204" pitchFamily="34" charset="0"/>
                </a:rPr>
                <a:t>far</a:t>
              </a:r>
              <a:r>
                <a:rPr lang="en-US" altLang="zh-CN" sz="1100" dirty="0">
                  <a:solidFill>
                    <a:schemeClr val="bg1">
                      <a:lumMod val="50000"/>
                    </a:schemeClr>
                  </a:solidFill>
                  <a:latin typeface="Century Gothic" panose="020B0502020202020204" pitchFamily="34" charset="0"/>
                </a:rPr>
                <a:t> away, behind the word mountains, far from the countries Vokalia and </a:t>
              </a:r>
              <a:r>
                <a:rPr lang="en-US" altLang="zh-CN" sz="1100" dirty="0" err="1">
                  <a:solidFill>
                    <a:schemeClr val="bg1">
                      <a:lumMod val="50000"/>
                    </a:schemeClr>
                  </a:solidFill>
                  <a:latin typeface="Century Gothic" panose="020B0502020202020204" pitchFamily="34" charset="0"/>
                </a:rPr>
                <a:t>Consonantia</a:t>
              </a:r>
              <a:endParaRPr lang="en-US" altLang="zh-CN" sz="1100" dirty="0">
                <a:solidFill>
                  <a:schemeClr val="bg1">
                    <a:lumMod val="50000"/>
                  </a:schemeClr>
                </a:solidFill>
                <a:latin typeface="Century Gothic" panose="020B0502020202020204" pitchFamily="34" charset="0"/>
              </a:endParaRPr>
            </a:p>
          </p:txBody>
        </p:sp>
        <p:sp>
          <p:nvSpPr>
            <p:cNvPr id="19" name="矩形 18"/>
            <p:cNvSpPr/>
            <p:nvPr/>
          </p:nvSpPr>
          <p:spPr>
            <a:xfrm>
              <a:off x="8344099" y="3375179"/>
              <a:ext cx="2050552" cy="424732"/>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20000"/>
                </a:lnSpc>
              </a:pPr>
              <a:r>
                <a:rPr lang="zh-CN" altLang="en-US" b="1" dirty="0">
                  <a:solidFill>
                    <a:schemeClr val="tx1">
                      <a:lumMod val="75000"/>
                      <a:lumOff val="25000"/>
                    </a:schemeClr>
                  </a:solidFill>
                  <a:latin typeface="Century Gothic" panose="020B0502020202020204" pitchFamily="34" charset="0"/>
                </a:rPr>
                <a:t>标题文字添加</a:t>
              </a:r>
            </a:p>
          </p:txBody>
        </p:sp>
      </p:grpSp>
      <p:grpSp>
        <p:nvGrpSpPr>
          <p:cNvPr id="20" name="组合 19"/>
          <p:cNvGrpSpPr/>
          <p:nvPr/>
        </p:nvGrpSpPr>
        <p:grpSpPr>
          <a:xfrm>
            <a:off x="1490272" y="4719945"/>
            <a:ext cx="2910662" cy="1088099"/>
            <a:chOff x="7483989" y="3375179"/>
            <a:chExt cx="2910662" cy="1088099"/>
          </a:xfrm>
        </p:grpSpPr>
        <p:sp>
          <p:nvSpPr>
            <p:cNvPr id="21" name="矩形 20"/>
            <p:cNvSpPr/>
            <p:nvPr/>
          </p:nvSpPr>
          <p:spPr>
            <a:xfrm>
              <a:off x="7483989" y="3761547"/>
              <a:ext cx="2910662" cy="701731"/>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20000"/>
                </a:lnSpc>
              </a:pPr>
              <a:r>
                <a:rPr lang="en-US" altLang="zh-CN" sz="1100" dirty="0">
                  <a:solidFill>
                    <a:schemeClr val="bg1">
                      <a:lumMod val="50000"/>
                    </a:schemeClr>
                  </a:solidFill>
                  <a:latin typeface="Century Gothic" panose="020B0502020202020204" pitchFamily="34" charset="0"/>
                </a:rPr>
                <a:t>Far </a:t>
              </a:r>
              <a:r>
                <a:rPr lang="en-US" altLang="zh-CN" sz="1100" dirty="0" err="1">
                  <a:solidFill>
                    <a:schemeClr val="bg1">
                      <a:lumMod val="50000"/>
                    </a:schemeClr>
                  </a:solidFill>
                  <a:latin typeface="Century Gothic" panose="020B0502020202020204" pitchFamily="34" charset="0"/>
                </a:rPr>
                <a:t>far</a:t>
              </a:r>
              <a:r>
                <a:rPr lang="en-US" altLang="zh-CN" sz="1100" dirty="0">
                  <a:solidFill>
                    <a:schemeClr val="bg1">
                      <a:lumMod val="50000"/>
                    </a:schemeClr>
                  </a:solidFill>
                  <a:latin typeface="Century Gothic" panose="020B0502020202020204" pitchFamily="34" charset="0"/>
                </a:rPr>
                <a:t> away, behind the word mountains, far from the countries Vokalia and </a:t>
              </a:r>
              <a:r>
                <a:rPr lang="en-US" altLang="zh-CN" sz="1100" dirty="0" err="1">
                  <a:solidFill>
                    <a:schemeClr val="bg1">
                      <a:lumMod val="50000"/>
                    </a:schemeClr>
                  </a:solidFill>
                  <a:latin typeface="Century Gothic" panose="020B0502020202020204" pitchFamily="34" charset="0"/>
                </a:rPr>
                <a:t>Consonantia</a:t>
              </a:r>
              <a:endParaRPr lang="en-US" altLang="zh-CN" sz="1100" dirty="0">
                <a:solidFill>
                  <a:schemeClr val="bg1">
                    <a:lumMod val="50000"/>
                  </a:schemeClr>
                </a:solidFill>
                <a:latin typeface="Century Gothic" panose="020B0502020202020204" pitchFamily="34" charset="0"/>
              </a:endParaRPr>
            </a:p>
          </p:txBody>
        </p:sp>
        <p:sp>
          <p:nvSpPr>
            <p:cNvPr id="22" name="矩形 21"/>
            <p:cNvSpPr/>
            <p:nvPr/>
          </p:nvSpPr>
          <p:spPr>
            <a:xfrm>
              <a:off x="8344099" y="3375179"/>
              <a:ext cx="2050552" cy="424732"/>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20000"/>
                </a:lnSpc>
              </a:pPr>
              <a:r>
                <a:rPr lang="zh-CN" altLang="en-US" b="1" dirty="0">
                  <a:solidFill>
                    <a:schemeClr val="tx1">
                      <a:lumMod val="75000"/>
                      <a:lumOff val="25000"/>
                    </a:schemeClr>
                  </a:solidFill>
                  <a:latin typeface="Century Gothic" panose="020B0502020202020204" pitchFamily="34" charset="0"/>
                </a:rPr>
                <a:t>标题文字添加</a:t>
              </a:r>
            </a:p>
          </p:txBody>
        </p:sp>
      </p:grpSp>
      <p:grpSp>
        <p:nvGrpSpPr>
          <p:cNvPr id="35" name="组合 34"/>
          <p:cNvGrpSpPr/>
          <p:nvPr/>
        </p:nvGrpSpPr>
        <p:grpSpPr>
          <a:xfrm>
            <a:off x="1121107" y="430231"/>
            <a:ext cx="4885993" cy="687492"/>
            <a:chOff x="5402407" y="1247256"/>
            <a:chExt cx="4885993" cy="687492"/>
          </a:xfrm>
        </p:grpSpPr>
        <p:sp>
          <p:nvSpPr>
            <p:cNvPr id="36" name="文本框 35"/>
            <p:cNvSpPr txBox="1"/>
            <p:nvPr/>
          </p:nvSpPr>
          <p:spPr>
            <a:xfrm>
              <a:off x="5402407" y="1247256"/>
              <a:ext cx="3295317" cy="523220"/>
            </a:xfrm>
            <a:prstGeom prst="rect">
              <a:avLst/>
            </a:prstGeom>
            <a:noFill/>
          </p:spPr>
          <p:txBody>
            <a:bodyPr wrap="squar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rPr>
                <a:t>标题文字添加此处</a:t>
              </a:r>
              <a:endParaRPr kumimoji="0" lang="zh-CN" altLang="en-US" sz="28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37" name="文本框 36"/>
            <p:cNvSpPr txBox="1"/>
            <p:nvPr/>
          </p:nvSpPr>
          <p:spPr>
            <a:xfrm>
              <a:off x="5402408" y="1664931"/>
              <a:ext cx="4885992" cy="269817"/>
            </a:xfrm>
            <a:prstGeom prst="rect">
              <a:avLst/>
            </a:prstGeom>
            <a:noFill/>
          </p:spPr>
          <p:txBody>
            <a:bodyPr wrap="square" rtlCol="0">
              <a:spAutoFit/>
              <a:scene3d>
                <a:camera prst="orthographicFront"/>
                <a:lightRig rig="threePt" dir="t"/>
              </a:scene3d>
              <a:sp3d contourW="12700"/>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en-US" altLang="zh-CN" sz="1050" b="0" i="0" u="none" strike="noStrike" kern="1200" cap="none" spc="0" normalizeH="0" baseline="0" noProof="0" dirty="0" smtClean="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print </a:t>
              </a:r>
              <a:r>
                <a:rPr kumimoji="0" lang="en-US" altLang="zh-CN" sz="105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the presentation and make it into a film to be used in a wider field</a:t>
              </a:r>
            </a:p>
          </p:txBody>
        </p:sp>
      </p:grpSp>
      <p:sp>
        <p:nvSpPr>
          <p:cNvPr id="38" name="矩形 37"/>
          <p:cNvSpPr/>
          <p:nvPr/>
        </p:nvSpPr>
        <p:spPr>
          <a:xfrm>
            <a:off x="0" y="-4296"/>
            <a:ext cx="765211" cy="76521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smtClean="0">
              <a:ln>
                <a:noFill/>
              </a:ln>
              <a:solidFill>
                <a:prstClr val="white"/>
              </a:solidFill>
              <a:effectLst/>
              <a:uLnTx/>
              <a:uFillTx/>
              <a:latin typeface="Arial" panose="020B0604020202020204"/>
              <a:ea typeface="微软雅黑" panose="020B0503020204020204" pitchFamily="34" charset="-122"/>
              <a:cs typeface="+mn-cs"/>
            </a:endParaRPr>
          </a:p>
        </p:txBody>
      </p:sp>
      <p:sp>
        <p:nvSpPr>
          <p:cNvPr id="39" name="矩形 38"/>
          <p:cNvSpPr/>
          <p:nvPr/>
        </p:nvSpPr>
        <p:spPr>
          <a:xfrm>
            <a:off x="476250" y="469754"/>
            <a:ext cx="582321" cy="582321"/>
          </a:xfrm>
          <a:prstGeom prst="rect">
            <a:avLst/>
          </a:prstGeom>
          <a:gradFill flip="none" rotWithShape="1">
            <a:gsLst>
              <a:gs pos="0">
                <a:srgbClr val="E52D27"/>
              </a:gs>
              <a:gs pos="100000">
                <a:srgbClr val="B31217"/>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smtClean="0">
              <a:ln>
                <a:noFill/>
              </a:ln>
              <a:solidFill>
                <a:prstClr val="white"/>
              </a:solidFill>
              <a:effectLst/>
              <a:uLnTx/>
              <a:uFillTx/>
              <a:latin typeface="Arial" panose="020B0604020202020204"/>
              <a:ea typeface="微软雅黑" panose="020B0503020204020204" pitchFamily="3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p:cTn id="7" dur="1000" fill="hold"/>
                                        <p:tgtEl>
                                          <p:spTgt spid="34"/>
                                        </p:tgtEl>
                                        <p:attrNameLst>
                                          <p:attrName>ppt_w</p:attrName>
                                        </p:attrNameLst>
                                      </p:cBhvr>
                                      <p:tavLst>
                                        <p:tav tm="0">
                                          <p:val>
                                            <p:fltVal val="0"/>
                                          </p:val>
                                        </p:tav>
                                        <p:tav tm="100000">
                                          <p:val>
                                            <p:strVal val="#ppt_w"/>
                                          </p:val>
                                        </p:tav>
                                      </p:tavLst>
                                    </p:anim>
                                    <p:anim calcmode="lin" valueType="num">
                                      <p:cBhvr>
                                        <p:cTn id="8" dur="1000" fill="hold"/>
                                        <p:tgtEl>
                                          <p:spTgt spid="34"/>
                                        </p:tgtEl>
                                        <p:attrNameLst>
                                          <p:attrName>ppt_h</p:attrName>
                                        </p:attrNameLst>
                                      </p:cBhvr>
                                      <p:tavLst>
                                        <p:tav tm="0">
                                          <p:val>
                                            <p:fltVal val="0"/>
                                          </p:val>
                                        </p:tav>
                                        <p:tav tm="100000">
                                          <p:val>
                                            <p:strVal val="#ppt_h"/>
                                          </p:val>
                                        </p:tav>
                                      </p:tavLst>
                                    </p:anim>
                                    <p:anim calcmode="lin" valueType="num">
                                      <p:cBhvr>
                                        <p:cTn id="9" dur="1000" fill="hold"/>
                                        <p:tgtEl>
                                          <p:spTgt spid="34"/>
                                        </p:tgtEl>
                                        <p:attrNameLst>
                                          <p:attrName>style.rotation</p:attrName>
                                        </p:attrNameLst>
                                      </p:cBhvr>
                                      <p:tavLst>
                                        <p:tav tm="0">
                                          <p:val>
                                            <p:fltVal val="90"/>
                                          </p:val>
                                        </p:tav>
                                        <p:tav tm="100000">
                                          <p:val>
                                            <p:fltVal val="0"/>
                                          </p:val>
                                        </p:tav>
                                      </p:tavLst>
                                    </p:anim>
                                    <p:animEffect transition="in" filter="fade">
                                      <p:cBhvr>
                                        <p:cTn id="10" dur="1000"/>
                                        <p:tgtEl>
                                          <p:spTgt spid="34"/>
                                        </p:tgtEl>
                                      </p:cBhvr>
                                    </p:animEffect>
                                  </p:childTnLst>
                                </p:cTn>
                              </p:par>
                            </p:childTnLst>
                          </p:cTn>
                        </p:par>
                        <p:par>
                          <p:cTn id="11" fill="hold">
                            <p:stCondLst>
                              <p:cond delay="1000"/>
                            </p:stCondLst>
                            <p:childTnLst>
                              <p:par>
                                <p:cTn id="12" presetID="2" presetClass="entr" presetSubtype="2" fill="hold" nodeType="after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additive="base">
                                        <p:cTn id="14" dur="500" fill="hold"/>
                                        <p:tgtEl>
                                          <p:spTgt spid="11"/>
                                        </p:tgtEl>
                                        <p:attrNameLst>
                                          <p:attrName>ppt_x</p:attrName>
                                        </p:attrNameLst>
                                      </p:cBhvr>
                                      <p:tavLst>
                                        <p:tav tm="0">
                                          <p:val>
                                            <p:strVal val="1+#ppt_w/2"/>
                                          </p:val>
                                        </p:tav>
                                        <p:tav tm="100000">
                                          <p:val>
                                            <p:strVal val="#ppt_x"/>
                                          </p:val>
                                        </p:tav>
                                      </p:tavLst>
                                    </p:anim>
                                    <p:anim calcmode="lin" valueType="num">
                                      <p:cBhvr additive="base">
                                        <p:cTn id="15" dur="500" fill="hold"/>
                                        <p:tgtEl>
                                          <p:spTgt spid="11"/>
                                        </p:tgtEl>
                                        <p:attrNameLst>
                                          <p:attrName>ppt_y</p:attrName>
                                        </p:attrNameLst>
                                      </p:cBhvr>
                                      <p:tavLst>
                                        <p:tav tm="0">
                                          <p:val>
                                            <p:strVal val="#ppt_y"/>
                                          </p:val>
                                        </p:tav>
                                        <p:tav tm="100000">
                                          <p:val>
                                            <p:strVal val="#ppt_y"/>
                                          </p:val>
                                        </p:tav>
                                      </p:tavLst>
                                    </p:anim>
                                  </p:childTnLst>
                                </p:cTn>
                              </p:par>
                              <p:par>
                                <p:cTn id="16" presetID="2" presetClass="entr" presetSubtype="2"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additive="base">
                                        <p:cTn id="18" dur="500" fill="hold"/>
                                        <p:tgtEl>
                                          <p:spTgt spid="14"/>
                                        </p:tgtEl>
                                        <p:attrNameLst>
                                          <p:attrName>ppt_x</p:attrName>
                                        </p:attrNameLst>
                                      </p:cBhvr>
                                      <p:tavLst>
                                        <p:tav tm="0">
                                          <p:val>
                                            <p:strVal val="1+#ppt_w/2"/>
                                          </p:val>
                                        </p:tav>
                                        <p:tav tm="100000">
                                          <p:val>
                                            <p:strVal val="#ppt_x"/>
                                          </p:val>
                                        </p:tav>
                                      </p:tavLst>
                                    </p:anim>
                                    <p:anim calcmode="lin" valueType="num">
                                      <p:cBhvr additive="base">
                                        <p:cTn id="19" dur="500" fill="hold"/>
                                        <p:tgtEl>
                                          <p:spTgt spid="14"/>
                                        </p:tgtEl>
                                        <p:attrNameLst>
                                          <p:attrName>ppt_y</p:attrName>
                                        </p:attrNameLst>
                                      </p:cBhvr>
                                      <p:tavLst>
                                        <p:tav tm="0">
                                          <p:val>
                                            <p:strVal val="#ppt_y"/>
                                          </p:val>
                                        </p:tav>
                                        <p:tav tm="100000">
                                          <p:val>
                                            <p:strVal val="#ppt_y"/>
                                          </p:val>
                                        </p:tav>
                                      </p:tavLst>
                                    </p:anim>
                                  </p:childTnLst>
                                </p:cTn>
                              </p:par>
                              <p:par>
                                <p:cTn id="20" presetID="2" presetClass="entr" presetSubtype="8" fill="hold" nodeType="with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additive="base">
                                        <p:cTn id="22" dur="500" fill="hold"/>
                                        <p:tgtEl>
                                          <p:spTgt spid="17"/>
                                        </p:tgtEl>
                                        <p:attrNameLst>
                                          <p:attrName>ppt_x</p:attrName>
                                        </p:attrNameLst>
                                      </p:cBhvr>
                                      <p:tavLst>
                                        <p:tav tm="0">
                                          <p:val>
                                            <p:strVal val="0-#ppt_w/2"/>
                                          </p:val>
                                        </p:tav>
                                        <p:tav tm="100000">
                                          <p:val>
                                            <p:strVal val="#ppt_x"/>
                                          </p:val>
                                        </p:tav>
                                      </p:tavLst>
                                    </p:anim>
                                    <p:anim calcmode="lin" valueType="num">
                                      <p:cBhvr additive="base">
                                        <p:cTn id="23" dur="500" fill="hold"/>
                                        <p:tgtEl>
                                          <p:spTgt spid="17"/>
                                        </p:tgtEl>
                                        <p:attrNameLst>
                                          <p:attrName>ppt_y</p:attrName>
                                        </p:attrNameLst>
                                      </p:cBhvr>
                                      <p:tavLst>
                                        <p:tav tm="0">
                                          <p:val>
                                            <p:strVal val="#ppt_y"/>
                                          </p:val>
                                        </p:tav>
                                        <p:tav tm="100000">
                                          <p:val>
                                            <p:strVal val="#ppt_y"/>
                                          </p:val>
                                        </p:tav>
                                      </p:tavLst>
                                    </p:anim>
                                  </p:childTnLst>
                                </p:cTn>
                              </p:par>
                              <p:par>
                                <p:cTn id="24" presetID="2" presetClass="entr" presetSubtype="8" fill="hold" nodeType="withEffect">
                                  <p:stCondLst>
                                    <p:cond delay="0"/>
                                  </p:stCondLst>
                                  <p:childTnLst>
                                    <p:set>
                                      <p:cBhvr>
                                        <p:cTn id="25" dur="1" fill="hold">
                                          <p:stCondLst>
                                            <p:cond delay="0"/>
                                          </p:stCondLst>
                                        </p:cTn>
                                        <p:tgtEl>
                                          <p:spTgt spid="20"/>
                                        </p:tgtEl>
                                        <p:attrNameLst>
                                          <p:attrName>style.visibility</p:attrName>
                                        </p:attrNameLst>
                                      </p:cBhvr>
                                      <p:to>
                                        <p:strVal val="visible"/>
                                      </p:to>
                                    </p:set>
                                    <p:anim calcmode="lin" valueType="num">
                                      <p:cBhvr additive="base">
                                        <p:cTn id="26" dur="500" fill="hold"/>
                                        <p:tgtEl>
                                          <p:spTgt spid="20"/>
                                        </p:tgtEl>
                                        <p:attrNameLst>
                                          <p:attrName>ppt_x</p:attrName>
                                        </p:attrNameLst>
                                      </p:cBhvr>
                                      <p:tavLst>
                                        <p:tav tm="0">
                                          <p:val>
                                            <p:strVal val="0-#ppt_w/2"/>
                                          </p:val>
                                        </p:tav>
                                        <p:tav tm="100000">
                                          <p:val>
                                            <p:strVal val="#ppt_x"/>
                                          </p:val>
                                        </p:tav>
                                      </p:tavLst>
                                    </p:anim>
                                    <p:anim calcmode="lin" valueType="num">
                                      <p:cBhvr additive="base">
                                        <p:cTn id="27" dur="5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Arc 3"/>
          <p:cNvSpPr/>
          <p:nvPr/>
        </p:nvSpPr>
        <p:spPr>
          <a:xfrm rot="5875365" flipH="1" flipV="1">
            <a:off x="2566319" y="2194196"/>
            <a:ext cx="1583219" cy="1616435"/>
          </a:xfrm>
          <a:prstGeom prst="arc">
            <a:avLst/>
          </a:prstGeom>
          <a:ln w="12700">
            <a:solidFill>
              <a:schemeClr val="bg1">
                <a:lumMod val="75000"/>
              </a:schemeClr>
            </a:solidFill>
            <a:prstDash val="dash"/>
            <a:headEnd type="triangle" w="lg" len="lg"/>
            <a:tailEnd type="none" w="med" len="med"/>
          </a:ln>
          <a:effectLst/>
        </p:spPr>
        <p:style>
          <a:lnRef idx="1">
            <a:schemeClr val="accent1"/>
          </a:lnRef>
          <a:fillRef idx="0">
            <a:schemeClr val="accent1"/>
          </a:fillRef>
          <a:effectRef idx="0">
            <a:schemeClr val="accent1"/>
          </a:effectRef>
          <a:fontRef idx="minor">
            <a:schemeClr val="tx1"/>
          </a:fontRef>
        </p:style>
        <p:txBody>
          <a:bodyPr lIns="42970" tIns="21485" rIns="42970" bIns="21485" rtlCol="0" anchor="ctr"/>
          <a:lstStyle/>
          <a:p>
            <a:pPr algn="ctr"/>
            <a:endParaRPr lang="en-US" sz="780">
              <a:solidFill>
                <a:schemeClr val="accent2"/>
              </a:solidFill>
            </a:endParaRPr>
          </a:p>
        </p:txBody>
      </p:sp>
      <p:sp>
        <p:nvSpPr>
          <p:cNvPr id="30" name="Arc 3"/>
          <p:cNvSpPr/>
          <p:nvPr/>
        </p:nvSpPr>
        <p:spPr>
          <a:xfrm rot="4977318">
            <a:off x="7878860" y="2570987"/>
            <a:ext cx="1583219" cy="1616435"/>
          </a:xfrm>
          <a:prstGeom prst="arc">
            <a:avLst/>
          </a:prstGeom>
          <a:ln w="12700">
            <a:solidFill>
              <a:schemeClr val="bg1">
                <a:lumMod val="75000"/>
              </a:schemeClr>
            </a:solidFill>
            <a:prstDash val="dash"/>
            <a:headEnd type="triangle" w="lg" len="lg"/>
            <a:tailEnd type="none" w="med" len="med"/>
          </a:ln>
          <a:effectLst/>
        </p:spPr>
        <p:style>
          <a:lnRef idx="1">
            <a:schemeClr val="accent1"/>
          </a:lnRef>
          <a:fillRef idx="0">
            <a:schemeClr val="accent1"/>
          </a:fillRef>
          <a:effectRef idx="0">
            <a:schemeClr val="accent1"/>
          </a:effectRef>
          <a:fontRef idx="minor">
            <a:schemeClr val="tx1"/>
          </a:fontRef>
        </p:style>
        <p:txBody>
          <a:bodyPr lIns="42970" tIns="21485" rIns="42970" bIns="21485" rtlCol="0" anchor="ctr"/>
          <a:lstStyle/>
          <a:p>
            <a:pPr algn="ctr"/>
            <a:endParaRPr lang="en-US" sz="780">
              <a:solidFill>
                <a:schemeClr val="accent2"/>
              </a:solidFill>
            </a:endParaRPr>
          </a:p>
        </p:txBody>
      </p:sp>
      <p:sp>
        <p:nvSpPr>
          <p:cNvPr id="28" name="Arc 3"/>
          <p:cNvSpPr/>
          <p:nvPr/>
        </p:nvSpPr>
        <p:spPr>
          <a:xfrm rot="11554134" flipH="1">
            <a:off x="4063157" y="3087105"/>
            <a:ext cx="1583219" cy="1616434"/>
          </a:xfrm>
          <a:prstGeom prst="arc">
            <a:avLst/>
          </a:prstGeom>
          <a:ln w="12700">
            <a:solidFill>
              <a:schemeClr val="bg1">
                <a:lumMod val="75000"/>
              </a:schemeClr>
            </a:solidFill>
            <a:prstDash val="dash"/>
            <a:headEnd type="triangle" w="lg" len="lg"/>
            <a:tailEnd type="none" w="med" len="med"/>
          </a:ln>
          <a:effectLst/>
        </p:spPr>
        <p:style>
          <a:lnRef idx="1">
            <a:schemeClr val="accent1"/>
          </a:lnRef>
          <a:fillRef idx="0">
            <a:schemeClr val="accent1"/>
          </a:fillRef>
          <a:effectRef idx="0">
            <a:schemeClr val="accent1"/>
          </a:effectRef>
          <a:fontRef idx="minor">
            <a:schemeClr val="tx1"/>
          </a:fontRef>
        </p:style>
        <p:txBody>
          <a:bodyPr lIns="42970" tIns="21485" rIns="42970" bIns="21485" rtlCol="0" anchor="ctr"/>
          <a:lstStyle/>
          <a:p>
            <a:pPr algn="ctr"/>
            <a:endParaRPr lang="en-US" sz="780">
              <a:solidFill>
                <a:schemeClr val="accent2"/>
              </a:solidFill>
            </a:endParaRPr>
          </a:p>
        </p:txBody>
      </p:sp>
      <p:sp>
        <p:nvSpPr>
          <p:cNvPr id="29" name="Arc 3"/>
          <p:cNvSpPr/>
          <p:nvPr/>
        </p:nvSpPr>
        <p:spPr>
          <a:xfrm rot="10045866">
            <a:off x="6627420" y="2814639"/>
            <a:ext cx="1583219" cy="1616434"/>
          </a:xfrm>
          <a:prstGeom prst="arc">
            <a:avLst/>
          </a:prstGeom>
          <a:ln w="12700">
            <a:solidFill>
              <a:schemeClr val="bg1">
                <a:lumMod val="75000"/>
              </a:schemeClr>
            </a:solidFill>
            <a:prstDash val="dash"/>
            <a:headEnd type="triangle" w="lg" len="lg"/>
            <a:tailEnd type="none" w="med" len="med"/>
          </a:ln>
          <a:effectLst/>
        </p:spPr>
        <p:style>
          <a:lnRef idx="1">
            <a:schemeClr val="accent1"/>
          </a:lnRef>
          <a:fillRef idx="0">
            <a:schemeClr val="accent1"/>
          </a:fillRef>
          <a:effectRef idx="0">
            <a:schemeClr val="accent1"/>
          </a:effectRef>
          <a:fontRef idx="minor">
            <a:schemeClr val="tx1"/>
          </a:fontRef>
        </p:style>
        <p:txBody>
          <a:bodyPr lIns="42970" tIns="21485" rIns="42970" bIns="21485" rtlCol="0" anchor="ctr"/>
          <a:lstStyle/>
          <a:p>
            <a:pPr algn="ctr"/>
            <a:endParaRPr lang="en-US" sz="780">
              <a:solidFill>
                <a:schemeClr val="accent2"/>
              </a:solidFill>
            </a:endParaRPr>
          </a:p>
        </p:txBody>
      </p:sp>
      <p:sp>
        <p:nvSpPr>
          <p:cNvPr id="3" name="Shape 2620"/>
          <p:cNvSpPr/>
          <p:nvPr/>
        </p:nvSpPr>
        <p:spPr>
          <a:xfrm>
            <a:off x="3254245" y="1822901"/>
            <a:ext cx="1296453" cy="132365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p:spPr>
        <p:style>
          <a:lnRef idx="1">
            <a:schemeClr val="accent3"/>
          </a:lnRef>
          <a:fillRef idx="3">
            <a:schemeClr val="accent3"/>
          </a:fillRef>
          <a:effectRef idx="2">
            <a:schemeClr val="accent3"/>
          </a:effectRef>
          <a:fontRef idx="minor">
            <a:schemeClr val="lt1"/>
          </a:fontRef>
        </p:style>
        <p:txBody>
          <a:bodyPr wrap="square" lIns="0" tIns="0" rIns="0" bIns="0" numCol="1" anchor="ctr">
            <a:noAutofit/>
          </a:bodyPr>
          <a:lstStyle/>
          <a:p>
            <a:pPr lvl="0">
              <a:defRPr sz="3200"/>
            </a:pPr>
            <a:endParaRPr sz="2770">
              <a:latin typeface="Arial" panose="020B0604020202020204" pitchFamily="34" charset="0"/>
              <a:ea typeface="微软雅黑" panose="020B0503020204020204" pitchFamily="34" charset="-122"/>
              <a:sym typeface="Arial" panose="020B0604020202020204" pitchFamily="34" charset="0"/>
            </a:endParaRPr>
          </a:p>
        </p:txBody>
      </p:sp>
      <p:sp>
        <p:nvSpPr>
          <p:cNvPr id="4" name="Shape 2621"/>
          <p:cNvSpPr/>
          <p:nvPr/>
        </p:nvSpPr>
        <p:spPr>
          <a:xfrm>
            <a:off x="3571146" y="2185446"/>
            <a:ext cx="662651" cy="598562"/>
          </a:xfrm>
          <a:prstGeom prst="rect">
            <a:avLst/>
          </a:prstGeom>
          <a:noFill/>
          <a:ln w="12700" cap="flat">
            <a:noFill/>
            <a:miter lim="400000"/>
          </a:ln>
          <a:effectLst/>
        </p:spPr>
        <p:txBody>
          <a:bodyPr wrap="square" lIns="0" tIns="0" rIns="0" bIns="0" numCol="1" anchor="t">
            <a:spAutoFit/>
            <a:scene3d>
              <a:camera prst="orthographicFront"/>
              <a:lightRig rig="threePt" dir="t"/>
            </a:scene3d>
            <a:sp3d contourW="12700"/>
          </a:bodyPr>
          <a:lstStyle>
            <a:lvl1pPr>
              <a:defRPr sz="4500" b="1">
                <a:solidFill>
                  <a:srgbClr val="212830"/>
                </a:solidFill>
                <a:latin typeface="BebasNeueBold"/>
                <a:ea typeface="BebasNeueBold"/>
                <a:cs typeface="BebasNeueBold"/>
                <a:sym typeface="BebasNeueBold"/>
              </a:defRPr>
            </a:lvl1pPr>
          </a:lstStyle>
          <a:p>
            <a:pPr lvl="0" algn="ctr">
              <a:defRPr sz="1800" b="0">
                <a:solidFill>
                  <a:srgbClr val="000000"/>
                </a:solidFill>
              </a:defRPr>
            </a:pPr>
            <a:r>
              <a:rPr lang="zh-CN" altLang="en-US" sz="2080" dirty="0">
                <a:solidFill>
                  <a:schemeClr val="bg1"/>
                </a:solidFill>
                <a:latin typeface="Arial" panose="020B0604020202020204" pitchFamily="34" charset="0"/>
                <a:ea typeface="微软雅黑" panose="020B0503020204020204" pitchFamily="34" charset="-122"/>
                <a:sym typeface="Arial" panose="020B0604020202020204" pitchFamily="34" charset="0"/>
              </a:rPr>
              <a:t>盈利</a:t>
            </a:r>
            <a:endParaRPr lang="en-US" altLang="zh-CN" sz="208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lvl="0" algn="ctr">
              <a:defRPr sz="1800" b="0">
                <a:solidFill>
                  <a:srgbClr val="000000"/>
                </a:solidFill>
              </a:defRPr>
            </a:pPr>
            <a:r>
              <a:rPr lang="zh-CN" altLang="en-US" sz="2080" dirty="0">
                <a:solidFill>
                  <a:schemeClr val="bg1"/>
                </a:solidFill>
                <a:latin typeface="Arial" panose="020B0604020202020204" pitchFamily="34" charset="0"/>
                <a:ea typeface="微软雅黑" panose="020B0503020204020204" pitchFamily="34" charset="-122"/>
                <a:sym typeface="Arial" panose="020B0604020202020204" pitchFamily="34" charset="0"/>
              </a:rPr>
              <a:t>扩大</a:t>
            </a:r>
            <a:endParaRPr sz="208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6" name="Shape 2630"/>
          <p:cNvSpPr/>
          <p:nvPr/>
        </p:nvSpPr>
        <p:spPr>
          <a:xfrm>
            <a:off x="1725598" y="2815397"/>
            <a:ext cx="996020" cy="10169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p:spPr>
        <p:style>
          <a:lnRef idx="1">
            <a:schemeClr val="accent3"/>
          </a:lnRef>
          <a:fillRef idx="3">
            <a:schemeClr val="accent3"/>
          </a:fillRef>
          <a:effectRef idx="2">
            <a:schemeClr val="accent3"/>
          </a:effectRef>
          <a:fontRef idx="minor">
            <a:schemeClr val="lt1"/>
          </a:fontRef>
        </p:style>
        <p:txBody>
          <a:bodyPr wrap="square" lIns="0" tIns="0" rIns="0" bIns="0" numCol="1" anchor="ctr">
            <a:noAutofit/>
          </a:bodyPr>
          <a:lstStyle/>
          <a:p>
            <a:pPr lvl="0">
              <a:defRPr sz="3200"/>
            </a:pPr>
            <a:endParaRPr sz="2770">
              <a:latin typeface="Arial" panose="020B0604020202020204" pitchFamily="34" charset="0"/>
              <a:ea typeface="微软雅黑" panose="020B0503020204020204" pitchFamily="34" charset="-122"/>
              <a:sym typeface="Arial" panose="020B0604020202020204" pitchFamily="34" charset="0"/>
            </a:endParaRPr>
          </a:p>
        </p:txBody>
      </p:sp>
      <p:sp>
        <p:nvSpPr>
          <p:cNvPr id="7" name="Shape 2621"/>
          <p:cNvSpPr/>
          <p:nvPr/>
        </p:nvSpPr>
        <p:spPr>
          <a:xfrm>
            <a:off x="1821246" y="3074564"/>
            <a:ext cx="804725" cy="498582"/>
          </a:xfrm>
          <a:prstGeom prst="rect">
            <a:avLst/>
          </a:prstGeom>
          <a:noFill/>
          <a:ln w="12700" cap="flat">
            <a:noFill/>
            <a:miter lim="400000"/>
          </a:ln>
          <a:effectLst/>
        </p:spPr>
        <p:txBody>
          <a:bodyPr wrap="square" lIns="0" tIns="0" rIns="0" bIns="0" numCol="1" anchor="t">
            <a:spAutoFit/>
            <a:scene3d>
              <a:camera prst="orthographicFront"/>
              <a:lightRig rig="threePt" dir="t"/>
            </a:scene3d>
            <a:sp3d contourW="12700"/>
          </a:bodyPr>
          <a:lstStyle>
            <a:lvl1pPr>
              <a:defRPr sz="4500" b="1">
                <a:solidFill>
                  <a:srgbClr val="212830"/>
                </a:solidFill>
                <a:latin typeface="BebasNeueBold"/>
                <a:ea typeface="BebasNeueBold"/>
                <a:cs typeface="BebasNeueBold"/>
                <a:sym typeface="BebasNeueBold"/>
              </a:defRPr>
            </a:lvl1pPr>
          </a:lstStyle>
          <a:p>
            <a:pPr lvl="0" algn="ctr">
              <a:defRPr sz="1800" b="0">
                <a:solidFill>
                  <a:srgbClr val="000000"/>
                </a:solidFill>
              </a:defRPr>
            </a:pPr>
            <a:r>
              <a:rPr lang="zh-CN" altLang="en-US" sz="1730" dirty="0">
                <a:solidFill>
                  <a:schemeClr val="bg1"/>
                </a:solidFill>
                <a:latin typeface="Arial" panose="020B0604020202020204" pitchFamily="34" charset="0"/>
                <a:ea typeface="微软雅黑" panose="020B0503020204020204" pitchFamily="34" charset="-122"/>
                <a:sym typeface="Arial" panose="020B0604020202020204" pitchFamily="34" charset="0"/>
              </a:rPr>
              <a:t>市场占有率快</a:t>
            </a:r>
            <a:endParaRPr sz="173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9" name="Shape 2625"/>
          <p:cNvSpPr/>
          <p:nvPr/>
        </p:nvSpPr>
        <p:spPr>
          <a:xfrm>
            <a:off x="3676122" y="3658210"/>
            <a:ext cx="1065155" cy="10875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p:spPr>
        <p:style>
          <a:lnRef idx="1">
            <a:schemeClr val="accent4"/>
          </a:lnRef>
          <a:fillRef idx="3">
            <a:schemeClr val="accent4"/>
          </a:fillRef>
          <a:effectRef idx="2">
            <a:schemeClr val="accent4"/>
          </a:effectRef>
          <a:fontRef idx="minor">
            <a:schemeClr val="lt1"/>
          </a:fontRef>
        </p:style>
        <p:txBody>
          <a:bodyPr wrap="square" lIns="0" tIns="0" rIns="0" bIns="0" numCol="1" anchor="ctr">
            <a:noAutofit/>
          </a:bodyPr>
          <a:lstStyle/>
          <a:p>
            <a:pPr lvl="0">
              <a:defRPr sz="3200"/>
            </a:pPr>
            <a:endParaRPr sz="2770">
              <a:latin typeface="Arial" panose="020B0604020202020204" pitchFamily="34" charset="0"/>
              <a:ea typeface="微软雅黑" panose="020B0503020204020204" pitchFamily="34" charset="-122"/>
              <a:sym typeface="Arial" panose="020B0604020202020204" pitchFamily="34" charset="0"/>
            </a:endParaRPr>
          </a:p>
        </p:txBody>
      </p:sp>
      <p:sp>
        <p:nvSpPr>
          <p:cNvPr id="10" name="Shape 2621"/>
          <p:cNvSpPr/>
          <p:nvPr/>
        </p:nvSpPr>
        <p:spPr>
          <a:xfrm>
            <a:off x="3877374" y="3902679"/>
            <a:ext cx="662651" cy="598562"/>
          </a:xfrm>
          <a:prstGeom prst="rect">
            <a:avLst/>
          </a:prstGeom>
          <a:noFill/>
          <a:ln w="12700" cap="flat">
            <a:noFill/>
            <a:miter lim="400000"/>
          </a:ln>
          <a:effectLst/>
        </p:spPr>
        <p:txBody>
          <a:bodyPr wrap="square" lIns="0" tIns="0" rIns="0" bIns="0" numCol="1" anchor="t">
            <a:spAutoFit/>
            <a:scene3d>
              <a:camera prst="orthographicFront"/>
              <a:lightRig rig="threePt" dir="t"/>
            </a:scene3d>
            <a:sp3d contourW="12700"/>
          </a:bodyPr>
          <a:lstStyle>
            <a:lvl1pPr>
              <a:defRPr sz="4500" b="1">
                <a:solidFill>
                  <a:srgbClr val="212830"/>
                </a:solidFill>
                <a:latin typeface="BebasNeueBold"/>
                <a:ea typeface="BebasNeueBold"/>
                <a:cs typeface="BebasNeueBold"/>
                <a:sym typeface="BebasNeueBold"/>
              </a:defRPr>
            </a:lvl1pPr>
          </a:lstStyle>
          <a:p>
            <a:pPr lvl="0" algn="ctr">
              <a:defRPr sz="1800" b="0">
                <a:solidFill>
                  <a:srgbClr val="000000"/>
                </a:solidFill>
              </a:defRPr>
            </a:pPr>
            <a:r>
              <a:rPr lang="zh-CN" altLang="en-US" sz="2080" dirty="0">
                <a:solidFill>
                  <a:schemeClr val="bg1"/>
                </a:solidFill>
                <a:latin typeface="Arial" panose="020B0604020202020204" pitchFamily="34" charset="0"/>
                <a:ea typeface="微软雅黑" panose="020B0503020204020204" pitchFamily="34" charset="-122"/>
                <a:sym typeface="Arial" panose="020B0604020202020204" pitchFamily="34" charset="0"/>
              </a:rPr>
              <a:t>研发要快</a:t>
            </a:r>
            <a:endParaRPr sz="208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Shape 2640"/>
          <p:cNvSpPr/>
          <p:nvPr/>
        </p:nvSpPr>
        <p:spPr>
          <a:xfrm>
            <a:off x="6956189" y="1732708"/>
            <a:ext cx="1065155" cy="1087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p:spPr>
        <p:style>
          <a:lnRef idx="1">
            <a:schemeClr val="accent4"/>
          </a:lnRef>
          <a:fillRef idx="3">
            <a:schemeClr val="accent4"/>
          </a:fillRef>
          <a:effectRef idx="2">
            <a:schemeClr val="accent4"/>
          </a:effectRef>
          <a:fontRef idx="minor">
            <a:schemeClr val="lt1"/>
          </a:fontRef>
        </p:style>
        <p:txBody>
          <a:bodyPr wrap="square" lIns="0" tIns="0" rIns="0" bIns="0" numCol="1" anchor="ctr">
            <a:noAutofit/>
          </a:bodyPr>
          <a:lstStyle/>
          <a:p>
            <a:pPr lvl="0">
              <a:defRPr sz="3200"/>
            </a:pPr>
            <a:endParaRPr sz="2770">
              <a:latin typeface="Arial" panose="020B0604020202020204" pitchFamily="34" charset="0"/>
              <a:ea typeface="微软雅黑" panose="020B0503020204020204" pitchFamily="34" charset="-122"/>
              <a:sym typeface="Arial" panose="020B0604020202020204" pitchFamily="34" charset="0"/>
            </a:endParaRPr>
          </a:p>
        </p:txBody>
      </p:sp>
      <p:sp>
        <p:nvSpPr>
          <p:cNvPr id="13" name="Shape 2621"/>
          <p:cNvSpPr/>
          <p:nvPr/>
        </p:nvSpPr>
        <p:spPr>
          <a:xfrm>
            <a:off x="7157440" y="1977178"/>
            <a:ext cx="662653" cy="598562"/>
          </a:xfrm>
          <a:prstGeom prst="rect">
            <a:avLst/>
          </a:prstGeom>
          <a:noFill/>
          <a:ln w="12700" cap="flat">
            <a:noFill/>
            <a:miter lim="400000"/>
          </a:ln>
          <a:effectLst/>
        </p:spPr>
        <p:txBody>
          <a:bodyPr wrap="square" lIns="0" tIns="0" rIns="0" bIns="0" numCol="1" anchor="t">
            <a:spAutoFit/>
            <a:scene3d>
              <a:camera prst="orthographicFront"/>
              <a:lightRig rig="threePt" dir="t"/>
            </a:scene3d>
            <a:sp3d contourW="12700"/>
          </a:bodyPr>
          <a:lstStyle>
            <a:lvl1pPr>
              <a:defRPr sz="4500" b="1">
                <a:solidFill>
                  <a:srgbClr val="212830"/>
                </a:solidFill>
                <a:latin typeface="BebasNeueBold"/>
                <a:ea typeface="BebasNeueBold"/>
                <a:cs typeface="BebasNeueBold"/>
                <a:sym typeface="BebasNeueBold"/>
              </a:defRPr>
            </a:lvl1pPr>
          </a:lstStyle>
          <a:p>
            <a:pPr lvl="0" algn="ctr">
              <a:defRPr sz="1800" b="0">
                <a:solidFill>
                  <a:srgbClr val="000000"/>
                </a:solidFill>
              </a:defRPr>
            </a:pPr>
            <a:r>
              <a:rPr lang="zh-CN" altLang="en-US" sz="2080" dirty="0">
                <a:solidFill>
                  <a:schemeClr val="bg1"/>
                </a:solidFill>
                <a:latin typeface="Arial" panose="020B0604020202020204" pitchFamily="34" charset="0"/>
                <a:ea typeface="微软雅黑" panose="020B0503020204020204" pitchFamily="34" charset="-122"/>
                <a:sym typeface="Arial" panose="020B0604020202020204" pitchFamily="34" charset="0"/>
              </a:rPr>
              <a:t>技术提高</a:t>
            </a:r>
            <a:endParaRPr sz="208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Shape 2645"/>
          <p:cNvSpPr/>
          <p:nvPr/>
        </p:nvSpPr>
        <p:spPr>
          <a:xfrm>
            <a:off x="7660552" y="3522624"/>
            <a:ext cx="1206439" cy="123174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p:spPr>
        <p:style>
          <a:lnRef idx="1">
            <a:schemeClr val="accent5"/>
          </a:lnRef>
          <a:fillRef idx="3">
            <a:schemeClr val="accent5"/>
          </a:fillRef>
          <a:effectRef idx="2">
            <a:schemeClr val="accent5"/>
          </a:effectRef>
          <a:fontRef idx="minor">
            <a:schemeClr val="lt1"/>
          </a:fontRef>
        </p:style>
        <p:txBody>
          <a:bodyPr wrap="square" lIns="0" tIns="0" rIns="0" bIns="0" numCol="1" anchor="ctr">
            <a:noAutofit/>
          </a:bodyPr>
          <a:lstStyle/>
          <a:p>
            <a:pPr lvl="0">
              <a:defRPr sz="3200"/>
            </a:pPr>
            <a:endParaRPr sz="2770">
              <a:latin typeface="Arial" panose="020B0604020202020204" pitchFamily="34" charset="0"/>
              <a:ea typeface="微软雅黑" panose="020B0503020204020204" pitchFamily="34" charset="-122"/>
              <a:sym typeface="Arial" panose="020B0604020202020204" pitchFamily="34" charset="0"/>
            </a:endParaRPr>
          </a:p>
        </p:txBody>
      </p:sp>
      <p:sp>
        <p:nvSpPr>
          <p:cNvPr id="16" name="Shape 2621"/>
          <p:cNvSpPr/>
          <p:nvPr/>
        </p:nvSpPr>
        <p:spPr>
          <a:xfrm>
            <a:off x="7932445" y="3839217"/>
            <a:ext cx="662653" cy="598562"/>
          </a:xfrm>
          <a:prstGeom prst="rect">
            <a:avLst/>
          </a:prstGeom>
          <a:noFill/>
          <a:ln w="12700" cap="flat">
            <a:noFill/>
            <a:miter lim="400000"/>
          </a:ln>
          <a:effectLst/>
        </p:spPr>
        <p:txBody>
          <a:bodyPr wrap="square" lIns="0" tIns="0" rIns="0" bIns="0" numCol="1" anchor="t">
            <a:spAutoFit/>
            <a:scene3d>
              <a:camera prst="orthographicFront"/>
              <a:lightRig rig="threePt" dir="t"/>
            </a:scene3d>
            <a:sp3d contourW="12700"/>
          </a:bodyPr>
          <a:lstStyle>
            <a:lvl1pPr>
              <a:defRPr sz="4500" b="1">
                <a:solidFill>
                  <a:srgbClr val="212830"/>
                </a:solidFill>
                <a:latin typeface="BebasNeueBold"/>
                <a:ea typeface="BebasNeueBold"/>
                <a:cs typeface="BebasNeueBold"/>
                <a:sym typeface="BebasNeueBold"/>
              </a:defRPr>
            </a:lvl1pPr>
          </a:lstStyle>
          <a:p>
            <a:pPr lvl="0" algn="ctr">
              <a:defRPr sz="1800" b="0">
                <a:solidFill>
                  <a:srgbClr val="000000"/>
                </a:solidFill>
              </a:defRPr>
            </a:pPr>
            <a:r>
              <a:rPr lang="zh-CN" altLang="en-US" sz="2080" dirty="0">
                <a:solidFill>
                  <a:schemeClr val="bg1"/>
                </a:solidFill>
                <a:latin typeface="Arial" panose="020B0604020202020204" pitchFamily="34" charset="0"/>
                <a:ea typeface="微软雅黑" panose="020B0503020204020204" pitchFamily="34" charset="-122"/>
                <a:sym typeface="Arial" panose="020B0604020202020204" pitchFamily="34" charset="0"/>
              </a:rPr>
              <a:t>功能强大</a:t>
            </a:r>
            <a:endParaRPr sz="208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8" name="Shape 2635"/>
          <p:cNvSpPr/>
          <p:nvPr/>
        </p:nvSpPr>
        <p:spPr>
          <a:xfrm>
            <a:off x="9046533" y="1674956"/>
            <a:ext cx="1419870" cy="144965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p:spPr>
        <p:style>
          <a:lnRef idx="1">
            <a:schemeClr val="accent5"/>
          </a:lnRef>
          <a:fillRef idx="3">
            <a:schemeClr val="accent5"/>
          </a:fillRef>
          <a:effectRef idx="2">
            <a:schemeClr val="accent5"/>
          </a:effectRef>
          <a:fontRef idx="minor">
            <a:schemeClr val="lt1"/>
          </a:fontRef>
        </p:style>
        <p:txBody>
          <a:bodyPr wrap="square" lIns="0" tIns="0" rIns="0" bIns="0" numCol="1" anchor="ctr">
            <a:noAutofit/>
          </a:bodyPr>
          <a:lstStyle/>
          <a:p>
            <a:pPr lvl="0">
              <a:defRPr sz="3200"/>
            </a:pPr>
            <a:endParaRPr sz="2770">
              <a:latin typeface="Arial" panose="020B0604020202020204" pitchFamily="34" charset="0"/>
              <a:ea typeface="微软雅黑" panose="020B0503020204020204" pitchFamily="34" charset="-122"/>
              <a:sym typeface="Arial" panose="020B0604020202020204" pitchFamily="34" charset="0"/>
            </a:endParaRPr>
          </a:p>
        </p:txBody>
      </p:sp>
      <p:sp>
        <p:nvSpPr>
          <p:cNvPr id="19" name="Shape 2621"/>
          <p:cNvSpPr/>
          <p:nvPr/>
        </p:nvSpPr>
        <p:spPr>
          <a:xfrm>
            <a:off x="9243585" y="2100504"/>
            <a:ext cx="1025765" cy="598562"/>
          </a:xfrm>
          <a:prstGeom prst="rect">
            <a:avLst/>
          </a:prstGeom>
          <a:noFill/>
          <a:ln w="12700" cap="flat">
            <a:noFill/>
            <a:miter lim="400000"/>
          </a:ln>
          <a:effectLst/>
        </p:spPr>
        <p:txBody>
          <a:bodyPr wrap="square" lIns="0" tIns="0" rIns="0" bIns="0" numCol="1" anchor="t">
            <a:spAutoFit/>
            <a:scene3d>
              <a:camera prst="orthographicFront"/>
              <a:lightRig rig="threePt" dir="t"/>
            </a:scene3d>
            <a:sp3d contourW="12700"/>
          </a:bodyPr>
          <a:lstStyle>
            <a:lvl1pPr>
              <a:defRPr sz="4500" b="1">
                <a:solidFill>
                  <a:srgbClr val="212830"/>
                </a:solidFill>
                <a:latin typeface="BebasNeueBold"/>
                <a:ea typeface="BebasNeueBold"/>
                <a:cs typeface="BebasNeueBold"/>
                <a:sym typeface="BebasNeueBold"/>
              </a:defRPr>
            </a:lvl1pPr>
          </a:lstStyle>
          <a:p>
            <a:pPr lvl="0" algn="ctr">
              <a:defRPr sz="1800" b="0">
                <a:solidFill>
                  <a:srgbClr val="000000"/>
                </a:solidFill>
              </a:defRPr>
            </a:pPr>
            <a:r>
              <a:rPr lang="zh-CN" altLang="en-US" sz="2080" dirty="0">
                <a:solidFill>
                  <a:schemeClr val="bg1"/>
                </a:solidFill>
                <a:latin typeface="Arial" panose="020B0604020202020204" pitchFamily="34" charset="0"/>
                <a:ea typeface="微软雅黑" panose="020B0503020204020204" pitchFamily="34" charset="-122"/>
                <a:sym typeface="Arial" panose="020B0604020202020204" pitchFamily="34" charset="0"/>
              </a:rPr>
              <a:t>利益</a:t>
            </a:r>
            <a:endParaRPr lang="en-US" altLang="zh-CN" sz="208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lvl="0" algn="ctr">
              <a:defRPr sz="1800" b="0">
                <a:solidFill>
                  <a:srgbClr val="000000"/>
                </a:solidFill>
              </a:defRPr>
            </a:pPr>
            <a:r>
              <a:rPr lang="zh-CN" altLang="en-US" sz="2080" dirty="0">
                <a:solidFill>
                  <a:schemeClr val="bg1"/>
                </a:solidFill>
                <a:latin typeface="Arial" panose="020B0604020202020204" pitchFamily="34" charset="0"/>
                <a:ea typeface="微软雅黑" panose="020B0503020204020204" pitchFamily="34" charset="-122"/>
                <a:sym typeface="Arial" panose="020B0604020202020204" pitchFamily="34" charset="0"/>
              </a:rPr>
              <a:t>最大化</a:t>
            </a:r>
            <a:endParaRPr sz="208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Arc 3"/>
          <p:cNvSpPr/>
          <p:nvPr/>
        </p:nvSpPr>
        <p:spPr>
          <a:xfrm rot="20794530">
            <a:off x="3949669" y="2757928"/>
            <a:ext cx="1583219" cy="1616434"/>
          </a:xfrm>
          <a:prstGeom prst="arc">
            <a:avLst/>
          </a:prstGeom>
          <a:ln w="12700">
            <a:solidFill>
              <a:schemeClr val="bg1">
                <a:lumMod val="75000"/>
              </a:schemeClr>
            </a:solidFill>
            <a:prstDash val="dash"/>
            <a:headEnd type="triangle" w="lg" len="lg"/>
            <a:tailEnd type="none" w="med" len="med"/>
          </a:ln>
          <a:effectLst/>
        </p:spPr>
        <p:style>
          <a:lnRef idx="1">
            <a:schemeClr val="accent1"/>
          </a:lnRef>
          <a:fillRef idx="0">
            <a:schemeClr val="accent1"/>
          </a:fillRef>
          <a:effectRef idx="0">
            <a:schemeClr val="accent1"/>
          </a:effectRef>
          <a:fontRef idx="minor">
            <a:schemeClr val="tx1"/>
          </a:fontRef>
        </p:style>
        <p:txBody>
          <a:bodyPr lIns="42970" tIns="21485" rIns="42970" bIns="21485" rtlCol="0" anchor="ctr"/>
          <a:lstStyle/>
          <a:p>
            <a:pPr algn="ctr"/>
            <a:endParaRPr lang="en-US" sz="780">
              <a:solidFill>
                <a:schemeClr val="accent2"/>
              </a:solidFill>
            </a:endParaRPr>
          </a:p>
        </p:txBody>
      </p:sp>
      <p:sp>
        <p:nvSpPr>
          <p:cNvPr id="21" name="Arc 3"/>
          <p:cNvSpPr/>
          <p:nvPr/>
        </p:nvSpPr>
        <p:spPr>
          <a:xfrm rot="805470" flipH="1">
            <a:off x="6080062" y="2651020"/>
            <a:ext cx="1583219" cy="1616434"/>
          </a:xfrm>
          <a:prstGeom prst="arc">
            <a:avLst/>
          </a:prstGeom>
          <a:ln w="12700">
            <a:solidFill>
              <a:schemeClr val="bg1">
                <a:lumMod val="75000"/>
              </a:schemeClr>
            </a:solidFill>
            <a:prstDash val="dash"/>
            <a:headEnd type="triangle" w="lg" len="lg"/>
            <a:tailEnd type="none" w="med" len="med"/>
          </a:ln>
          <a:effectLst/>
        </p:spPr>
        <p:style>
          <a:lnRef idx="1">
            <a:schemeClr val="accent1"/>
          </a:lnRef>
          <a:fillRef idx="0">
            <a:schemeClr val="accent1"/>
          </a:fillRef>
          <a:effectRef idx="0">
            <a:schemeClr val="accent1"/>
          </a:effectRef>
          <a:fontRef idx="minor">
            <a:schemeClr val="tx1"/>
          </a:fontRef>
        </p:style>
        <p:txBody>
          <a:bodyPr lIns="42970" tIns="21485" rIns="42970" bIns="21485" rtlCol="0" anchor="ctr"/>
          <a:lstStyle/>
          <a:p>
            <a:pPr algn="ctr"/>
            <a:endParaRPr lang="en-US" sz="780">
              <a:solidFill>
                <a:schemeClr val="accent2"/>
              </a:solidFill>
            </a:endParaRPr>
          </a:p>
        </p:txBody>
      </p:sp>
      <p:sp>
        <p:nvSpPr>
          <p:cNvPr id="26" name="Shape 2659"/>
          <p:cNvSpPr/>
          <p:nvPr/>
        </p:nvSpPr>
        <p:spPr>
          <a:xfrm>
            <a:off x="5351331" y="2819408"/>
            <a:ext cx="1434025" cy="14641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p:spPr>
        <p:style>
          <a:lnRef idx="1">
            <a:schemeClr val="accent2"/>
          </a:lnRef>
          <a:fillRef idx="3">
            <a:schemeClr val="accent2"/>
          </a:fillRef>
          <a:effectRef idx="2">
            <a:schemeClr val="accent2"/>
          </a:effectRef>
          <a:fontRef idx="minor">
            <a:schemeClr val="lt1"/>
          </a:fontRef>
        </p:style>
        <p:txBody>
          <a:bodyPr wrap="square" lIns="0" tIns="0" rIns="0" bIns="0" numCol="1" anchor="ctr">
            <a:noAutofit/>
          </a:bodyPr>
          <a:lstStyle/>
          <a:p>
            <a:pPr lvl="0">
              <a:defRPr sz="3200"/>
            </a:pPr>
            <a:endParaRPr sz="2770">
              <a:latin typeface="Arial" panose="020B0604020202020204" pitchFamily="34" charset="0"/>
              <a:ea typeface="微软雅黑" panose="020B0503020204020204" pitchFamily="34" charset="-122"/>
              <a:sym typeface="Arial" panose="020B0604020202020204" pitchFamily="34" charset="0"/>
            </a:endParaRPr>
          </a:p>
        </p:txBody>
      </p:sp>
      <p:sp>
        <p:nvSpPr>
          <p:cNvPr id="27" name="Shape 2621"/>
          <p:cNvSpPr/>
          <p:nvPr/>
        </p:nvSpPr>
        <p:spPr>
          <a:xfrm>
            <a:off x="5555460" y="3139959"/>
            <a:ext cx="1025765" cy="823007"/>
          </a:xfrm>
          <a:prstGeom prst="rect">
            <a:avLst/>
          </a:prstGeom>
          <a:noFill/>
          <a:ln w="12700" cap="flat">
            <a:noFill/>
            <a:miter lim="400000"/>
          </a:ln>
          <a:effectLst/>
        </p:spPr>
        <p:txBody>
          <a:bodyPr wrap="square" lIns="0" tIns="0" rIns="0" bIns="0" numCol="1" anchor="t">
            <a:spAutoFit/>
            <a:scene3d>
              <a:camera prst="orthographicFront"/>
              <a:lightRig rig="threePt" dir="t"/>
            </a:scene3d>
            <a:sp3d contourW="12700"/>
          </a:bodyPr>
          <a:lstStyle>
            <a:lvl1pPr>
              <a:defRPr sz="4500" b="1">
                <a:solidFill>
                  <a:srgbClr val="212830"/>
                </a:solidFill>
                <a:latin typeface="BebasNeueBold"/>
                <a:ea typeface="BebasNeueBold"/>
                <a:cs typeface="BebasNeueBold"/>
                <a:sym typeface="BebasNeueBold"/>
              </a:defRPr>
            </a:lvl1pPr>
          </a:lstStyle>
          <a:p>
            <a:pPr lvl="0" algn="ctr">
              <a:defRPr sz="1800" b="0">
                <a:solidFill>
                  <a:srgbClr val="000000"/>
                </a:solidFill>
              </a:defRPr>
            </a:pPr>
            <a:r>
              <a:rPr lang="zh-CN" altLang="en-US" sz="2855" dirty="0">
                <a:solidFill>
                  <a:schemeClr val="bg1"/>
                </a:solidFill>
                <a:latin typeface="Arial" panose="020B0604020202020204" pitchFamily="34" charset="0"/>
                <a:ea typeface="微软雅黑" panose="020B0503020204020204" pitchFamily="34" charset="-122"/>
                <a:sym typeface="Arial" panose="020B0604020202020204" pitchFamily="34" charset="0"/>
              </a:rPr>
              <a:t>战略</a:t>
            </a:r>
            <a:endParaRPr lang="en-US" altLang="zh-CN" sz="2855"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lvl="0" algn="ctr">
              <a:defRPr sz="1800" b="0">
                <a:solidFill>
                  <a:srgbClr val="000000"/>
                </a:solidFill>
              </a:defRPr>
            </a:pPr>
            <a:r>
              <a:rPr lang="zh-CN" altLang="en-US" sz="2855" dirty="0">
                <a:solidFill>
                  <a:schemeClr val="bg1"/>
                </a:solidFill>
                <a:latin typeface="Arial" panose="020B0604020202020204" pitchFamily="34" charset="0"/>
                <a:ea typeface="微软雅黑" panose="020B0503020204020204" pitchFamily="34" charset="-122"/>
                <a:sym typeface="Arial" panose="020B0604020202020204" pitchFamily="34" charset="0"/>
              </a:rPr>
              <a:t>目标</a:t>
            </a:r>
            <a:endParaRPr sz="2855"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38" name="Straight Connector 43"/>
          <p:cNvCxnSpPr/>
          <p:nvPr/>
        </p:nvCxnSpPr>
        <p:spPr>
          <a:xfrm>
            <a:off x="1294122" y="5024186"/>
            <a:ext cx="9603752" cy="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39" name="Group 145"/>
          <p:cNvGrpSpPr/>
          <p:nvPr/>
        </p:nvGrpSpPr>
        <p:grpSpPr>
          <a:xfrm>
            <a:off x="1582278" y="5350228"/>
            <a:ext cx="608575" cy="608575"/>
            <a:chOff x="3510757" y="2582069"/>
            <a:chExt cx="464344" cy="464344"/>
          </a:xfrm>
          <a:solidFill>
            <a:schemeClr val="accent1"/>
          </a:solidFill>
        </p:grpSpPr>
        <p:sp>
          <p:nvSpPr>
            <p:cNvPr id="40" name="AutoShape 126"/>
            <p:cNvSpPr/>
            <p:nvPr/>
          </p:nvSpPr>
          <p:spPr bwMode="auto">
            <a:xfrm>
              <a:off x="3510757" y="2582069"/>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99" y="14850"/>
                  </a:moveTo>
                  <a:cubicBezTo>
                    <a:pt x="9772" y="14850"/>
                    <a:pt x="6749" y="11827"/>
                    <a:pt x="6749" y="8100"/>
                  </a:cubicBezTo>
                  <a:cubicBezTo>
                    <a:pt x="6749" y="4372"/>
                    <a:pt x="9772" y="1350"/>
                    <a:pt x="13499" y="1350"/>
                  </a:cubicBezTo>
                  <a:cubicBezTo>
                    <a:pt x="17227" y="1350"/>
                    <a:pt x="20249" y="4372"/>
                    <a:pt x="20249" y="8100"/>
                  </a:cubicBezTo>
                  <a:cubicBezTo>
                    <a:pt x="20249" y="11827"/>
                    <a:pt x="17227" y="14850"/>
                    <a:pt x="13499" y="14850"/>
                  </a:cubicBezTo>
                  <a:moveTo>
                    <a:pt x="3236" y="20042"/>
                  </a:moveTo>
                  <a:cubicBezTo>
                    <a:pt x="3019" y="20266"/>
                    <a:pt x="2718" y="20408"/>
                    <a:pt x="2382" y="20408"/>
                  </a:cubicBezTo>
                  <a:cubicBezTo>
                    <a:pt x="1724" y="20408"/>
                    <a:pt x="1191" y="19875"/>
                    <a:pt x="1191" y="19218"/>
                  </a:cubicBezTo>
                  <a:cubicBezTo>
                    <a:pt x="1191" y="18881"/>
                    <a:pt x="1332" y="18580"/>
                    <a:pt x="1557" y="18363"/>
                  </a:cubicBezTo>
                  <a:lnTo>
                    <a:pt x="1551" y="18358"/>
                  </a:lnTo>
                  <a:lnTo>
                    <a:pt x="6996" y="12913"/>
                  </a:lnTo>
                  <a:cubicBezTo>
                    <a:pt x="7472" y="13555"/>
                    <a:pt x="8039" y="14122"/>
                    <a:pt x="8680" y="14599"/>
                  </a:cubicBezTo>
                  <a:cubicBezTo>
                    <a:pt x="8680" y="14599"/>
                    <a:pt x="3236" y="20042"/>
                    <a:pt x="3236" y="20042"/>
                  </a:cubicBezTo>
                  <a:close/>
                  <a:moveTo>
                    <a:pt x="13499" y="0"/>
                  </a:moveTo>
                  <a:cubicBezTo>
                    <a:pt x="9026" y="0"/>
                    <a:pt x="5399" y="3626"/>
                    <a:pt x="5399" y="8100"/>
                  </a:cubicBezTo>
                  <a:cubicBezTo>
                    <a:pt x="5399" y="9467"/>
                    <a:pt x="5742" y="10754"/>
                    <a:pt x="6341" y="11884"/>
                  </a:cubicBezTo>
                  <a:lnTo>
                    <a:pt x="709" y="17515"/>
                  </a:lnTo>
                  <a:lnTo>
                    <a:pt x="713" y="17520"/>
                  </a:lnTo>
                  <a:cubicBezTo>
                    <a:pt x="274" y="17953"/>
                    <a:pt x="0" y="18552"/>
                    <a:pt x="0" y="19218"/>
                  </a:cubicBezTo>
                  <a:cubicBezTo>
                    <a:pt x="0" y="20533"/>
                    <a:pt x="1066" y="21599"/>
                    <a:pt x="2382" y="21599"/>
                  </a:cubicBezTo>
                  <a:cubicBezTo>
                    <a:pt x="3047" y="21599"/>
                    <a:pt x="3647" y="21326"/>
                    <a:pt x="4079" y="20885"/>
                  </a:cubicBezTo>
                  <a:lnTo>
                    <a:pt x="4078" y="20884"/>
                  </a:lnTo>
                  <a:lnTo>
                    <a:pt x="9708" y="15255"/>
                  </a:lnTo>
                  <a:cubicBezTo>
                    <a:pt x="10839" y="15856"/>
                    <a:pt x="12128" y="16200"/>
                    <a:pt x="13499" y="16200"/>
                  </a:cubicBezTo>
                  <a:cubicBezTo>
                    <a:pt x="17973" y="16200"/>
                    <a:pt x="21600" y="12573"/>
                    <a:pt x="21600" y="8100"/>
                  </a:cubicBezTo>
                  <a:cubicBezTo>
                    <a:pt x="21600" y="3626"/>
                    <a:pt x="17973" y="0"/>
                    <a:pt x="134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sym typeface="Gill Sans" charset="0"/>
              </a:endParaRPr>
            </a:p>
          </p:txBody>
        </p:sp>
        <p:sp>
          <p:nvSpPr>
            <p:cNvPr id="41" name="AutoShape 127"/>
            <p:cNvSpPr/>
            <p:nvPr/>
          </p:nvSpPr>
          <p:spPr bwMode="auto">
            <a:xfrm>
              <a:off x="3698875" y="2654300"/>
              <a:ext cx="109538" cy="1087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60" y="0"/>
                  </a:moveTo>
                  <a:cubicBezTo>
                    <a:pt x="9025" y="0"/>
                    <a:pt x="0" y="9025"/>
                    <a:pt x="0" y="20160"/>
                  </a:cubicBezTo>
                  <a:cubicBezTo>
                    <a:pt x="0" y="20954"/>
                    <a:pt x="644" y="21600"/>
                    <a:pt x="1440" y="21600"/>
                  </a:cubicBezTo>
                  <a:cubicBezTo>
                    <a:pt x="2235" y="21600"/>
                    <a:pt x="2880" y="20954"/>
                    <a:pt x="2880" y="20160"/>
                  </a:cubicBezTo>
                  <a:cubicBezTo>
                    <a:pt x="2880" y="10618"/>
                    <a:pt x="10617" y="2880"/>
                    <a:pt x="20160" y="2880"/>
                  </a:cubicBezTo>
                  <a:cubicBezTo>
                    <a:pt x="20955" y="2880"/>
                    <a:pt x="21599" y="2234"/>
                    <a:pt x="21599" y="1440"/>
                  </a:cubicBezTo>
                  <a:cubicBezTo>
                    <a:pt x="21599" y="645"/>
                    <a:pt x="20955" y="0"/>
                    <a:pt x="2016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sym typeface="Gill Sans" charset="0"/>
              </a:endParaRPr>
            </a:p>
          </p:txBody>
        </p:sp>
      </p:grpSp>
      <p:sp>
        <p:nvSpPr>
          <p:cNvPr id="42" name="矩形 41"/>
          <p:cNvSpPr/>
          <p:nvPr/>
        </p:nvSpPr>
        <p:spPr>
          <a:xfrm>
            <a:off x="2270779" y="5257072"/>
            <a:ext cx="8320892" cy="701731"/>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en-US" altLang="zh-CN" sz="1100" dirty="0">
                <a:solidFill>
                  <a:schemeClr val="bg1">
                    <a:lumMod val="50000"/>
                  </a:schemeClr>
                </a:solidFill>
                <a:latin typeface="Century Gothic" panose="020B0502020202020204" pitchFamily="34" charset="0"/>
              </a:rPr>
              <a:t>Far </a:t>
            </a:r>
            <a:r>
              <a:rPr lang="en-US" altLang="zh-CN" sz="1100" dirty="0" err="1">
                <a:solidFill>
                  <a:schemeClr val="bg1">
                    <a:lumMod val="50000"/>
                  </a:schemeClr>
                </a:solidFill>
                <a:latin typeface="Century Gothic" panose="020B0502020202020204" pitchFamily="34" charset="0"/>
              </a:rPr>
              <a:t>far</a:t>
            </a:r>
            <a:r>
              <a:rPr lang="en-US" altLang="zh-CN" sz="1100" dirty="0">
                <a:solidFill>
                  <a:schemeClr val="bg1">
                    <a:lumMod val="50000"/>
                  </a:schemeClr>
                </a:solidFill>
                <a:latin typeface="Century Gothic" panose="020B0502020202020204" pitchFamily="34" charset="0"/>
              </a:rPr>
              <a:t> away, behind the word mountains, far from the countries Vokalia and Consonantia, there live the blind texts. Far </a:t>
            </a:r>
            <a:r>
              <a:rPr lang="en-US" altLang="zh-CN" sz="1100" dirty="0" err="1">
                <a:solidFill>
                  <a:schemeClr val="bg1">
                    <a:lumMod val="50000"/>
                  </a:schemeClr>
                </a:solidFill>
                <a:latin typeface="Century Gothic" panose="020B0502020202020204" pitchFamily="34" charset="0"/>
              </a:rPr>
              <a:t>far</a:t>
            </a:r>
            <a:r>
              <a:rPr lang="en-US" altLang="zh-CN" sz="1100" dirty="0">
                <a:solidFill>
                  <a:schemeClr val="bg1">
                    <a:lumMod val="50000"/>
                  </a:schemeClr>
                </a:solidFill>
                <a:latin typeface="Century Gothic" panose="020B0502020202020204" pitchFamily="34" charset="0"/>
              </a:rPr>
              <a:t> away, behind the word mountains, far from the </a:t>
            </a:r>
            <a:r>
              <a:rPr lang="en-US" altLang="zh-CN" sz="1100" dirty="0" err="1">
                <a:solidFill>
                  <a:schemeClr val="bg1">
                    <a:lumMod val="50000"/>
                  </a:schemeClr>
                </a:solidFill>
                <a:latin typeface="Century Gothic" panose="020B0502020202020204" pitchFamily="34" charset="0"/>
              </a:rPr>
              <a:t>countriesand</a:t>
            </a:r>
            <a:r>
              <a:rPr lang="en-US" altLang="zh-CN" sz="1100" dirty="0">
                <a:solidFill>
                  <a:schemeClr val="bg1">
                    <a:lumMod val="50000"/>
                  </a:schemeClr>
                </a:solidFill>
                <a:latin typeface="Century Gothic" panose="020B0502020202020204" pitchFamily="34" charset="0"/>
              </a:rPr>
              <a:t> </a:t>
            </a:r>
            <a:r>
              <a:rPr lang="en-US" altLang="zh-CN" sz="1100" dirty="0" err="1">
                <a:solidFill>
                  <a:schemeClr val="bg1">
                    <a:lumMod val="50000"/>
                  </a:schemeClr>
                </a:solidFill>
                <a:latin typeface="Century Gothic" panose="020B0502020202020204" pitchFamily="34" charset="0"/>
              </a:rPr>
              <a:t>Consonantia</a:t>
            </a:r>
            <a:r>
              <a:rPr lang="en-US" altLang="zh-CN" sz="1100" dirty="0">
                <a:solidFill>
                  <a:schemeClr val="bg1">
                    <a:lumMod val="50000"/>
                  </a:schemeClr>
                </a:solidFill>
                <a:latin typeface="Century Gothic" panose="020B0502020202020204" pitchFamily="34" charset="0"/>
              </a:rPr>
              <a:t>, there live the blind texts.</a:t>
            </a:r>
          </a:p>
          <a:p>
            <a:pPr>
              <a:lnSpc>
                <a:spcPct val="120000"/>
              </a:lnSpc>
            </a:pPr>
            <a:r>
              <a:rPr lang="en-US" altLang="zh-CN" sz="1100" dirty="0">
                <a:solidFill>
                  <a:schemeClr val="bg1">
                    <a:lumMod val="50000"/>
                  </a:schemeClr>
                </a:solidFill>
                <a:latin typeface="Century Gothic" panose="020B0502020202020204" pitchFamily="34" charset="0"/>
              </a:rPr>
              <a:t> </a:t>
            </a:r>
            <a:r>
              <a:rPr lang="en-US" altLang="zh-CN" sz="1100" dirty="0" err="1">
                <a:solidFill>
                  <a:schemeClr val="bg1">
                    <a:lumMod val="50000"/>
                  </a:schemeClr>
                </a:solidFill>
                <a:latin typeface="Century Gothic" panose="020B0502020202020204" pitchFamily="34" charset="0"/>
              </a:rPr>
              <a:t>Vokalia</a:t>
            </a:r>
            <a:r>
              <a:rPr lang="en-US" altLang="zh-CN" sz="1100" dirty="0">
                <a:solidFill>
                  <a:schemeClr val="bg1">
                    <a:lumMod val="50000"/>
                  </a:schemeClr>
                </a:solidFill>
                <a:latin typeface="Century Gothic" panose="020B0502020202020204" pitchFamily="34" charset="0"/>
              </a:rPr>
              <a:t> and </a:t>
            </a:r>
            <a:r>
              <a:rPr lang="en-US" altLang="zh-CN" sz="1100" dirty="0" err="1">
                <a:solidFill>
                  <a:schemeClr val="bg1">
                    <a:lumMod val="50000"/>
                  </a:schemeClr>
                </a:solidFill>
                <a:latin typeface="Century Gothic" panose="020B0502020202020204" pitchFamily="34" charset="0"/>
              </a:rPr>
              <a:t>Consonantia</a:t>
            </a:r>
            <a:r>
              <a:rPr lang="en-US" altLang="zh-CN" sz="1100" dirty="0">
                <a:solidFill>
                  <a:schemeClr val="bg1">
                    <a:lumMod val="50000"/>
                  </a:schemeClr>
                </a:solidFill>
                <a:latin typeface="Century Gothic" panose="020B0502020202020204" pitchFamily="34" charset="0"/>
              </a:rPr>
              <a:t>, there live the blind texts.</a:t>
            </a:r>
          </a:p>
        </p:txBody>
      </p:sp>
      <p:grpSp>
        <p:nvGrpSpPr>
          <p:cNvPr id="37" name="组合 36"/>
          <p:cNvGrpSpPr/>
          <p:nvPr/>
        </p:nvGrpSpPr>
        <p:grpSpPr>
          <a:xfrm>
            <a:off x="1121107" y="430231"/>
            <a:ext cx="4885993" cy="687492"/>
            <a:chOff x="5402407" y="1247256"/>
            <a:chExt cx="4885993" cy="687492"/>
          </a:xfrm>
        </p:grpSpPr>
        <p:sp>
          <p:nvSpPr>
            <p:cNvPr id="45" name="文本框 44"/>
            <p:cNvSpPr txBox="1"/>
            <p:nvPr/>
          </p:nvSpPr>
          <p:spPr>
            <a:xfrm>
              <a:off x="5402407" y="1247256"/>
              <a:ext cx="3295317" cy="523220"/>
            </a:xfrm>
            <a:prstGeom prst="rect">
              <a:avLst/>
            </a:prstGeom>
            <a:noFill/>
          </p:spPr>
          <p:txBody>
            <a:bodyPr wrap="squar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rPr>
                <a:t>标题文字添加此处</a:t>
              </a:r>
              <a:endParaRPr kumimoji="0" lang="zh-CN" altLang="en-US" sz="28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46" name="文本框 45"/>
            <p:cNvSpPr txBox="1"/>
            <p:nvPr/>
          </p:nvSpPr>
          <p:spPr>
            <a:xfrm>
              <a:off x="5402408" y="1664931"/>
              <a:ext cx="4885992" cy="269817"/>
            </a:xfrm>
            <a:prstGeom prst="rect">
              <a:avLst/>
            </a:prstGeom>
            <a:noFill/>
          </p:spPr>
          <p:txBody>
            <a:bodyPr wrap="square" rtlCol="0">
              <a:spAutoFit/>
              <a:scene3d>
                <a:camera prst="orthographicFront"/>
                <a:lightRig rig="threePt" dir="t"/>
              </a:scene3d>
              <a:sp3d contourW="12700"/>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en-US" altLang="zh-CN" sz="1050" b="0" i="0" u="none" strike="noStrike" kern="1200" cap="none" spc="0" normalizeH="0" baseline="0" noProof="0" dirty="0" smtClean="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print </a:t>
              </a:r>
              <a:r>
                <a:rPr kumimoji="0" lang="en-US" altLang="zh-CN" sz="105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the presentation and make it into a film to be used in a wider field</a:t>
              </a:r>
            </a:p>
          </p:txBody>
        </p:sp>
      </p:grpSp>
      <p:sp>
        <p:nvSpPr>
          <p:cNvPr id="47" name="矩形 46"/>
          <p:cNvSpPr/>
          <p:nvPr/>
        </p:nvSpPr>
        <p:spPr>
          <a:xfrm>
            <a:off x="0" y="-4296"/>
            <a:ext cx="765211" cy="76521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smtClean="0">
              <a:ln>
                <a:noFill/>
              </a:ln>
              <a:solidFill>
                <a:prstClr val="white"/>
              </a:solidFill>
              <a:effectLst/>
              <a:uLnTx/>
              <a:uFillTx/>
              <a:latin typeface="Arial" panose="020B0604020202020204"/>
              <a:ea typeface="微软雅黑" panose="020B0503020204020204" pitchFamily="34" charset="-122"/>
              <a:cs typeface="+mn-cs"/>
            </a:endParaRPr>
          </a:p>
        </p:txBody>
      </p:sp>
      <p:sp>
        <p:nvSpPr>
          <p:cNvPr id="48" name="矩形 47"/>
          <p:cNvSpPr/>
          <p:nvPr/>
        </p:nvSpPr>
        <p:spPr>
          <a:xfrm>
            <a:off x="476250" y="469754"/>
            <a:ext cx="582321" cy="582321"/>
          </a:xfrm>
          <a:prstGeom prst="rect">
            <a:avLst/>
          </a:prstGeom>
          <a:gradFill flip="none" rotWithShape="1">
            <a:gsLst>
              <a:gs pos="0">
                <a:srgbClr val="E52D27"/>
              </a:gs>
              <a:gs pos="100000">
                <a:srgbClr val="B31217"/>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smtClean="0">
              <a:ln>
                <a:noFill/>
              </a:ln>
              <a:solidFill>
                <a:prstClr val="white"/>
              </a:solidFill>
              <a:effectLst/>
              <a:uLnTx/>
              <a:uFillTx/>
              <a:latin typeface="Arial" panose="020B0604020202020204"/>
              <a:ea typeface="微软雅黑" panose="020B0503020204020204" pitchFamily="3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p:cTn id="12" dur="500" fill="hold"/>
                                        <p:tgtEl>
                                          <p:spTgt spid="30"/>
                                        </p:tgtEl>
                                        <p:attrNameLst>
                                          <p:attrName>ppt_w</p:attrName>
                                        </p:attrNameLst>
                                      </p:cBhvr>
                                      <p:tavLst>
                                        <p:tav tm="0">
                                          <p:val>
                                            <p:fltVal val="0"/>
                                          </p:val>
                                        </p:tav>
                                        <p:tav tm="100000">
                                          <p:val>
                                            <p:strVal val="#ppt_w"/>
                                          </p:val>
                                        </p:tav>
                                      </p:tavLst>
                                    </p:anim>
                                    <p:anim calcmode="lin" valueType="num">
                                      <p:cBhvr>
                                        <p:cTn id="13" dur="500" fill="hold"/>
                                        <p:tgtEl>
                                          <p:spTgt spid="30"/>
                                        </p:tgtEl>
                                        <p:attrNameLst>
                                          <p:attrName>ppt_h</p:attrName>
                                        </p:attrNameLst>
                                      </p:cBhvr>
                                      <p:tavLst>
                                        <p:tav tm="0">
                                          <p:val>
                                            <p:fltVal val="0"/>
                                          </p:val>
                                        </p:tav>
                                        <p:tav tm="100000">
                                          <p:val>
                                            <p:strVal val="#ppt_h"/>
                                          </p:val>
                                        </p:tav>
                                      </p:tavLst>
                                    </p:anim>
                                    <p:animEffect transition="in" filter="fade">
                                      <p:cBhvr>
                                        <p:cTn id="14" dur="500"/>
                                        <p:tgtEl>
                                          <p:spTgt spid="30"/>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ppt_w</p:attrName>
                                        </p:attrNameLst>
                                      </p:cBhvr>
                                      <p:tavLst>
                                        <p:tav tm="0">
                                          <p:val>
                                            <p:fltVal val="0"/>
                                          </p:val>
                                        </p:tav>
                                        <p:tav tm="100000">
                                          <p:val>
                                            <p:strVal val="#ppt_w"/>
                                          </p:val>
                                        </p:tav>
                                      </p:tavLst>
                                    </p:anim>
                                    <p:anim calcmode="lin" valueType="num">
                                      <p:cBhvr>
                                        <p:cTn id="18" dur="500" fill="hold"/>
                                        <p:tgtEl>
                                          <p:spTgt spid="28"/>
                                        </p:tgtEl>
                                        <p:attrNameLst>
                                          <p:attrName>ppt_h</p:attrName>
                                        </p:attrNameLst>
                                      </p:cBhvr>
                                      <p:tavLst>
                                        <p:tav tm="0">
                                          <p:val>
                                            <p:fltVal val="0"/>
                                          </p:val>
                                        </p:tav>
                                        <p:tav tm="100000">
                                          <p:val>
                                            <p:strVal val="#ppt_h"/>
                                          </p:val>
                                        </p:tav>
                                      </p:tavLst>
                                    </p:anim>
                                    <p:animEffect transition="in" filter="fade">
                                      <p:cBhvr>
                                        <p:cTn id="19" dur="500"/>
                                        <p:tgtEl>
                                          <p:spTgt spid="28"/>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p:cTn id="22" dur="500" fill="hold"/>
                                        <p:tgtEl>
                                          <p:spTgt spid="29"/>
                                        </p:tgtEl>
                                        <p:attrNameLst>
                                          <p:attrName>ppt_w</p:attrName>
                                        </p:attrNameLst>
                                      </p:cBhvr>
                                      <p:tavLst>
                                        <p:tav tm="0">
                                          <p:val>
                                            <p:fltVal val="0"/>
                                          </p:val>
                                        </p:tav>
                                        <p:tav tm="100000">
                                          <p:val>
                                            <p:strVal val="#ppt_w"/>
                                          </p:val>
                                        </p:tav>
                                      </p:tavLst>
                                    </p:anim>
                                    <p:anim calcmode="lin" valueType="num">
                                      <p:cBhvr>
                                        <p:cTn id="23" dur="500" fill="hold"/>
                                        <p:tgtEl>
                                          <p:spTgt spid="29"/>
                                        </p:tgtEl>
                                        <p:attrNameLst>
                                          <p:attrName>ppt_h</p:attrName>
                                        </p:attrNameLst>
                                      </p:cBhvr>
                                      <p:tavLst>
                                        <p:tav tm="0">
                                          <p:val>
                                            <p:fltVal val="0"/>
                                          </p:val>
                                        </p:tav>
                                        <p:tav tm="100000">
                                          <p:val>
                                            <p:strVal val="#ppt_h"/>
                                          </p:val>
                                        </p:tav>
                                      </p:tavLst>
                                    </p:anim>
                                    <p:animEffect transition="in" filter="fade">
                                      <p:cBhvr>
                                        <p:cTn id="24" dur="500"/>
                                        <p:tgtEl>
                                          <p:spTgt spid="29"/>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4"/>
                                        </p:tgtEl>
                                        <p:attrNameLst>
                                          <p:attrName>style.visibility</p:attrName>
                                        </p:attrNameLst>
                                      </p:cBhvr>
                                      <p:to>
                                        <p:strVal val="visible"/>
                                      </p:to>
                                    </p:set>
                                    <p:anim calcmode="lin" valueType="num">
                                      <p:cBhvr>
                                        <p:cTn id="32" dur="500" fill="hold"/>
                                        <p:tgtEl>
                                          <p:spTgt spid="4"/>
                                        </p:tgtEl>
                                        <p:attrNameLst>
                                          <p:attrName>ppt_w</p:attrName>
                                        </p:attrNameLst>
                                      </p:cBhvr>
                                      <p:tavLst>
                                        <p:tav tm="0">
                                          <p:val>
                                            <p:fltVal val="0"/>
                                          </p:val>
                                        </p:tav>
                                        <p:tav tm="100000">
                                          <p:val>
                                            <p:strVal val="#ppt_w"/>
                                          </p:val>
                                        </p:tav>
                                      </p:tavLst>
                                    </p:anim>
                                    <p:anim calcmode="lin" valueType="num">
                                      <p:cBhvr>
                                        <p:cTn id="33" dur="500" fill="hold"/>
                                        <p:tgtEl>
                                          <p:spTgt spid="4"/>
                                        </p:tgtEl>
                                        <p:attrNameLst>
                                          <p:attrName>ppt_h</p:attrName>
                                        </p:attrNameLst>
                                      </p:cBhvr>
                                      <p:tavLst>
                                        <p:tav tm="0">
                                          <p:val>
                                            <p:fltVal val="0"/>
                                          </p:val>
                                        </p:tav>
                                        <p:tav tm="100000">
                                          <p:val>
                                            <p:strVal val="#ppt_h"/>
                                          </p:val>
                                        </p:tav>
                                      </p:tavLst>
                                    </p:anim>
                                    <p:animEffect transition="in" filter="fade">
                                      <p:cBhvr>
                                        <p:cTn id="34" dur="500"/>
                                        <p:tgtEl>
                                          <p:spTgt spid="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p:cTn id="37" dur="500" fill="hold"/>
                                        <p:tgtEl>
                                          <p:spTgt spid="6"/>
                                        </p:tgtEl>
                                        <p:attrNameLst>
                                          <p:attrName>ppt_w</p:attrName>
                                        </p:attrNameLst>
                                      </p:cBhvr>
                                      <p:tavLst>
                                        <p:tav tm="0">
                                          <p:val>
                                            <p:fltVal val="0"/>
                                          </p:val>
                                        </p:tav>
                                        <p:tav tm="100000">
                                          <p:val>
                                            <p:strVal val="#ppt_w"/>
                                          </p:val>
                                        </p:tav>
                                      </p:tavLst>
                                    </p:anim>
                                    <p:anim calcmode="lin" valueType="num">
                                      <p:cBhvr>
                                        <p:cTn id="38" dur="500" fill="hold"/>
                                        <p:tgtEl>
                                          <p:spTgt spid="6"/>
                                        </p:tgtEl>
                                        <p:attrNameLst>
                                          <p:attrName>ppt_h</p:attrName>
                                        </p:attrNameLst>
                                      </p:cBhvr>
                                      <p:tavLst>
                                        <p:tav tm="0">
                                          <p:val>
                                            <p:fltVal val="0"/>
                                          </p:val>
                                        </p:tav>
                                        <p:tav tm="100000">
                                          <p:val>
                                            <p:strVal val="#ppt_h"/>
                                          </p:val>
                                        </p:tav>
                                      </p:tavLst>
                                    </p:anim>
                                    <p:animEffect transition="in" filter="fade">
                                      <p:cBhvr>
                                        <p:cTn id="39" dur="500"/>
                                        <p:tgtEl>
                                          <p:spTgt spid="6"/>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p:cTn id="42" dur="500" fill="hold"/>
                                        <p:tgtEl>
                                          <p:spTgt spid="7"/>
                                        </p:tgtEl>
                                        <p:attrNameLst>
                                          <p:attrName>ppt_w</p:attrName>
                                        </p:attrNameLst>
                                      </p:cBhvr>
                                      <p:tavLst>
                                        <p:tav tm="0">
                                          <p:val>
                                            <p:fltVal val="0"/>
                                          </p:val>
                                        </p:tav>
                                        <p:tav tm="100000">
                                          <p:val>
                                            <p:strVal val="#ppt_w"/>
                                          </p:val>
                                        </p:tav>
                                      </p:tavLst>
                                    </p:anim>
                                    <p:anim calcmode="lin" valueType="num">
                                      <p:cBhvr>
                                        <p:cTn id="43" dur="500" fill="hold"/>
                                        <p:tgtEl>
                                          <p:spTgt spid="7"/>
                                        </p:tgtEl>
                                        <p:attrNameLst>
                                          <p:attrName>ppt_h</p:attrName>
                                        </p:attrNameLst>
                                      </p:cBhvr>
                                      <p:tavLst>
                                        <p:tav tm="0">
                                          <p:val>
                                            <p:fltVal val="0"/>
                                          </p:val>
                                        </p:tav>
                                        <p:tav tm="100000">
                                          <p:val>
                                            <p:strVal val="#ppt_h"/>
                                          </p:val>
                                        </p:tav>
                                      </p:tavLst>
                                    </p:anim>
                                    <p:animEffect transition="in" filter="fade">
                                      <p:cBhvr>
                                        <p:cTn id="44" dur="500"/>
                                        <p:tgtEl>
                                          <p:spTgt spid="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500" fill="hold"/>
                                        <p:tgtEl>
                                          <p:spTgt spid="9"/>
                                        </p:tgtEl>
                                        <p:attrNameLst>
                                          <p:attrName>ppt_w</p:attrName>
                                        </p:attrNameLst>
                                      </p:cBhvr>
                                      <p:tavLst>
                                        <p:tav tm="0">
                                          <p:val>
                                            <p:fltVal val="0"/>
                                          </p:val>
                                        </p:tav>
                                        <p:tav tm="100000">
                                          <p:val>
                                            <p:strVal val="#ppt_w"/>
                                          </p:val>
                                        </p:tav>
                                      </p:tavLst>
                                    </p:anim>
                                    <p:anim calcmode="lin" valueType="num">
                                      <p:cBhvr>
                                        <p:cTn id="48" dur="500" fill="hold"/>
                                        <p:tgtEl>
                                          <p:spTgt spid="9"/>
                                        </p:tgtEl>
                                        <p:attrNameLst>
                                          <p:attrName>ppt_h</p:attrName>
                                        </p:attrNameLst>
                                      </p:cBhvr>
                                      <p:tavLst>
                                        <p:tav tm="0">
                                          <p:val>
                                            <p:fltVal val="0"/>
                                          </p:val>
                                        </p:tav>
                                        <p:tav tm="100000">
                                          <p:val>
                                            <p:strVal val="#ppt_h"/>
                                          </p:val>
                                        </p:tav>
                                      </p:tavLst>
                                    </p:anim>
                                    <p:animEffect transition="in" filter="fade">
                                      <p:cBhvr>
                                        <p:cTn id="49" dur="500"/>
                                        <p:tgtEl>
                                          <p:spTgt spid="9"/>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p:cTn id="57" dur="500" fill="hold"/>
                                        <p:tgtEl>
                                          <p:spTgt spid="12"/>
                                        </p:tgtEl>
                                        <p:attrNameLst>
                                          <p:attrName>ppt_w</p:attrName>
                                        </p:attrNameLst>
                                      </p:cBhvr>
                                      <p:tavLst>
                                        <p:tav tm="0">
                                          <p:val>
                                            <p:fltVal val="0"/>
                                          </p:val>
                                        </p:tav>
                                        <p:tav tm="100000">
                                          <p:val>
                                            <p:strVal val="#ppt_w"/>
                                          </p:val>
                                        </p:tav>
                                      </p:tavLst>
                                    </p:anim>
                                    <p:anim calcmode="lin" valueType="num">
                                      <p:cBhvr>
                                        <p:cTn id="58" dur="500" fill="hold"/>
                                        <p:tgtEl>
                                          <p:spTgt spid="12"/>
                                        </p:tgtEl>
                                        <p:attrNameLst>
                                          <p:attrName>ppt_h</p:attrName>
                                        </p:attrNameLst>
                                      </p:cBhvr>
                                      <p:tavLst>
                                        <p:tav tm="0">
                                          <p:val>
                                            <p:fltVal val="0"/>
                                          </p:val>
                                        </p:tav>
                                        <p:tav tm="100000">
                                          <p:val>
                                            <p:strVal val="#ppt_h"/>
                                          </p:val>
                                        </p:tav>
                                      </p:tavLst>
                                    </p:anim>
                                    <p:animEffect transition="in" filter="fade">
                                      <p:cBhvr>
                                        <p:cTn id="59" dur="500"/>
                                        <p:tgtEl>
                                          <p:spTgt spid="1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p:cTn id="67" dur="500" fill="hold"/>
                                        <p:tgtEl>
                                          <p:spTgt spid="15"/>
                                        </p:tgtEl>
                                        <p:attrNameLst>
                                          <p:attrName>ppt_w</p:attrName>
                                        </p:attrNameLst>
                                      </p:cBhvr>
                                      <p:tavLst>
                                        <p:tav tm="0">
                                          <p:val>
                                            <p:fltVal val="0"/>
                                          </p:val>
                                        </p:tav>
                                        <p:tav tm="100000">
                                          <p:val>
                                            <p:strVal val="#ppt_w"/>
                                          </p:val>
                                        </p:tav>
                                      </p:tavLst>
                                    </p:anim>
                                    <p:anim calcmode="lin" valueType="num">
                                      <p:cBhvr>
                                        <p:cTn id="68" dur="500" fill="hold"/>
                                        <p:tgtEl>
                                          <p:spTgt spid="15"/>
                                        </p:tgtEl>
                                        <p:attrNameLst>
                                          <p:attrName>ppt_h</p:attrName>
                                        </p:attrNameLst>
                                      </p:cBhvr>
                                      <p:tavLst>
                                        <p:tav tm="0">
                                          <p:val>
                                            <p:fltVal val="0"/>
                                          </p:val>
                                        </p:tav>
                                        <p:tav tm="100000">
                                          <p:val>
                                            <p:strVal val="#ppt_h"/>
                                          </p:val>
                                        </p:tav>
                                      </p:tavLst>
                                    </p:anim>
                                    <p:animEffect transition="in" filter="fade">
                                      <p:cBhvr>
                                        <p:cTn id="69" dur="500"/>
                                        <p:tgtEl>
                                          <p:spTgt spid="1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p:cTn id="72" dur="500" fill="hold"/>
                                        <p:tgtEl>
                                          <p:spTgt spid="16"/>
                                        </p:tgtEl>
                                        <p:attrNameLst>
                                          <p:attrName>ppt_w</p:attrName>
                                        </p:attrNameLst>
                                      </p:cBhvr>
                                      <p:tavLst>
                                        <p:tav tm="0">
                                          <p:val>
                                            <p:fltVal val="0"/>
                                          </p:val>
                                        </p:tav>
                                        <p:tav tm="100000">
                                          <p:val>
                                            <p:strVal val="#ppt_w"/>
                                          </p:val>
                                        </p:tav>
                                      </p:tavLst>
                                    </p:anim>
                                    <p:anim calcmode="lin" valueType="num">
                                      <p:cBhvr>
                                        <p:cTn id="73" dur="500" fill="hold"/>
                                        <p:tgtEl>
                                          <p:spTgt spid="16"/>
                                        </p:tgtEl>
                                        <p:attrNameLst>
                                          <p:attrName>ppt_h</p:attrName>
                                        </p:attrNameLst>
                                      </p:cBhvr>
                                      <p:tavLst>
                                        <p:tav tm="0">
                                          <p:val>
                                            <p:fltVal val="0"/>
                                          </p:val>
                                        </p:tav>
                                        <p:tav tm="100000">
                                          <p:val>
                                            <p:strVal val="#ppt_h"/>
                                          </p:val>
                                        </p:tav>
                                      </p:tavLst>
                                    </p:anim>
                                    <p:animEffect transition="in" filter="fade">
                                      <p:cBhvr>
                                        <p:cTn id="74" dur="500"/>
                                        <p:tgtEl>
                                          <p:spTgt spid="16"/>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18"/>
                                        </p:tgtEl>
                                        <p:attrNameLst>
                                          <p:attrName>style.visibility</p:attrName>
                                        </p:attrNameLst>
                                      </p:cBhvr>
                                      <p:to>
                                        <p:strVal val="visible"/>
                                      </p:to>
                                    </p:set>
                                    <p:anim calcmode="lin" valueType="num">
                                      <p:cBhvr>
                                        <p:cTn id="77" dur="500" fill="hold"/>
                                        <p:tgtEl>
                                          <p:spTgt spid="18"/>
                                        </p:tgtEl>
                                        <p:attrNameLst>
                                          <p:attrName>ppt_w</p:attrName>
                                        </p:attrNameLst>
                                      </p:cBhvr>
                                      <p:tavLst>
                                        <p:tav tm="0">
                                          <p:val>
                                            <p:fltVal val="0"/>
                                          </p:val>
                                        </p:tav>
                                        <p:tav tm="100000">
                                          <p:val>
                                            <p:strVal val="#ppt_w"/>
                                          </p:val>
                                        </p:tav>
                                      </p:tavLst>
                                    </p:anim>
                                    <p:anim calcmode="lin" valueType="num">
                                      <p:cBhvr>
                                        <p:cTn id="78" dur="500" fill="hold"/>
                                        <p:tgtEl>
                                          <p:spTgt spid="18"/>
                                        </p:tgtEl>
                                        <p:attrNameLst>
                                          <p:attrName>ppt_h</p:attrName>
                                        </p:attrNameLst>
                                      </p:cBhvr>
                                      <p:tavLst>
                                        <p:tav tm="0">
                                          <p:val>
                                            <p:fltVal val="0"/>
                                          </p:val>
                                        </p:tav>
                                        <p:tav tm="100000">
                                          <p:val>
                                            <p:strVal val="#ppt_h"/>
                                          </p:val>
                                        </p:tav>
                                      </p:tavLst>
                                    </p:anim>
                                    <p:animEffect transition="in" filter="fade">
                                      <p:cBhvr>
                                        <p:cTn id="79" dur="500"/>
                                        <p:tgtEl>
                                          <p:spTgt spid="18"/>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ppt_w</p:attrName>
                                        </p:attrNameLst>
                                      </p:cBhvr>
                                      <p:tavLst>
                                        <p:tav tm="0">
                                          <p:val>
                                            <p:fltVal val="0"/>
                                          </p:val>
                                        </p:tav>
                                        <p:tav tm="100000">
                                          <p:val>
                                            <p:strVal val="#ppt_w"/>
                                          </p:val>
                                        </p:tav>
                                      </p:tavLst>
                                    </p:anim>
                                    <p:anim calcmode="lin" valueType="num">
                                      <p:cBhvr>
                                        <p:cTn id="83" dur="500" fill="hold"/>
                                        <p:tgtEl>
                                          <p:spTgt spid="19"/>
                                        </p:tgtEl>
                                        <p:attrNameLst>
                                          <p:attrName>ppt_h</p:attrName>
                                        </p:attrNameLst>
                                      </p:cBhvr>
                                      <p:tavLst>
                                        <p:tav tm="0">
                                          <p:val>
                                            <p:fltVal val="0"/>
                                          </p:val>
                                        </p:tav>
                                        <p:tav tm="100000">
                                          <p:val>
                                            <p:strVal val="#ppt_h"/>
                                          </p:val>
                                        </p:tav>
                                      </p:tavLst>
                                    </p:anim>
                                    <p:animEffect transition="in" filter="fade">
                                      <p:cBhvr>
                                        <p:cTn id="84" dur="500"/>
                                        <p:tgtEl>
                                          <p:spTgt spid="19"/>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20"/>
                                        </p:tgtEl>
                                        <p:attrNameLst>
                                          <p:attrName>style.visibility</p:attrName>
                                        </p:attrNameLst>
                                      </p:cBhvr>
                                      <p:to>
                                        <p:strVal val="visible"/>
                                      </p:to>
                                    </p:set>
                                    <p:anim calcmode="lin" valueType="num">
                                      <p:cBhvr>
                                        <p:cTn id="87" dur="500" fill="hold"/>
                                        <p:tgtEl>
                                          <p:spTgt spid="20"/>
                                        </p:tgtEl>
                                        <p:attrNameLst>
                                          <p:attrName>ppt_w</p:attrName>
                                        </p:attrNameLst>
                                      </p:cBhvr>
                                      <p:tavLst>
                                        <p:tav tm="0">
                                          <p:val>
                                            <p:fltVal val="0"/>
                                          </p:val>
                                        </p:tav>
                                        <p:tav tm="100000">
                                          <p:val>
                                            <p:strVal val="#ppt_w"/>
                                          </p:val>
                                        </p:tav>
                                      </p:tavLst>
                                    </p:anim>
                                    <p:anim calcmode="lin" valueType="num">
                                      <p:cBhvr>
                                        <p:cTn id="88" dur="500" fill="hold"/>
                                        <p:tgtEl>
                                          <p:spTgt spid="20"/>
                                        </p:tgtEl>
                                        <p:attrNameLst>
                                          <p:attrName>ppt_h</p:attrName>
                                        </p:attrNameLst>
                                      </p:cBhvr>
                                      <p:tavLst>
                                        <p:tav tm="0">
                                          <p:val>
                                            <p:fltVal val="0"/>
                                          </p:val>
                                        </p:tav>
                                        <p:tav tm="100000">
                                          <p:val>
                                            <p:strVal val="#ppt_h"/>
                                          </p:val>
                                        </p:tav>
                                      </p:tavLst>
                                    </p:anim>
                                    <p:animEffect transition="in" filter="fade">
                                      <p:cBhvr>
                                        <p:cTn id="89" dur="500"/>
                                        <p:tgtEl>
                                          <p:spTgt spid="20"/>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500" fill="hold"/>
                                        <p:tgtEl>
                                          <p:spTgt spid="21"/>
                                        </p:tgtEl>
                                        <p:attrNameLst>
                                          <p:attrName>ppt_w</p:attrName>
                                        </p:attrNameLst>
                                      </p:cBhvr>
                                      <p:tavLst>
                                        <p:tav tm="0">
                                          <p:val>
                                            <p:fltVal val="0"/>
                                          </p:val>
                                        </p:tav>
                                        <p:tav tm="100000">
                                          <p:val>
                                            <p:strVal val="#ppt_w"/>
                                          </p:val>
                                        </p:tav>
                                      </p:tavLst>
                                    </p:anim>
                                    <p:anim calcmode="lin" valueType="num">
                                      <p:cBhvr>
                                        <p:cTn id="93" dur="500" fill="hold"/>
                                        <p:tgtEl>
                                          <p:spTgt spid="21"/>
                                        </p:tgtEl>
                                        <p:attrNameLst>
                                          <p:attrName>ppt_h</p:attrName>
                                        </p:attrNameLst>
                                      </p:cBhvr>
                                      <p:tavLst>
                                        <p:tav tm="0">
                                          <p:val>
                                            <p:fltVal val="0"/>
                                          </p:val>
                                        </p:tav>
                                        <p:tav tm="100000">
                                          <p:val>
                                            <p:strVal val="#ppt_h"/>
                                          </p:val>
                                        </p:tav>
                                      </p:tavLst>
                                    </p:anim>
                                    <p:animEffect transition="in" filter="fade">
                                      <p:cBhvr>
                                        <p:cTn id="94" dur="500"/>
                                        <p:tgtEl>
                                          <p:spTgt spid="2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6"/>
                                        </p:tgtEl>
                                        <p:attrNameLst>
                                          <p:attrName>style.visibility</p:attrName>
                                        </p:attrNameLst>
                                      </p:cBhvr>
                                      <p:to>
                                        <p:strVal val="visible"/>
                                      </p:to>
                                    </p:set>
                                    <p:anim calcmode="lin" valueType="num">
                                      <p:cBhvr>
                                        <p:cTn id="97" dur="500" fill="hold"/>
                                        <p:tgtEl>
                                          <p:spTgt spid="26"/>
                                        </p:tgtEl>
                                        <p:attrNameLst>
                                          <p:attrName>ppt_w</p:attrName>
                                        </p:attrNameLst>
                                      </p:cBhvr>
                                      <p:tavLst>
                                        <p:tav tm="0">
                                          <p:val>
                                            <p:fltVal val="0"/>
                                          </p:val>
                                        </p:tav>
                                        <p:tav tm="100000">
                                          <p:val>
                                            <p:strVal val="#ppt_w"/>
                                          </p:val>
                                        </p:tav>
                                      </p:tavLst>
                                    </p:anim>
                                    <p:anim calcmode="lin" valueType="num">
                                      <p:cBhvr>
                                        <p:cTn id="98" dur="500" fill="hold"/>
                                        <p:tgtEl>
                                          <p:spTgt spid="26"/>
                                        </p:tgtEl>
                                        <p:attrNameLst>
                                          <p:attrName>ppt_h</p:attrName>
                                        </p:attrNameLst>
                                      </p:cBhvr>
                                      <p:tavLst>
                                        <p:tav tm="0">
                                          <p:val>
                                            <p:fltVal val="0"/>
                                          </p:val>
                                        </p:tav>
                                        <p:tav tm="100000">
                                          <p:val>
                                            <p:strVal val="#ppt_h"/>
                                          </p:val>
                                        </p:tav>
                                      </p:tavLst>
                                    </p:anim>
                                    <p:animEffect transition="in" filter="fade">
                                      <p:cBhvr>
                                        <p:cTn id="99" dur="500"/>
                                        <p:tgtEl>
                                          <p:spTgt spid="26"/>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childTnLst>
                                </p:cTn>
                              </p:par>
                            </p:childTnLst>
                          </p:cTn>
                        </p:par>
                        <p:par>
                          <p:cTn id="105" fill="hold">
                            <p:stCondLst>
                              <p:cond delay="500"/>
                            </p:stCondLst>
                            <p:childTnLst>
                              <p:par>
                                <p:cTn id="106" presetID="22" presetClass="entr" presetSubtype="8" fill="hold" nodeType="afterEffect">
                                  <p:stCondLst>
                                    <p:cond delay="0"/>
                                  </p:stCondLst>
                                  <p:childTnLst>
                                    <p:set>
                                      <p:cBhvr>
                                        <p:cTn id="107" dur="1" fill="hold">
                                          <p:stCondLst>
                                            <p:cond delay="0"/>
                                          </p:stCondLst>
                                        </p:cTn>
                                        <p:tgtEl>
                                          <p:spTgt spid="38"/>
                                        </p:tgtEl>
                                        <p:attrNameLst>
                                          <p:attrName>style.visibility</p:attrName>
                                        </p:attrNameLst>
                                      </p:cBhvr>
                                      <p:to>
                                        <p:strVal val="visible"/>
                                      </p:to>
                                    </p:set>
                                    <p:animEffect transition="in" filter="wipe(left)">
                                      <p:cBhvr>
                                        <p:cTn id="108" dur="500"/>
                                        <p:tgtEl>
                                          <p:spTgt spid="38"/>
                                        </p:tgtEl>
                                      </p:cBhvr>
                                    </p:animEffect>
                                  </p:childTnLst>
                                </p:cTn>
                              </p:par>
                            </p:childTnLst>
                          </p:cTn>
                        </p:par>
                        <p:par>
                          <p:cTn id="109" fill="hold">
                            <p:stCondLst>
                              <p:cond delay="1000"/>
                            </p:stCondLst>
                            <p:childTnLst>
                              <p:par>
                                <p:cTn id="110" presetID="53" presetClass="entr" presetSubtype="16" fill="hold"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childTnLst>
                                </p:cTn>
                              </p:par>
                            </p:childTnLst>
                          </p:cTn>
                        </p:par>
                        <p:par>
                          <p:cTn id="115" fill="hold">
                            <p:stCondLst>
                              <p:cond delay="1500"/>
                            </p:stCondLst>
                            <p:childTnLst>
                              <p:par>
                                <p:cTn id="116" presetID="22" presetClass="entr" presetSubtype="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Effect transition="in" filter="wipe(left)">
                                      <p:cBhvr>
                                        <p:cTn id="118"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8" grpId="0" animBg="1"/>
      <p:bldP spid="29" grpId="0" animBg="1"/>
      <p:bldP spid="3" grpId="0" animBg="1"/>
      <p:bldP spid="4" grpId="0"/>
      <p:bldP spid="6" grpId="0" animBg="1"/>
      <p:bldP spid="7" grpId="0"/>
      <p:bldP spid="9" grpId="0" animBg="1"/>
      <p:bldP spid="10" grpId="0"/>
      <p:bldP spid="12" grpId="0" animBg="1"/>
      <p:bldP spid="13" grpId="0"/>
      <p:bldP spid="15" grpId="0" animBg="1"/>
      <p:bldP spid="16" grpId="0"/>
      <p:bldP spid="18" grpId="0" animBg="1"/>
      <p:bldP spid="19" grpId="0"/>
      <p:bldP spid="20" grpId="0" animBg="1"/>
      <p:bldP spid="21" grpId="0" animBg="1"/>
      <p:bldP spid="26" grpId="0" animBg="1"/>
      <p:bldP spid="27" grpId="0"/>
      <p:bldP spid="4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102784" y="2078642"/>
            <a:ext cx="2351527" cy="3421442"/>
            <a:chOff x="1102784" y="2078642"/>
            <a:chExt cx="2351527" cy="3421442"/>
          </a:xfrm>
        </p:grpSpPr>
        <p:sp>
          <p:nvSpPr>
            <p:cNvPr id="3" name="Rounded Rectangle 5"/>
            <p:cNvSpPr/>
            <p:nvPr/>
          </p:nvSpPr>
          <p:spPr>
            <a:xfrm>
              <a:off x="1106127" y="2078642"/>
              <a:ext cx="2348184" cy="3421442"/>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cxnSp>
          <p:nvCxnSpPr>
            <p:cNvPr id="4" name="Straight Connector 6"/>
            <p:cNvCxnSpPr/>
            <p:nvPr/>
          </p:nvCxnSpPr>
          <p:spPr>
            <a:xfrm>
              <a:off x="1106127" y="2763574"/>
              <a:ext cx="2348184" cy="0"/>
            </a:xfrm>
            <a:prstGeom prst="line">
              <a:avLst/>
            </a:prstGeom>
            <a:ln w="222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 name="Straight Connector 7"/>
            <p:cNvCxnSpPr/>
            <p:nvPr/>
          </p:nvCxnSpPr>
          <p:spPr>
            <a:xfrm>
              <a:off x="1102784" y="2839036"/>
              <a:ext cx="2348184" cy="0"/>
            </a:xfrm>
            <a:prstGeom prst="line">
              <a:avLst/>
            </a:prstGeom>
            <a:ln w="22225">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Rounded Rectangle 8"/>
            <p:cNvSpPr/>
            <p:nvPr/>
          </p:nvSpPr>
          <p:spPr>
            <a:xfrm>
              <a:off x="1347556" y="4787927"/>
              <a:ext cx="1865327" cy="424465"/>
            </a:xfrm>
            <a:prstGeom prst="roundRect">
              <a:avLst>
                <a:gd name="adj" fmla="val 5000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24" name="矩形 23"/>
            <p:cNvSpPr/>
            <p:nvPr/>
          </p:nvSpPr>
          <p:spPr>
            <a:xfrm>
              <a:off x="1102784" y="4165552"/>
              <a:ext cx="2295324" cy="498598"/>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en-US" altLang="zh-CN" sz="1100" dirty="0">
                  <a:solidFill>
                    <a:schemeClr val="bg1">
                      <a:lumMod val="50000"/>
                    </a:schemeClr>
                  </a:solidFill>
                  <a:latin typeface="Century Gothic" panose="020B0502020202020204" pitchFamily="34" charset="0"/>
                </a:rPr>
                <a:t>Far </a:t>
              </a:r>
              <a:r>
                <a:rPr lang="en-US" altLang="zh-CN" sz="1100" dirty="0" err="1">
                  <a:solidFill>
                    <a:schemeClr val="bg1">
                      <a:lumMod val="50000"/>
                    </a:schemeClr>
                  </a:solidFill>
                  <a:latin typeface="Century Gothic" panose="020B0502020202020204" pitchFamily="34" charset="0"/>
                </a:rPr>
                <a:t>far</a:t>
              </a:r>
              <a:r>
                <a:rPr lang="en-US" altLang="zh-CN" sz="1100" dirty="0">
                  <a:solidFill>
                    <a:schemeClr val="bg1">
                      <a:lumMod val="50000"/>
                    </a:schemeClr>
                  </a:solidFill>
                  <a:latin typeface="Century Gothic" panose="020B0502020202020204" pitchFamily="34" charset="0"/>
                </a:rPr>
                <a:t> away, behind the word mountains, far from the</a:t>
              </a:r>
            </a:p>
          </p:txBody>
        </p:sp>
        <p:sp>
          <p:nvSpPr>
            <p:cNvPr id="25" name="矩形 24"/>
            <p:cNvSpPr/>
            <p:nvPr/>
          </p:nvSpPr>
          <p:spPr>
            <a:xfrm>
              <a:off x="1225170" y="2244474"/>
              <a:ext cx="2050552" cy="395686"/>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zh-CN" altLang="en-US" b="1" dirty="0">
                  <a:solidFill>
                    <a:schemeClr val="tx1">
                      <a:lumMod val="75000"/>
                      <a:lumOff val="25000"/>
                    </a:schemeClr>
                  </a:solidFill>
                  <a:latin typeface="Century Gothic" panose="020B0502020202020204" pitchFamily="34" charset="0"/>
                </a:rPr>
                <a:t>标题文字添加</a:t>
              </a:r>
            </a:p>
          </p:txBody>
        </p:sp>
        <p:sp>
          <p:nvSpPr>
            <p:cNvPr id="32" name="矩形 31"/>
            <p:cNvSpPr/>
            <p:nvPr/>
          </p:nvSpPr>
          <p:spPr>
            <a:xfrm>
              <a:off x="1225170" y="4806953"/>
              <a:ext cx="2050552" cy="395686"/>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zh-CN" altLang="en-US" b="1" dirty="0">
                  <a:solidFill>
                    <a:schemeClr val="bg1"/>
                  </a:solidFill>
                  <a:latin typeface="Century Gothic" panose="020B0502020202020204" pitchFamily="34" charset="0"/>
                </a:rPr>
                <a:t>标题文字添加</a:t>
              </a:r>
            </a:p>
          </p:txBody>
        </p:sp>
        <p:sp>
          <p:nvSpPr>
            <p:cNvPr id="36" name="Rounded Rectangle 5"/>
            <p:cNvSpPr/>
            <p:nvPr/>
          </p:nvSpPr>
          <p:spPr>
            <a:xfrm>
              <a:off x="1231855" y="3058063"/>
              <a:ext cx="2096728" cy="1032027"/>
            </a:xfrm>
            <a:prstGeom prst="roundRect">
              <a:avLst>
                <a:gd name="adj" fmla="val 0"/>
              </a:avLst>
            </a:prstGeom>
            <a:blipFill>
              <a:blip r:embed="rId3"/>
              <a:stretch>
                <a:fillRect t="-17673" b="-1724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grpSp>
      <p:grpSp>
        <p:nvGrpSpPr>
          <p:cNvPr id="7" name="组合 6"/>
          <p:cNvGrpSpPr/>
          <p:nvPr/>
        </p:nvGrpSpPr>
        <p:grpSpPr>
          <a:xfrm>
            <a:off x="3647753" y="2078642"/>
            <a:ext cx="2351527" cy="3421442"/>
            <a:chOff x="3647753" y="2078642"/>
            <a:chExt cx="2351527" cy="3421442"/>
          </a:xfrm>
        </p:grpSpPr>
        <p:sp>
          <p:nvSpPr>
            <p:cNvPr id="8" name="Rounded Rectangle 5"/>
            <p:cNvSpPr/>
            <p:nvPr/>
          </p:nvSpPr>
          <p:spPr>
            <a:xfrm>
              <a:off x="3651096" y="2078642"/>
              <a:ext cx="2348184" cy="3421442"/>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cxnSp>
          <p:nvCxnSpPr>
            <p:cNvPr id="9" name="Straight Connector 6"/>
            <p:cNvCxnSpPr/>
            <p:nvPr/>
          </p:nvCxnSpPr>
          <p:spPr>
            <a:xfrm>
              <a:off x="3651096" y="2763574"/>
              <a:ext cx="2348184" cy="0"/>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0" name="Straight Connector 7"/>
            <p:cNvCxnSpPr/>
            <p:nvPr/>
          </p:nvCxnSpPr>
          <p:spPr>
            <a:xfrm>
              <a:off x="3647753" y="2839036"/>
              <a:ext cx="2348184" cy="0"/>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cxnSp>
        <p:sp>
          <p:nvSpPr>
            <p:cNvPr id="11" name="Rounded Rectangle 8"/>
            <p:cNvSpPr/>
            <p:nvPr/>
          </p:nvSpPr>
          <p:spPr>
            <a:xfrm>
              <a:off x="3892525" y="4787927"/>
              <a:ext cx="1865327" cy="424465"/>
            </a:xfrm>
            <a:prstGeom prst="roundRect">
              <a:avLst>
                <a:gd name="adj" fmla="val 50000"/>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26" name="矩形 25"/>
            <p:cNvSpPr/>
            <p:nvPr/>
          </p:nvSpPr>
          <p:spPr>
            <a:xfrm>
              <a:off x="3796569" y="2244474"/>
              <a:ext cx="2050552" cy="395686"/>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zh-CN" altLang="en-US" b="1" dirty="0">
                  <a:solidFill>
                    <a:schemeClr val="tx1">
                      <a:lumMod val="75000"/>
                      <a:lumOff val="25000"/>
                    </a:schemeClr>
                  </a:solidFill>
                  <a:latin typeface="Century Gothic" panose="020B0502020202020204" pitchFamily="34" charset="0"/>
                </a:rPr>
                <a:t>标题文字添加</a:t>
              </a:r>
            </a:p>
          </p:txBody>
        </p:sp>
        <p:sp>
          <p:nvSpPr>
            <p:cNvPr id="29" name="矩形 28"/>
            <p:cNvSpPr/>
            <p:nvPr/>
          </p:nvSpPr>
          <p:spPr>
            <a:xfrm>
              <a:off x="3677803" y="4165552"/>
              <a:ext cx="2295324" cy="498598"/>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en-US" altLang="zh-CN" sz="1100" dirty="0">
                  <a:solidFill>
                    <a:schemeClr val="bg1">
                      <a:lumMod val="50000"/>
                    </a:schemeClr>
                  </a:solidFill>
                  <a:latin typeface="Century Gothic" panose="020B0502020202020204" pitchFamily="34" charset="0"/>
                </a:rPr>
                <a:t>Far </a:t>
              </a:r>
              <a:r>
                <a:rPr lang="en-US" altLang="zh-CN" sz="1100" dirty="0" err="1">
                  <a:solidFill>
                    <a:schemeClr val="bg1">
                      <a:lumMod val="50000"/>
                    </a:schemeClr>
                  </a:solidFill>
                  <a:latin typeface="Century Gothic" panose="020B0502020202020204" pitchFamily="34" charset="0"/>
                </a:rPr>
                <a:t>far</a:t>
              </a:r>
              <a:r>
                <a:rPr lang="en-US" altLang="zh-CN" sz="1100" dirty="0">
                  <a:solidFill>
                    <a:schemeClr val="bg1">
                      <a:lumMod val="50000"/>
                    </a:schemeClr>
                  </a:solidFill>
                  <a:latin typeface="Century Gothic" panose="020B0502020202020204" pitchFamily="34" charset="0"/>
                </a:rPr>
                <a:t> away, behind the word mountains, far from the</a:t>
              </a:r>
            </a:p>
          </p:txBody>
        </p:sp>
        <p:sp>
          <p:nvSpPr>
            <p:cNvPr id="33" name="矩形 32"/>
            <p:cNvSpPr/>
            <p:nvPr/>
          </p:nvSpPr>
          <p:spPr>
            <a:xfrm>
              <a:off x="3796569" y="4806953"/>
              <a:ext cx="2050552" cy="395686"/>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zh-CN" altLang="en-US" b="1" dirty="0">
                  <a:solidFill>
                    <a:schemeClr val="bg1"/>
                  </a:solidFill>
                  <a:latin typeface="Century Gothic" panose="020B0502020202020204" pitchFamily="34" charset="0"/>
                </a:rPr>
                <a:t>标题文字添加</a:t>
              </a:r>
            </a:p>
          </p:txBody>
        </p:sp>
        <p:sp>
          <p:nvSpPr>
            <p:cNvPr id="37" name="Rounded Rectangle 5"/>
            <p:cNvSpPr/>
            <p:nvPr/>
          </p:nvSpPr>
          <p:spPr>
            <a:xfrm>
              <a:off x="3776824" y="3058063"/>
              <a:ext cx="2096728" cy="1032027"/>
            </a:xfrm>
            <a:prstGeom prst="roundRect">
              <a:avLst>
                <a:gd name="adj" fmla="val 0"/>
              </a:avLst>
            </a:prstGeom>
            <a:blipFill>
              <a:blip r:embed="rId4"/>
              <a:stretch>
                <a:fillRect t="-17915" b="-17477"/>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grpSp>
      <p:grpSp>
        <p:nvGrpSpPr>
          <p:cNvPr id="12" name="组合 11"/>
          <p:cNvGrpSpPr/>
          <p:nvPr/>
        </p:nvGrpSpPr>
        <p:grpSpPr>
          <a:xfrm>
            <a:off x="6192721" y="2078642"/>
            <a:ext cx="2351527" cy="3421442"/>
            <a:chOff x="6192721" y="2078642"/>
            <a:chExt cx="2351527" cy="3421442"/>
          </a:xfrm>
        </p:grpSpPr>
        <p:sp>
          <p:nvSpPr>
            <p:cNvPr id="13" name="Rounded Rectangle 5"/>
            <p:cNvSpPr/>
            <p:nvPr/>
          </p:nvSpPr>
          <p:spPr>
            <a:xfrm>
              <a:off x="6196064" y="2078642"/>
              <a:ext cx="2348184" cy="3421442"/>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cxnSp>
          <p:nvCxnSpPr>
            <p:cNvPr id="14" name="Straight Connector 6"/>
            <p:cNvCxnSpPr/>
            <p:nvPr/>
          </p:nvCxnSpPr>
          <p:spPr>
            <a:xfrm>
              <a:off x="6196064" y="2763574"/>
              <a:ext cx="2348184" cy="0"/>
            </a:xfrm>
            <a:prstGeom prst="line">
              <a:avLst/>
            </a:prstGeom>
            <a:ln w="2222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5" name="Straight Connector 7"/>
            <p:cNvCxnSpPr/>
            <p:nvPr/>
          </p:nvCxnSpPr>
          <p:spPr>
            <a:xfrm>
              <a:off x="6192721" y="2839036"/>
              <a:ext cx="2348184" cy="0"/>
            </a:xfrm>
            <a:prstGeom prst="line">
              <a:avLst/>
            </a:prstGeom>
            <a:ln w="22225">
              <a:solidFill>
                <a:schemeClr val="accent4"/>
              </a:solidFill>
            </a:ln>
          </p:spPr>
          <p:style>
            <a:lnRef idx="1">
              <a:schemeClr val="accent1"/>
            </a:lnRef>
            <a:fillRef idx="0">
              <a:schemeClr val="accent1"/>
            </a:fillRef>
            <a:effectRef idx="0">
              <a:schemeClr val="accent1"/>
            </a:effectRef>
            <a:fontRef idx="minor">
              <a:schemeClr val="tx1"/>
            </a:fontRef>
          </p:style>
        </p:cxnSp>
        <p:sp>
          <p:nvSpPr>
            <p:cNvPr id="16" name="Rounded Rectangle 8"/>
            <p:cNvSpPr/>
            <p:nvPr/>
          </p:nvSpPr>
          <p:spPr>
            <a:xfrm>
              <a:off x="6437493" y="4787927"/>
              <a:ext cx="1865327" cy="424465"/>
            </a:xfrm>
            <a:prstGeom prst="roundRect">
              <a:avLst>
                <a:gd name="adj" fmla="val 50000"/>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27" name="矩形 26"/>
            <p:cNvSpPr/>
            <p:nvPr/>
          </p:nvSpPr>
          <p:spPr>
            <a:xfrm>
              <a:off x="6367968" y="2244474"/>
              <a:ext cx="2050552" cy="395686"/>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zh-CN" altLang="en-US" b="1" dirty="0">
                  <a:solidFill>
                    <a:schemeClr val="tx1">
                      <a:lumMod val="75000"/>
                      <a:lumOff val="25000"/>
                    </a:schemeClr>
                  </a:solidFill>
                  <a:latin typeface="Century Gothic" panose="020B0502020202020204" pitchFamily="34" charset="0"/>
                </a:rPr>
                <a:t>标题文字添加</a:t>
              </a:r>
            </a:p>
          </p:txBody>
        </p:sp>
        <p:sp>
          <p:nvSpPr>
            <p:cNvPr id="30" name="矩形 29"/>
            <p:cNvSpPr/>
            <p:nvPr/>
          </p:nvSpPr>
          <p:spPr>
            <a:xfrm>
              <a:off x="6219151" y="4165552"/>
              <a:ext cx="2295324" cy="498598"/>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en-US" altLang="zh-CN" sz="1100" dirty="0">
                  <a:solidFill>
                    <a:schemeClr val="bg1">
                      <a:lumMod val="50000"/>
                    </a:schemeClr>
                  </a:solidFill>
                  <a:latin typeface="Century Gothic" panose="020B0502020202020204" pitchFamily="34" charset="0"/>
                </a:rPr>
                <a:t>Far </a:t>
              </a:r>
              <a:r>
                <a:rPr lang="en-US" altLang="zh-CN" sz="1100" dirty="0" err="1">
                  <a:solidFill>
                    <a:schemeClr val="bg1">
                      <a:lumMod val="50000"/>
                    </a:schemeClr>
                  </a:solidFill>
                  <a:latin typeface="Century Gothic" panose="020B0502020202020204" pitchFamily="34" charset="0"/>
                </a:rPr>
                <a:t>far</a:t>
              </a:r>
              <a:r>
                <a:rPr lang="en-US" altLang="zh-CN" sz="1100" dirty="0">
                  <a:solidFill>
                    <a:schemeClr val="bg1">
                      <a:lumMod val="50000"/>
                    </a:schemeClr>
                  </a:solidFill>
                  <a:latin typeface="Century Gothic" panose="020B0502020202020204" pitchFamily="34" charset="0"/>
                </a:rPr>
                <a:t> away, behind the word mountains, far from the</a:t>
              </a:r>
            </a:p>
          </p:txBody>
        </p:sp>
        <p:sp>
          <p:nvSpPr>
            <p:cNvPr id="34" name="矩形 33"/>
            <p:cNvSpPr/>
            <p:nvPr/>
          </p:nvSpPr>
          <p:spPr>
            <a:xfrm>
              <a:off x="6367968" y="4806953"/>
              <a:ext cx="2050552" cy="395686"/>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zh-CN" altLang="en-US" b="1" dirty="0">
                  <a:solidFill>
                    <a:schemeClr val="bg1"/>
                  </a:solidFill>
                  <a:latin typeface="Century Gothic" panose="020B0502020202020204" pitchFamily="34" charset="0"/>
                </a:rPr>
                <a:t>标题文字添加</a:t>
              </a:r>
            </a:p>
          </p:txBody>
        </p:sp>
        <p:sp>
          <p:nvSpPr>
            <p:cNvPr id="38" name="Rounded Rectangle 5"/>
            <p:cNvSpPr/>
            <p:nvPr/>
          </p:nvSpPr>
          <p:spPr>
            <a:xfrm>
              <a:off x="6321792" y="3058063"/>
              <a:ext cx="2096728" cy="1032027"/>
            </a:xfrm>
            <a:prstGeom prst="roundRect">
              <a:avLst>
                <a:gd name="adj" fmla="val 0"/>
              </a:avLst>
            </a:prstGeom>
            <a:blipFill>
              <a:blip r:embed="rId5"/>
              <a:stretch>
                <a:fillRect t="-17915" b="-17477"/>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grpSp>
      <p:grpSp>
        <p:nvGrpSpPr>
          <p:cNvPr id="17" name="组合 16"/>
          <p:cNvGrpSpPr/>
          <p:nvPr/>
        </p:nvGrpSpPr>
        <p:grpSpPr>
          <a:xfrm>
            <a:off x="8737689" y="2078642"/>
            <a:ext cx="2374616" cy="3421442"/>
            <a:chOff x="8737689" y="2078642"/>
            <a:chExt cx="2374616" cy="3421442"/>
          </a:xfrm>
        </p:grpSpPr>
        <p:sp>
          <p:nvSpPr>
            <p:cNvPr id="18" name="Rounded Rectangle 5"/>
            <p:cNvSpPr/>
            <p:nvPr/>
          </p:nvSpPr>
          <p:spPr>
            <a:xfrm>
              <a:off x="8741032" y="2078642"/>
              <a:ext cx="2348184" cy="3421442"/>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cxnSp>
          <p:nvCxnSpPr>
            <p:cNvPr id="19" name="Straight Connector 6"/>
            <p:cNvCxnSpPr/>
            <p:nvPr/>
          </p:nvCxnSpPr>
          <p:spPr>
            <a:xfrm>
              <a:off x="8741032" y="2763574"/>
              <a:ext cx="2348184" cy="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0" name="Straight Connector 7"/>
            <p:cNvCxnSpPr/>
            <p:nvPr/>
          </p:nvCxnSpPr>
          <p:spPr>
            <a:xfrm>
              <a:off x="8737689" y="2839036"/>
              <a:ext cx="2348184" cy="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cxnSp>
        <p:sp>
          <p:nvSpPr>
            <p:cNvPr id="21" name="Rounded Rectangle 8"/>
            <p:cNvSpPr/>
            <p:nvPr/>
          </p:nvSpPr>
          <p:spPr>
            <a:xfrm>
              <a:off x="8982461" y="4787927"/>
              <a:ext cx="1865327" cy="424465"/>
            </a:xfrm>
            <a:prstGeom prst="roundRect">
              <a:avLst>
                <a:gd name="adj" fmla="val 50000"/>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28" name="矩形 27"/>
            <p:cNvSpPr/>
            <p:nvPr/>
          </p:nvSpPr>
          <p:spPr>
            <a:xfrm>
              <a:off x="8939367" y="2244474"/>
              <a:ext cx="2050552" cy="395686"/>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zh-CN" altLang="en-US" b="1" dirty="0">
                  <a:solidFill>
                    <a:schemeClr val="tx1">
                      <a:lumMod val="75000"/>
                      <a:lumOff val="25000"/>
                    </a:schemeClr>
                  </a:solidFill>
                  <a:latin typeface="Century Gothic" panose="020B0502020202020204" pitchFamily="34" charset="0"/>
                </a:rPr>
                <a:t>标题文字添加</a:t>
              </a:r>
            </a:p>
          </p:txBody>
        </p:sp>
        <p:sp>
          <p:nvSpPr>
            <p:cNvPr id="31" name="矩形 30"/>
            <p:cNvSpPr/>
            <p:nvPr/>
          </p:nvSpPr>
          <p:spPr>
            <a:xfrm>
              <a:off x="8816981" y="4165552"/>
              <a:ext cx="2295324" cy="498598"/>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en-US" altLang="zh-CN" sz="1100" dirty="0">
                  <a:solidFill>
                    <a:schemeClr val="bg1">
                      <a:lumMod val="50000"/>
                    </a:schemeClr>
                  </a:solidFill>
                  <a:latin typeface="Century Gothic" panose="020B0502020202020204" pitchFamily="34" charset="0"/>
                </a:rPr>
                <a:t>Far </a:t>
              </a:r>
              <a:r>
                <a:rPr lang="en-US" altLang="zh-CN" sz="1100" dirty="0" err="1">
                  <a:solidFill>
                    <a:schemeClr val="bg1">
                      <a:lumMod val="50000"/>
                    </a:schemeClr>
                  </a:solidFill>
                  <a:latin typeface="Century Gothic" panose="020B0502020202020204" pitchFamily="34" charset="0"/>
                </a:rPr>
                <a:t>far</a:t>
              </a:r>
              <a:r>
                <a:rPr lang="en-US" altLang="zh-CN" sz="1100" dirty="0">
                  <a:solidFill>
                    <a:schemeClr val="bg1">
                      <a:lumMod val="50000"/>
                    </a:schemeClr>
                  </a:solidFill>
                  <a:latin typeface="Century Gothic" panose="020B0502020202020204" pitchFamily="34" charset="0"/>
                </a:rPr>
                <a:t> away, behind the word mountains, far from the</a:t>
              </a:r>
            </a:p>
          </p:txBody>
        </p:sp>
        <p:sp>
          <p:nvSpPr>
            <p:cNvPr id="35" name="矩形 34"/>
            <p:cNvSpPr/>
            <p:nvPr/>
          </p:nvSpPr>
          <p:spPr>
            <a:xfrm>
              <a:off x="8939367" y="4806953"/>
              <a:ext cx="2050552" cy="395686"/>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zh-CN" altLang="en-US" b="1" dirty="0">
                  <a:solidFill>
                    <a:schemeClr val="bg1"/>
                  </a:solidFill>
                  <a:latin typeface="Century Gothic" panose="020B0502020202020204" pitchFamily="34" charset="0"/>
                </a:rPr>
                <a:t>标题文字添加</a:t>
              </a:r>
            </a:p>
          </p:txBody>
        </p:sp>
        <p:sp>
          <p:nvSpPr>
            <p:cNvPr id="39" name="Rounded Rectangle 5"/>
            <p:cNvSpPr/>
            <p:nvPr/>
          </p:nvSpPr>
          <p:spPr>
            <a:xfrm>
              <a:off x="8866760" y="3058063"/>
              <a:ext cx="2096728" cy="1032027"/>
            </a:xfrm>
            <a:prstGeom prst="roundRect">
              <a:avLst>
                <a:gd name="adj" fmla="val 0"/>
              </a:avLst>
            </a:prstGeom>
            <a:blipFill>
              <a:blip r:embed="rId6"/>
              <a:stretch>
                <a:fillRect t="-17673" b="-1724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grpSp>
      <p:grpSp>
        <p:nvGrpSpPr>
          <p:cNvPr id="52" name="组合 51"/>
          <p:cNvGrpSpPr/>
          <p:nvPr/>
        </p:nvGrpSpPr>
        <p:grpSpPr>
          <a:xfrm>
            <a:off x="1121107" y="430231"/>
            <a:ext cx="4885993" cy="687492"/>
            <a:chOff x="5402407" y="1247256"/>
            <a:chExt cx="4885993" cy="687492"/>
          </a:xfrm>
        </p:grpSpPr>
        <p:sp>
          <p:nvSpPr>
            <p:cNvPr id="53" name="文本框 52"/>
            <p:cNvSpPr txBox="1"/>
            <p:nvPr/>
          </p:nvSpPr>
          <p:spPr>
            <a:xfrm>
              <a:off x="5402407" y="1247256"/>
              <a:ext cx="3295317" cy="523220"/>
            </a:xfrm>
            <a:prstGeom prst="rect">
              <a:avLst/>
            </a:prstGeom>
            <a:noFill/>
          </p:spPr>
          <p:txBody>
            <a:bodyPr wrap="squar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rPr>
                <a:t>标题文字添加此处</a:t>
              </a:r>
              <a:endParaRPr kumimoji="0" lang="zh-CN" altLang="en-US" sz="28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54" name="文本框 53"/>
            <p:cNvSpPr txBox="1"/>
            <p:nvPr/>
          </p:nvSpPr>
          <p:spPr>
            <a:xfrm>
              <a:off x="5402408" y="1664931"/>
              <a:ext cx="4885992" cy="269817"/>
            </a:xfrm>
            <a:prstGeom prst="rect">
              <a:avLst/>
            </a:prstGeom>
            <a:noFill/>
          </p:spPr>
          <p:txBody>
            <a:bodyPr wrap="square" rtlCol="0">
              <a:spAutoFit/>
              <a:scene3d>
                <a:camera prst="orthographicFront"/>
                <a:lightRig rig="threePt" dir="t"/>
              </a:scene3d>
              <a:sp3d contourW="12700"/>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en-US" altLang="zh-CN" sz="1050" b="0" i="0" u="none" strike="noStrike" kern="1200" cap="none" spc="0" normalizeH="0" baseline="0" noProof="0" dirty="0" smtClean="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print </a:t>
              </a:r>
              <a:r>
                <a:rPr kumimoji="0" lang="en-US" altLang="zh-CN" sz="105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the presentation and make it into a film to be used in a wider field</a:t>
              </a:r>
            </a:p>
          </p:txBody>
        </p:sp>
      </p:grpSp>
      <p:sp>
        <p:nvSpPr>
          <p:cNvPr id="55" name="矩形 54"/>
          <p:cNvSpPr/>
          <p:nvPr/>
        </p:nvSpPr>
        <p:spPr>
          <a:xfrm>
            <a:off x="0" y="-4296"/>
            <a:ext cx="765211" cy="76521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smtClean="0">
              <a:ln>
                <a:noFill/>
              </a:ln>
              <a:solidFill>
                <a:prstClr val="white"/>
              </a:solidFill>
              <a:effectLst/>
              <a:uLnTx/>
              <a:uFillTx/>
              <a:latin typeface="Arial" panose="020B0604020202020204"/>
              <a:ea typeface="微软雅黑" panose="020B0503020204020204" pitchFamily="34" charset="-122"/>
              <a:cs typeface="+mn-cs"/>
            </a:endParaRPr>
          </a:p>
        </p:txBody>
      </p:sp>
      <p:sp>
        <p:nvSpPr>
          <p:cNvPr id="56" name="矩形 55"/>
          <p:cNvSpPr/>
          <p:nvPr/>
        </p:nvSpPr>
        <p:spPr>
          <a:xfrm>
            <a:off x="476250" y="469754"/>
            <a:ext cx="582321" cy="582321"/>
          </a:xfrm>
          <a:prstGeom prst="rect">
            <a:avLst/>
          </a:prstGeom>
          <a:gradFill flip="none" rotWithShape="1">
            <a:gsLst>
              <a:gs pos="0">
                <a:srgbClr val="E52D27"/>
              </a:gs>
              <a:gs pos="100000">
                <a:srgbClr val="B31217"/>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smtClean="0">
              <a:ln>
                <a:noFill/>
              </a:ln>
              <a:solidFill>
                <a:prstClr val="white"/>
              </a:solidFill>
              <a:effectLst/>
              <a:uLnTx/>
              <a:uFillTx/>
              <a:latin typeface="Arial" panose="020B0604020202020204"/>
              <a:ea typeface="微软雅黑" panose="020B0503020204020204" pitchFamily="3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500"/>
                                        <p:tgtEl>
                                          <p:spTgt spid="7"/>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500"/>
                                        <p:tgtEl>
                                          <p:spTgt spid="12"/>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up)">
                                      <p:cBhvr>
                                        <p:cTn id="1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1"/>
          <p:cNvSpPr/>
          <p:nvPr/>
        </p:nvSpPr>
        <p:spPr>
          <a:xfrm>
            <a:off x="0" y="4606486"/>
            <a:ext cx="12192000" cy="2283785"/>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sym typeface="+mn-lt"/>
            </a:endParaRPr>
          </a:p>
        </p:txBody>
      </p:sp>
      <p:sp>
        <p:nvSpPr>
          <p:cNvPr id="19" name="Rectangle 11"/>
          <p:cNvSpPr/>
          <p:nvPr/>
        </p:nvSpPr>
        <p:spPr>
          <a:xfrm>
            <a:off x="0" y="0"/>
            <a:ext cx="12192000" cy="2433604"/>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sym typeface="+mn-lt"/>
            </a:endParaRPr>
          </a:p>
        </p:txBody>
      </p:sp>
      <p:sp>
        <p:nvSpPr>
          <p:cNvPr id="3" name="矩形 2"/>
          <p:cNvSpPr/>
          <p:nvPr/>
        </p:nvSpPr>
        <p:spPr>
          <a:xfrm>
            <a:off x="874713" y="1268413"/>
            <a:ext cx="10442575" cy="5040312"/>
          </a:xfrm>
          <a:prstGeom prst="rect">
            <a:avLst/>
          </a:prstGeom>
          <a:solidFill>
            <a:schemeClr val="bg1"/>
          </a:solidFill>
          <a:ln>
            <a:noFill/>
          </a:ln>
          <a:effectLst>
            <a:outerShdw blurRad="609600" sx="101000" sy="101000" algn="ctr"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smtClean="0">
              <a:ln>
                <a:noFill/>
              </a:ln>
              <a:solidFill>
                <a:prstClr val="white"/>
              </a:solidFill>
              <a:effectLst/>
              <a:uLnTx/>
              <a:uFillTx/>
              <a:latin typeface="Arial" panose="020B0604020202020204"/>
              <a:ea typeface="微软雅黑" panose="020B0503020204020204" pitchFamily="34" charset="-122"/>
              <a:cs typeface="+mn-cs"/>
            </a:endParaRPr>
          </a:p>
        </p:txBody>
      </p:sp>
      <p:sp>
        <p:nvSpPr>
          <p:cNvPr id="12" name="文本框 11"/>
          <p:cNvSpPr txBox="1"/>
          <p:nvPr/>
        </p:nvSpPr>
        <p:spPr>
          <a:xfrm>
            <a:off x="892413" y="266121"/>
            <a:ext cx="3002745" cy="707886"/>
          </a:xfrm>
          <a:prstGeom prst="rect">
            <a:avLst/>
          </a:prstGeom>
          <a:noFill/>
        </p:spPr>
        <p:txBody>
          <a:bodyPr wrap="non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4000" b="1" i="0" u="none" strike="noStrike" kern="1200" cap="none" spc="0" normalizeH="0" baseline="0" noProof="0" dirty="0" smtClean="0">
                <a:ln>
                  <a:noFill/>
                </a:ln>
                <a:solidFill>
                  <a:prstClr val="white"/>
                </a:solidFill>
                <a:effectLst/>
                <a:uLnTx/>
                <a:uFillTx/>
                <a:latin typeface="Arial" panose="020B0604020202020204"/>
                <a:ea typeface="微软雅黑" panose="020B0503020204020204" pitchFamily="34" charset="-122"/>
                <a:cs typeface="+mn-cs"/>
              </a:rPr>
              <a:t>CONTENTS</a:t>
            </a:r>
            <a:endParaRPr kumimoji="0" lang="zh-CN" altLang="en-US" sz="4000" b="1" i="0" u="none" strike="noStrike" kern="1200" cap="none" spc="0" normalizeH="0" baseline="0" noProof="0" dirty="0" smtClean="0">
              <a:ln>
                <a:noFill/>
              </a:ln>
              <a:solidFill>
                <a:prstClr val="white"/>
              </a:solidFill>
              <a:effectLst/>
              <a:uLnTx/>
              <a:uFillTx/>
              <a:latin typeface="Arial" panose="020B0604020202020204"/>
              <a:ea typeface="微软雅黑" panose="020B0503020204020204" pitchFamily="34" charset="-122"/>
              <a:cs typeface="+mn-cs"/>
            </a:endParaRPr>
          </a:p>
        </p:txBody>
      </p:sp>
      <p:grpSp>
        <p:nvGrpSpPr>
          <p:cNvPr id="40" name="组合 39"/>
          <p:cNvGrpSpPr/>
          <p:nvPr/>
        </p:nvGrpSpPr>
        <p:grpSpPr>
          <a:xfrm>
            <a:off x="3558699" y="4292658"/>
            <a:ext cx="5120006" cy="1380925"/>
            <a:chOff x="874712" y="2958979"/>
            <a:chExt cx="5120006" cy="1380925"/>
          </a:xfrm>
        </p:grpSpPr>
        <p:sp>
          <p:nvSpPr>
            <p:cNvPr id="41" name="矩形 40"/>
            <p:cNvSpPr/>
            <p:nvPr/>
          </p:nvSpPr>
          <p:spPr>
            <a:xfrm>
              <a:off x="874712" y="3639712"/>
              <a:ext cx="5120006" cy="700192"/>
            </a:xfrm>
            <a:prstGeom prst="rect">
              <a:avLst/>
            </a:prstGeom>
          </p:spPr>
          <p:txBody>
            <a:bodyPr wrap="square">
              <a:spAutoFit/>
              <a:scene3d>
                <a:camera prst="orthographicFront"/>
                <a:lightRig rig="threePt" dir="t"/>
              </a:scene3d>
              <a:sp3d contourW="12700"/>
            </a:body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black">
                      <a:lumMod val="50000"/>
                      <a:lumOff val="50000"/>
                    </a:prstClr>
                  </a:solidFill>
                  <a:effectLst/>
                  <a:uLnTx/>
                  <a:uFillTx/>
                  <a:latin typeface="Arial" panose="020B0604020202020204"/>
                  <a:ea typeface="微软雅黑" panose="020B0503020204020204" pitchFamily="34" charset="-122"/>
                  <a:cs typeface="+mn-cs"/>
                </a:rPr>
                <a:t>用户可以在投影仪或者计算机上进行演示也可以将演示文稿打印出来制作成胶片以便应用到更广泛的领域中</a:t>
              </a:r>
            </a:p>
          </p:txBody>
        </p:sp>
        <p:sp>
          <p:nvSpPr>
            <p:cNvPr id="42" name="矩形 41"/>
            <p:cNvSpPr/>
            <p:nvPr/>
          </p:nvSpPr>
          <p:spPr>
            <a:xfrm>
              <a:off x="1428028" y="2958979"/>
              <a:ext cx="4013374" cy="646331"/>
            </a:xfrm>
            <a:prstGeom prst="rect">
              <a:avLst/>
            </a:prstGeom>
          </p:spPr>
          <p:txBody>
            <a:bodyPr wrap="square">
              <a:spAutoFit/>
              <a:scene3d>
                <a:camera prst="orthographicFront"/>
                <a:lightRig rig="threePt" dir="t"/>
              </a:scene3d>
              <a:sp3d contourW="12700"/>
            </a:bodyPr>
            <a:lstStyle/>
            <a:p>
              <a:pPr algn="ctr">
                <a:spcBef>
                  <a:spcPts val="500"/>
                </a:spcBef>
                <a:defRPr/>
              </a:pPr>
              <a:r>
                <a:rPr lang="zh-CN" altLang="en-US" sz="3600" b="1" kern="100" dirty="0">
                  <a:solidFill>
                    <a:srgbClr val="414455"/>
                  </a:solidFill>
                  <a:latin typeface="微软雅黑" panose="020B0503020204020204" pitchFamily="34" charset="-122"/>
                  <a:ea typeface="微软雅黑" panose="020B0503020204020204" pitchFamily="34" charset="-122"/>
                  <a:cs typeface="Times New Roman" panose="02020603050405020304" pitchFamily="18" charset="0"/>
                </a:rPr>
                <a:t>研究综述</a:t>
              </a:r>
            </a:p>
          </p:txBody>
        </p:sp>
      </p:grpSp>
      <p:pic>
        <p:nvPicPr>
          <p:cNvPr id="16" name="图片占位符 15"/>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t="31322" b="31322"/>
          <a:stretch>
            <a:fillRect/>
          </a:stretch>
        </p:blipFill>
        <p:spPr/>
      </p:pic>
    </p:spTree>
  </p:cSld>
  <p:clrMapOvr>
    <a:masterClrMapping/>
  </p:clrMapOvr>
  <p:transition spd="slow" advTm="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1000"/>
                                        <p:tgtEl>
                                          <p:spTgt spid="16"/>
                                        </p:tgtEl>
                                      </p:cBhvr>
                                    </p:animEffect>
                                    <p:anim calcmode="lin" valueType="num">
                                      <p:cBhvr>
                                        <p:cTn id="14" dur="1000" fill="hold"/>
                                        <p:tgtEl>
                                          <p:spTgt spid="16"/>
                                        </p:tgtEl>
                                        <p:attrNameLst>
                                          <p:attrName>ppt_x</p:attrName>
                                        </p:attrNameLst>
                                      </p:cBhvr>
                                      <p:tavLst>
                                        <p:tav tm="0">
                                          <p:val>
                                            <p:strVal val="#ppt_x"/>
                                          </p:val>
                                        </p:tav>
                                        <p:tav tm="100000">
                                          <p:val>
                                            <p:strVal val="#ppt_x"/>
                                          </p:val>
                                        </p:tav>
                                      </p:tavLst>
                                    </p:anim>
                                    <p:anim calcmode="lin" valueType="num">
                                      <p:cBhvr>
                                        <p:cTn id="15" dur="1000" fill="hold"/>
                                        <p:tgtEl>
                                          <p:spTgt spid="16"/>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14" presetClass="entr" presetSubtype="10" fill="hold" nodeType="afterEffect">
                                  <p:stCondLst>
                                    <p:cond delay="0"/>
                                  </p:stCondLst>
                                  <p:childTnLst>
                                    <p:set>
                                      <p:cBhvr>
                                        <p:cTn id="18" dur="1" fill="hold">
                                          <p:stCondLst>
                                            <p:cond delay="0"/>
                                          </p:stCondLst>
                                        </p:cTn>
                                        <p:tgtEl>
                                          <p:spTgt spid="40"/>
                                        </p:tgtEl>
                                        <p:attrNameLst>
                                          <p:attrName>style.visibility</p:attrName>
                                        </p:attrNameLst>
                                      </p:cBhvr>
                                      <p:to>
                                        <p:strVal val="visible"/>
                                      </p:to>
                                    </p:set>
                                    <p:animEffect transition="in" filter="randombar(horizontal)">
                                      <p:cBhvr>
                                        <p:cTn id="1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组合 32"/>
          <p:cNvGrpSpPr/>
          <p:nvPr/>
        </p:nvGrpSpPr>
        <p:grpSpPr>
          <a:xfrm>
            <a:off x="8508139" y="2251658"/>
            <a:ext cx="2218909" cy="884966"/>
            <a:chOff x="7483989" y="3375179"/>
            <a:chExt cx="3082049" cy="884966"/>
          </a:xfrm>
        </p:grpSpPr>
        <p:sp>
          <p:nvSpPr>
            <p:cNvPr id="34" name="矩形 33"/>
            <p:cNvSpPr/>
            <p:nvPr/>
          </p:nvSpPr>
          <p:spPr>
            <a:xfrm>
              <a:off x="7483990" y="3761547"/>
              <a:ext cx="3082048" cy="498598"/>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en-US" altLang="zh-CN" sz="1100" dirty="0">
                  <a:solidFill>
                    <a:schemeClr val="bg1">
                      <a:lumMod val="50000"/>
                    </a:schemeClr>
                  </a:solidFill>
                  <a:latin typeface="Century Gothic" panose="020B0502020202020204" pitchFamily="34" charset="0"/>
                </a:rPr>
                <a:t>Far </a:t>
              </a:r>
              <a:r>
                <a:rPr lang="en-US" altLang="zh-CN" sz="1100" dirty="0" err="1">
                  <a:solidFill>
                    <a:schemeClr val="bg1">
                      <a:lumMod val="50000"/>
                    </a:schemeClr>
                  </a:solidFill>
                  <a:latin typeface="Century Gothic" panose="020B0502020202020204" pitchFamily="34" charset="0"/>
                </a:rPr>
                <a:t>far</a:t>
              </a:r>
              <a:r>
                <a:rPr lang="en-US" altLang="zh-CN" sz="1100" dirty="0">
                  <a:solidFill>
                    <a:schemeClr val="bg1">
                      <a:lumMod val="50000"/>
                    </a:schemeClr>
                  </a:solidFill>
                  <a:latin typeface="Century Gothic" panose="020B0502020202020204" pitchFamily="34" charset="0"/>
                </a:rPr>
                <a:t> away, behind the word mountains, far from the countries </a:t>
              </a:r>
              <a:r>
                <a:rPr lang="en-US" altLang="zh-CN" sz="1100" dirty="0" err="1">
                  <a:solidFill>
                    <a:schemeClr val="bg1">
                      <a:lumMod val="50000"/>
                    </a:schemeClr>
                  </a:solidFill>
                  <a:latin typeface="Century Gothic" panose="020B0502020202020204" pitchFamily="34" charset="0"/>
                </a:rPr>
                <a:t>Vokalia</a:t>
              </a:r>
              <a:endParaRPr lang="en-US" altLang="zh-CN" sz="1100" dirty="0">
                <a:solidFill>
                  <a:schemeClr val="bg1">
                    <a:lumMod val="50000"/>
                  </a:schemeClr>
                </a:solidFill>
                <a:latin typeface="Century Gothic" panose="020B0502020202020204" pitchFamily="34" charset="0"/>
              </a:endParaRPr>
            </a:p>
          </p:txBody>
        </p:sp>
        <p:sp>
          <p:nvSpPr>
            <p:cNvPr id="35" name="矩形 34"/>
            <p:cNvSpPr/>
            <p:nvPr/>
          </p:nvSpPr>
          <p:spPr>
            <a:xfrm>
              <a:off x="7483989" y="3375179"/>
              <a:ext cx="2482282" cy="424732"/>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zh-CN" altLang="en-US" b="1" dirty="0">
                  <a:solidFill>
                    <a:schemeClr val="tx1">
                      <a:lumMod val="75000"/>
                      <a:lumOff val="25000"/>
                    </a:schemeClr>
                  </a:solidFill>
                  <a:latin typeface="Century Gothic" panose="020B0502020202020204" pitchFamily="34" charset="0"/>
                </a:rPr>
                <a:t>标题文字添加</a:t>
              </a:r>
            </a:p>
          </p:txBody>
        </p:sp>
      </p:grpSp>
      <p:grpSp>
        <p:nvGrpSpPr>
          <p:cNvPr id="39" name="组合 38"/>
          <p:cNvGrpSpPr/>
          <p:nvPr/>
        </p:nvGrpSpPr>
        <p:grpSpPr>
          <a:xfrm>
            <a:off x="8508139" y="3901168"/>
            <a:ext cx="2218909" cy="884966"/>
            <a:chOff x="7483989" y="3375179"/>
            <a:chExt cx="3082049" cy="884966"/>
          </a:xfrm>
        </p:grpSpPr>
        <p:sp>
          <p:nvSpPr>
            <p:cNvPr id="40" name="矩形 39"/>
            <p:cNvSpPr/>
            <p:nvPr/>
          </p:nvSpPr>
          <p:spPr>
            <a:xfrm>
              <a:off x="7483990" y="3761547"/>
              <a:ext cx="3082048" cy="498598"/>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en-US" altLang="zh-CN" sz="1100" dirty="0">
                  <a:solidFill>
                    <a:schemeClr val="bg1">
                      <a:lumMod val="50000"/>
                    </a:schemeClr>
                  </a:solidFill>
                  <a:latin typeface="Century Gothic" panose="020B0502020202020204" pitchFamily="34" charset="0"/>
                </a:rPr>
                <a:t>Far </a:t>
              </a:r>
              <a:r>
                <a:rPr lang="en-US" altLang="zh-CN" sz="1100" dirty="0" err="1">
                  <a:solidFill>
                    <a:schemeClr val="bg1">
                      <a:lumMod val="50000"/>
                    </a:schemeClr>
                  </a:solidFill>
                  <a:latin typeface="Century Gothic" panose="020B0502020202020204" pitchFamily="34" charset="0"/>
                </a:rPr>
                <a:t>far</a:t>
              </a:r>
              <a:r>
                <a:rPr lang="en-US" altLang="zh-CN" sz="1100" dirty="0">
                  <a:solidFill>
                    <a:schemeClr val="bg1">
                      <a:lumMod val="50000"/>
                    </a:schemeClr>
                  </a:solidFill>
                  <a:latin typeface="Century Gothic" panose="020B0502020202020204" pitchFamily="34" charset="0"/>
                </a:rPr>
                <a:t> away, behind the word mountains, far from the countries </a:t>
              </a:r>
              <a:r>
                <a:rPr lang="en-US" altLang="zh-CN" sz="1100" dirty="0" err="1">
                  <a:solidFill>
                    <a:schemeClr val="bg1">
                      <a:lumMod val="50000"/>
                    </a:schemeClr>
                  </a:solidFill>
                  <a:latin typeface="Century Gothic" panose="020B0502020202020204" pitchFamily="34" charset="0"/>
                </a:rPr>
                <a:t>Vokalia</a:t>
              </a:r>
              <a:endParaRPr lang="en-US" altLang="zh-CN" sz="1100" dirty="0">
                <a:solidFill>
                  <a:schemeClr val="bg1">
                    <a:lumMod val="50000"/>
                  </a:schemeClr>
                </a:solidFill>
                <a:latin typeface="Century Gothic" panose="020B0502020202020204" pitchFamily="34" charset="0"/>
              </a:endParaRPr>
            </a:p>
          </p:txBody>
        </p:sp>
        <p:sp>
          <p:nvSpPr>
            <p:cNvPr id="41" name="矩形 40"/>
            <p:cNvSpPr/>
            <p:nvPr/>
          </p:nvSpPr>
          <p:spPr>
            <a:xfrm>
              <a:off x="7483989" y="3375179"/>
              <a:ext cx="2482282" cy="424732"/>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zh-CN" altLang="en-US" b="1" dirty="0">
                  <a:solidFill>
                    <a:schemeClr val="tx1">
                      <a:lumMod val="75000"/>
                      <a:lumOff val="25000"/>
                    </a:schemeClr>
                  </a:solidFill>
                  <a:latin typeface="Century Gothic" panose="020B0502020202020204" pitchFamily="34" charset="0"/>
                </a:rPr>
                <a:t>标题文字添加</a:t>
              </a:r>
            </a:p>
          </p:txBody>
        </p:sp>
      </p:grpSp>
      <p:grpSp>
        <p:nvGrpSpPr>
          <p:cNvPr id="10" name="组合 9"/>
          <p:cNvGrpSpPr/>
          <p:nvPr/>
        </p:nvGrpSpPr>
        <p:grpSpPr>
          <a:xfrm>
            <a:off x="3878424" y="2349433"/>
            <a:ext cx="4425169" cy="2879859"/>
            <a:chOff x="3878424" y="2349433"/>
            <a:chExt cx="4425169" cy="2879859"/>
          </a:xfrm>
        </p:grpSpPr>
        <p:sp>
          <p:nvSpPr>
            <p:cNvPr id="3" name="Freeform 5"/>
            <p:cNvSpPr/>
            <p:nvPr/>
          </p:nvSpPr>
          <p:spPr bwMode="auto">
            <a:xfrm>
              <a:off x="4475536" y="2349433"/>
              <a:ext cx="3261526" cy="2848414"/>
            </a:xfrm>
            <a:custGeom>
              <a:avLst/>
              <a:gdLst>
                <a:gd name="T0" fmla="*/ 1199 w 1272"/>
                <a:gd name="T1" fmla="*/ 585 h 1111"/>
                <a:gd name="T2" fmla="*/ 1228 w 1272"/>
                <a:gd name="T3" fmla="*/ 365 h 1111"/>
                <a:gd name="T4" fmla="*/ 1070 w 1272"/>
                <a:gd name="T5" fmla="*/ 234 h 1111"/>
                <a:gd name="T6" fmla="*/ 845 w 1272"/>
                <a:gd name="T7" fmla="*/ 20 h 1111"/>
                <a:gd name="T8" fmla="*/ 603 w 1272"/>
                <a:gd name="T9" fmla="*/ 59 h 1111"/>
                <a:gd name="T10" fmla="*/ 469 w 1272"/>
                <a:gd name="T11" fmla="*/ 46 h 1111"/>
                <a:gd name="T12" fmla="*/ 381 w 1272"/>
                <a:gd name="T13" fmla="*/ 111 h 1111"/>
                <a:gd name="T14" fmla="*/ 198 w 1272"/>
                <a:gd name="T15" fmla="*/ 161 h 1111"/>
                <a:gd name="T16" fmla="*/ 108 w 1272"/>
                <a:gd name="T17" fmla="*/ 317 h 1111"/>
                <a:gd name="T18" fmla="*/ 5 w 1272"/>
                <a:gd name="T19" fmla="*/ 433 h 1111"/>
                <a:gd name="T20" fmla="*/ 33 w 1272"/>
                <a:gd name="T21" fmla="*/ 534 h 1111"/>
                <a:gd name="T22" fmla="*/ 38 w 1272"/>
                <a:gd name="T23" fmla="*/ 670 h 1111"/>
                <a:gd name="T24" fmla="*/ 319 w 1272"/>
                <a:gd name="T25" fmla="*/ 771 h 1111"/>
                <a:gd name="T26" fmla="*/ 344 w 1272"/>
                <a:gd name="T27" fmla="*/ 759 h 1111"/>
                <a:gd name="T28" fmla="*/ 349 w 1272"/>
                <a:gd name="T29" fmla="*/ 773 h 1111"/>
                <a:gd name="T30" fmla="*/ 630 w 1272"/>
                <a:gd name="T31" fmla="*/ 874 h 1111"/>
                <a:gd name="T32" fmla="*/ 641 w 1272"/>
                <a:gd name="T33" fmla="*/ 869 h 1111"/>
                <a:gd name="T34" fmla="*/ 768 w 1272"/>
                <a:gd name="T35" fmla="*/ 901 h 1111"/>
                <a:gd name="T36" fmla="*/ 790 w 1272"/>
                <a:gd name="T37" fmla="*/ 955 h 1111"/>
                <a:gd name="T38" fmla="*/ 1000 w 1272"/>
                <a:gd name="T39" fmla="*/ 1111 h 1111"/>
                <a:gd name="T40" fmla="*/ 1037 w 1272"/>
                <a:gd name="T41" fmla="*/ 1077 h 1111"/>
                <a:gd name="T42" fmla="*/ 1036 w 1272"/>
                <a:gd name="T43" fmla="*/ 1076 h 1111"/>
                <a:gd name="T44" fmla="*/ 906 w 1272"/>
                <a:gd name="T45" fmla="*/ 901 h 1111"/>
                <a:gd name="T46" fmla="*/ 907 w 1272"/>
                <a:gd name="T47" fmla="*/ 893 h 1111"/>
                <a:gd name="T48" fmla="*/ 1106 w 1272"/>
                <a:gd name="T49" fmla="*/ 904 h 1111"/>
                <a:gd name="T50" fmla="*/ 1228 w 1272"/>
                <a:gd name="T51" fmla="*/ 632 h 1111"/>
                <a:gd name="T52" fmla="*/ 1199 w 1272"/>
                <a:gd name="T53" fmla="*/ 585 h 1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72" h="1111">
                  <a:moveTo>
                    <a:pt x="1199" y="585"/>
                  </a:moveTo>
                  <a:cubicBezTo>
                    <a:pt x="1249" y="533"/>
                    <a:pt x="1263" y="446"/>
                    <a:pt x="1228" y="365"/>
                  </a:cubicBezTo>
                  <a:cubicBezTo>
                    <a:pt x="1197" y="291"/>
                    <a:pt x="1135" y="243"/>
                    <a:pt x="1070" y="234"/>
                  </a:cubicBezTo>
                  <a:cubicBezTo>
                    <a:pt x="1083" y="144"/>
                    <a:pt x="985" y="49"/>
                    <a:pt x="845" y="20"/>
                  </a:cubicBezTo>
                  <a:cubicBezTo>
                    <a:pt x="749" y="0"/>
                    <a:pt x="657" y="17"/>
                    <a:pt x="603" y="59"/>
                  </a:cubicBezTo>
                  <a:cubicBezTo>
                    <a:pt x="563" y="37"/>
                    <a:pt x="515" y="31"/>
                    <a:pt x="469" y="46"/>
                  </a:cubicBezTo>
                  <a:cubicBezTo>
                    <a:pt x="432" y="58"/>
                    <a:pt x="401" y="82"/>
                    <a:pt x="381" y="111"/>
                  </a:cubicBezTo>
                  <a:cubicBezTo>
                    <a:pt x="323" y="99"/>
                    <a:pt x="255" y="116"/>
                    <a:pt x="198" y="161"/>
                  </a:cubicBezTo>
                  <a:cubicBezTo>
                    <a:pt x="144" y="203"/>
                    <a:pt x="113" y="261"/>
                    <a:pt x="108" y="317"/>
                  </a:cubicBezTo>
                  <a:cubicBezTo>
                    <a:pt x="54" y="331"/>
                    <a:pt x="12" y="375"/>
                    <a:pt x="5" y="433"/>
                  </a:cubicBezTo>
                  <a:cubicBezTo>
                    <a:pt x="0" y="470"/>
                    <a:pt x="11" y="506"/>
                    <a:pt x="33" y="534"/>
                  </a:cubicBezTo>
                  <a:cubicBezTo>
                    <a:pt x="19" y="578"/>
                    <a:pt x="20" y="625"/>
                    <a:pt x="38" y="670"/>
                  </a:cubicBezTo>
                  <a:cubicBezTo>
                    <a:pt x="82" y="773"/>
                    <a:pt x="208" y="818"/>
                    <a:pt x="319" y="771"/>
                  </a:cubicBezTo>
                  <a:cubicBezTo>
                    <a:pt x="327" y="767"/>
                    <a:pt x="336" y="763"/>
                    <a:pt x="344" y="759"/>
                  </a:cubicBezTo>
                  <a:cubicBezTo>
                    <a:pt x="346" y="763"/>
                    <a:pt x="347" y="768"/>
                    <a:pt x="349" y="773"/>
                  </a:cubicBezTo>
                  <a:cubicBezTo>
                    <a:pt x="393" y="876"/>
                    <a:pt x="519" y="921"/>
                    <a:pt x="630" y="874"/>
                  </a:cubicBezTo>
                  <a:cubicBezTo>
                    <a:pt x="633" y="873"/>
                    <a:pt x="637" y="871"/>
                    <a:pt x="641" y="869"/>
                  </a:cubicBezTo>
                  <a:cubicBezTo>
                    <a:pt x="671" y="902"/>
                    <a:pt x="721" y="916"/>
                    <a:pt x="768" y="901"/>
                  </a:cubicBezTo>
                  <a:cubicBezTo>
                    <a:pt x="774" y="920"/>
                    <a:pt x="781" y="938"/>
                    <a:pt x="790" y="955"/>
                  </a:cubicBezTo>
                  <a:cubicBezTo>
                    <a:pt x="837" y="1044"/>
                    <a:pt x="918" y="1100"/>
                    <a:pt x="1000" y="1111"/>
                  </a:cubicBezTo>
                  <a:cubicBezTo>
                    <a:pt x="1037" y="1077"/>
                    <a:pt x="1037" y="1077"/>
                    <a:pt x="1037" y="1077"/>
                  </a:cubicBezTo>
                  <a:cubicBezTo>
                    <a:pt x="1037" y="1077"/>
                    <a:pt x="1036" y="1076"/>
                    <a:pt x="1036" y="1076"/>
                  </a:cubicBezTo>
                  <a:cubicBezTo>
                    <a:pt x="961" y="1053"/>
                    <a:pt x="906" y="983"/>
                    <a:pt x="906" y="901"/>
                  </a:cubicBezTo>
                  <a:cubicBezTo>
                    <a:pt x="906" y="898"/>
                    <a:pt x="906" y="896"/>
                    <a:pt x="907" y="893"/>
                  </a:cubicBezTo>
                  <a:cubicBezTo>
                    <a:pt x="964" y="927"/>
                    <a:pt x="1038" y="933"/>
                    <a:pt x="1106" y="904"/>
                  </a:cubicBezTo>
                  <a:cubicBezTo>
                    <a:pt x="1217" y="857"/>
                    <a:pt x="1272" y="735"/>
                    <a:pt x="1228" y="632"/>
                  </a:cubicBezTo>
                  <a:cubicBezTo>
                    <a:pt x="1220" y="614"/>
                    <a:pt x="1211" y="599"/>
                    <a:pt x="1199" y="585"/>
                  </a:cubicBezTo>
                  <a:close/>
                </a:path>
              </a:pathLst>
            </a:custGeom>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anchor="t" anchorCtr="0" compatLnSpc="1"/>
            <a:lstStyle/>
            <a:p>
              <a:endParaRPr lang="en-GB">
                <a:latin typeface="Arial" panose="020B0604020202020204" pitchFamily="34" charset="0"/>
                <a:cs typeface="Arial" panose="020B0604020202020204" pitchFamily="34" charset="0"/>
              </a:endParaRPr>
            </a:p>
          </p:txBody>
        </p:sp>
        <p:sp>
          <p:nvSpPr>
            <p:cNvPr id="4" name="Freeform 6"/>
            <p:cNvSpPr/>
            <p:nvPr/>
          </p:nvSpPr>
          <p:spPr bwMode="auto">
            <a:xfrm>
              <a:off x="5123939" y="3328542"/>
              <a:ext cx="2613125" cy="1869306"/>
            </a:xfrm>
            <a:custGeom>
              <a:avLst/>
              <a:gdLst>
                <a:gd name="T0" fmla="*/ 853 w 1019"/>
                <a:gd name="T1" fmla="*/ 522 h 729"/>
                <a:gd name="T2" fmla="*/ 975 w 1019"/>
                <a:gd name="T3" fmla="*/ 250 h 729"/>
                <a:gd name="T4" fmla="*/ 946 w 1019"/>
                <a:gd name="T5" fmla="*/ 203 h 729"/>
                <a:gd name="T6" fmla="*/ 991 w 1019"/>
                <a:gd name="T7" fmla="*/ 110 h 729"/>
                <a:gd name="T8" fmla="*/ 580 w 1019"/>
                <a:gd name="T9" fmla="*/ 105 h 729"/>
                <a:gd name="T10" fmla="*/ 524 w 1019"/>
                <a:gd name="T11" fmla="*/ 258 h 729"/>
                <a:gd name="T12" fmla="*/ 505 w 1019"/>
                <a:gd name="T13" fmla="*/ 253 h 729"/>
                <a:gd name="T14" fmla="*/ 0 w 1019"/>
                <a:gd name="T15" fmla="*/ 406 h 729"/>
                <a:gd name="T16" fmla="*/ 66 w 1019"/>
                <a:gd name="T17" fmla="*/ 389 h 729"/>
                <a:gd name="T18" fmla="*/ 91 w 1019"/>
                <a:gd name="T19" fmla="*/ 377 h 729"/>
                <a:gd name="T20" fmla="*/ 96 w 1019"/>
                <a:gd name="T21" fmla="*/ 391 h 729"/>
                <a:gd name="T22" fmla="*/ 377 w 1019"/>
                <a:gd name="T23" fmla="*/ 492 h 729"/>
                <a:gd name="T24" fmla="*/ 388 w 1019"/>
                <a:gd name="T25" fmla="*/ 487 h 729"/>
                <a:gd name="T26" fmla="*/ 515 w 1019"/>
                <a:gd name="T27" fmla="*/ 519 h 729"/>
                <a:gd name="T28" fmla="*/ 537 w 1019"/>
                <a:gd name="T29" fmla="*/ 573 h 729"/>
                <a:gd name="T30" fmla="*/ 747 w 1019"/>
                <a:gd name="T31" fmla="*/ 729 h 729"/>
                <a:gd name="T32" fmla="*/ 784 w 1019"/>
                <a:gd name="T33" fmla="*/ 695 h 729"/>
                <a:gd name="T34" fmla="*/ 783 w 1019"/>
                <a:gd name="T35" fmla="*/ 694 h 729"/>
                <a:gd name="T36" fmla="*/ 653 w 1019"/>
                <a:gd name="T37" fmla="*/ 519 h 729"/>
                <a:gd name="T38" fmla="*/ 654 w 1019"/>
                <a:gd name="T39" fmla="*/ 511 h 729"/>
                <a:gd name="T40" fmla="*/ 853 w 1019"/>
                <a:gd name="T41" fmla="*/ 522 h 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19" h="729">
                  <a:moveTo>
                    <a:pt x="853" y="522"/>
                  </a:moveTo>
                  <a:cubicBezTo>
                    <a:pt x="964" y="475"/>
                    <a:pt x="1019" y="353"/>
                    <a:pt x="975" y="250"/>
                  </a:cubicBezTo>
                  <a:cubicBezTo>
                    <a:pt x="967" y="232"/>
                    <a:pt x="958" y="217"/>
                    <a:pt x="946" y="203"/>
                  </a:cubicBezTo>
                  <a:cubicBezTo>
                    <a:pt x="969" y="178"/>
                    <a:pt x="985" y="146"/>
                    <a:pt x="991" y="110"/>
                  </a:cubicBezTo>
                  <a:cubicBezTo>
                    <a:pt x="851" y="5"/>
                    <a:pt x="673" y="0"/>
                    <a:pt x="580" y="105"/>
                  </a:cubicBezTo>
                  <a:cubicBezTo>
                    <a:pt x="543" y="147"/>
                    <a:pt x="524" y="200"/>
                    <a:pt x="524" y="258"/>
                  </a:cubicBezTo>
                  <a:cubicBezTo>
                    <a:pt x="518" y="256"/>
                    <a:pt x="511" y="255"/>
                    <a:pt x="505" y="253"/>
                  </a:cubicBezTo>
                  <a:cubicBezTo>
                    <a:pt x="294" y="202"/>
                    <a:pt x="90" y="270"/>
                    <a:pt x="0" y="406"/>
                  </a:cubicBezTo>
                  <a:cubicBezTo>
                    <a:pt x="22" y="404"/>
                    <a:pt x="44" y="398"/>
                    <a:pt x="66" y="389"/>
                  </a:cubicBezTo>
                  <a:cubicBezTo>
                    <a:pt x="74" y="385"/>
                    <a:pt x="83" y="381"/>
                    <a:pt x="91" y="377"/>
                  </a:cubicBezTo>
                  <a:cubicBezTo>
                    <a:pt x="93" y="381"/>
                    <a:pt x="94" y="386"/>
                    <a:pt x="96" y="391"/>
                  </a:cubicBezTo>
                  <a:cubicBezTo>
                    <a:pt x="140" y="494"/>
                    <a:pt x="266" y="539"/>
                    <a:pt x="377" y="492"/>
                  </a:cubicBezTo>
                  <a:cubicBezTo>
                    <a:pt x="380" y="491"/>
                    <a:pt x="384" y="489"/>
                    <a:pt x="388" y="487"/>
                  </a:cubicBezTo>
                  <a:cubicBezTo>
                    <a:pt x="418" y="520"/>
                    <a:pt x="468" y="534"/>
                    <a:pt x="515" y="519"/>
                  </a:cubicBezTo>
                  <a:cubicBezTo>
                    <a:pt x="521" y="538"/>
                    <a:pt x="528" y="556"/>
                    <a:pt x="537" y="573"/>
                  </a:cubicBezTo>
                  <a:cubicBezTo>
                    <a:pt x="584" y="662"/>
                    <a:pt x="665" y="718"/>
                    <a:pt x="747" y="729"/>
                  </a:cubicBezTo>
                  <a:cubicBezTo>
                    <a:pt x="784" y="695"/>
                    <a:pt x="784" y="695"/>
                    <a:pt x="784" y="695"/>
                  </a:cubicBezTo>
                  <a:cubicBezTo>
                    <a:pt x="784" y="695"/>
                    <a:pt x="783" y="694"/>
                    <a:pt x="783" y="694"/>
                  </a:cubicBezTo>
                  <a:cubicBezTo>
                    <a:pt x="708" y="671"/>
                    <a:pt x="653" y="601"/>
                    <a:pt x="653" y="519"/>
                  </a:cubicBezTo>
                  <a:cubicBezTo>
                    <a:pt x="653" y="516"/>
                    <a:pt x="653" y="514"/>
                    <a:pt x="654" y="511"/>
                  </a:cubicBezTo>
                  <a:cubicBezTo>
                    <a:pt x="711" y="545"/>
                    <a:pt x="785" y="551"/>
                    <a:pt x="853" y="522"/>
                  </a:cubicBezTo>
                  <a:close/>
                </a:path>
              </a:pathLst>
            </a:custGeom>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lstStyle/>
            <a:p>
              <a:endParaRPr lang="en-GB">
                <a:latin typeface="Arial" panose="020B0604020202020204" pitchFamily="34" charset="0"/>
                <a:cs typeface="Arial" panose="020B0604020202020204" pitchFamily="34" charset="0"/>
              </a:endParaRPr>
            </a:p>
          </p:txBody>
        </p:sp>
        <p:sp>
          <p:nvSpPr>
            <p:cNvPr id="5" name="Freeform 7"/>
            <p:cNvSpPr/>
            <p:nvPr/>
          </p:nvSpPr>
          <p:spPr bwMode="auto">
            <a:xfrm>
              <a:off x="5065387" y="3372997"/>
              <a:ext cx="2632641" cy="1856295"/>
            </a:xfrm>
            <a:custGeom>
              <a:avLst/>
              <a:gdLst>
                <a:gd name="T0" fmla="*/ 881 w 1027"/>
                <a:gd name="T1" fmla="*/ 515 h 724"/>
                <a:gd name="T2" fmla="*/ 1008 w 1027"/>
                <a:gd name="T3" fmla="*/ 228 h 724"/>
                <a:gd name="T4" fmla="*/ 969 w 1027"/>
                <a:gd name="T5" fmla="*/ 186 h 724"/>
                <a:gd name="T6" fmla="*/ 1025 w 1027"/>
                <a:gd name="T7" fmla="*/ 95 h 724"/>
                <a:gd name="T8" fmla="*/ 1021 w 1027"/>
                <a:gd name="T9" fmla="*/ 84 h 724"/>
                <a:gd name="T10" fmla="*/ 680 w 1027"/>
                <a:gd name="T11" fmla="*/ 20 h 724"/>
                <a:gd name="T12" fmla="*/ 550 w 1027"/>
                <a:gd name="T13" fmla="*/ 155 h 724"/>
                <a:gd name="T14" fmla="*/ 547 w 1027"/>
                <a:gd name="T15" fmla="*/ 241 h 724"/>
                <a:gd name="T16" fmla="*/ 531 w 1027"/>
                <a:gd name="T17" fmla="*/ 225 h 724"/>
                <a:gd name="T18" fmla="*/ 168 w 1027"/>
                <a:gd name="T19" fmla="*/ 254 h 724"/>
                <a:gd name="T20" fmla="*/ 0 w 1027"/>
                <a:gd name="T21" fmla="*/ 403 h 724"/>
                <a:gd name="T22" fmla="*/ 93 w 1027"/>
                <a:gd name="T23" fmla="*/ 383 h 724"/>
                <a:gd name="T24" fmla="*/ 114 w 1027"/>
                <a:gd name="T25" fmla="*/ 360 h 724"/>
                <a:gd name="T26" fmla="*/ 109 w 1027"/>
                <a:gd name="T27" fmla="*/ 378 h 724"/>
                <a:gd name="T28" fmla="*/ 309 w 1027"/>
                <a:gd name="T29" fmla="*/ 505 h 724"/>
                <a:gd name="T30" fmla="*/ 404 w 1027"/>
                <a:gd name="T31" fmla="*/ 486 h 724"/>
                <a:gd name="T32" fmla="*/ 411 w 1027"/>
                <a:gd name="T33" fmla="*/ 470 h 724"/>
                <a:gd name="T34" fmla="*/ 499 w 1027"/>
                <a:gd name="T35" fmla="*/ 520 h 724"/>
                <a:gd name="T36" fmla="*/ 538 w 1027"/>
                <a:gd name="T37" fmla="*/ 502 h 724"/>
                <a:gd name="T38" fmla="*/ 550 w 1027"/>
                <a:gd name="T39" fmla="*/ 562 h 724"/>
                <a:gd name="T40" fmla="*/ 774 w 1027"/>
                <a:gd name="T41" fmla="*/ 724 h 724"/>
                <a:gd name="T42" fmla="*/ 815 w 1027"/>
                <a:gd name="T43" fmla="*/ 670 h 724"/>
                <a:gd name="T44" fmla="*/ 811 w 1027"/>
                <a:gd name="T45" fmla="*/ 667 h 724"/>
                <a:gd name="T46" fmla="*/ 722 w 1027"/>
                <a:gd name="T47" fmla="*/ 605 h 724"/>
                <a:gd name="T48" fmla="*/ 688 w 1027"/>
                <a:gd name="T49" fmla="*/ 495 h 724"/>
                <a:gd name="T50" fmla="*/ 671 w 1027"/>
                <a:gd name="T51" fmla="*/ 504 h 724"/>
                <a:gd name="T52" fmla="*/ 881 w 1027"/>
                <a:gd name="T53" fmla="*/ 515 h 724"/>
                <a:gd name="T54" fmla="*/ 872 w 1027"/>
                <a:gd name="T55" fmla="*/ 494 h 724"/>
                <a:gd name="T56" fmla="*/ 682 w 1027"/>
                <a:gd name="T57" fmla="*/ 485 h 724"/>
                <a:gd name="T58" fmla="*/ 665 w 1027"/>
                <a:gd name="T59" fmla="*/ 494 h 724"/>
                <a:gd name="T60" fmla="*/ 704 w 1027"/>
                <a:gd name="T61" fmla="*/ 618 h 724"/>
                <a:gd name="T62" fmla="*/ 806 w 1027"/>
                <a:gd name="T63" fmla="*/ 677 h 724"/>
                <a:gd name="T64" fmla="*/ 800 w 1027"/>
                <a:gd name="T65" fmla="*/ 687 h 724"/>
                <a:gd name="T66" fmla="*/ 800 w 1027"/>
                <a:gd name="T67" fmla="*/ 670 h 724"/>
                <a:gd name="T68" fmla="*/ 770 w 1027"/>
                <a:gd name="T69" fmla="*/ 712 h 724"/>
                <a:gd name="T70" fmla="*/ 570 w 1027"/>
                <a:gd name="T71" fmla="*/ 551 h 724"/>
                <a:gd name="T72" fmla="*/ 545 w 1027"/>
                <a:gd name="T73" fmla="*/ 488 h 724"/>
                <a:gd name="T74" fmla="*/ 499 w 1027"/>
                <a:gd name="T75" fmla="*/ 497 h 724"/>
                <a:gd name="T76" fmla="*/ 414 w 1027"/>
                <a:gd name="T77" fmla="*/ 456 h 724"/>
                <a:gd name="T78" fmla="*/ 395 w 1027"/>
                <a:gd name="T79" fmla="*/ 465 h 724"/>
                <a:gd name="T80" fmla="*/ 309 w 1027"/>
                <a:gd name="T81" fmla="*/ 483 h 724"/>
                <a:gd name="T82" fmla="*/ 130 w 1027"/>
                <a:gd name="T83" fmla="*/ 369 h 724"/>
                <a:gd name="T84" fmla="*/ 120 w 1027"/>
                <a:gd name="T85" fmla="*/ 343 h 724"/>
                <a:gd name="T86" fmla="*/ 84 w 1027"/>
                <a:gd name="T87" fmla="*/ 362 h 724"/>
                <a:gd name="T88" fmla="*/ 23 w 1027"/>
                <a:gd name="T89" fmla="*/ 389 h 724"/>
                <a:gd name="T90" fmla="*/ 178 w 1027"/>
                <a:gd name="T91" fmla="*/ 275 h 724"/>
                <a:gd name="T92" fmla="*/ 526 w 1027"/>
                <a:gd name="T93" fmla="*/ 247 h 724"/>
                <a:gd name="T94" fmla="*/ 558 w 1027"/>
                <a:gd name="T95" fmla="*/ 256 h 724"/>
                <a:gd name="T96" fmla="*/ 572 w 1027"/>
                <a:gd name="T97" fmla="*/ 162 h 724"/>
                <a:gd name="T98" fmla="*/ 689 w 1027"/>
                <a:gd name="T99" fmla="*/ 41 h 724"/>
                <a:gd name="T100" fmla="*/ 1007 w 1027"/>
                <a:gd name="T101" fmla="*/ 102 h 724"/>
                <a:gd name="T102" fmla="*/ 1003 w 1027"/>
                <a:gd name="T103" fmla="*/ 91 h 724"/>
                <a:gd name="T104" fmla="*/ 954 w 1027"/>
                <a:gd name="T105" fmla="*/ 185 h 724"/>
                <a:gd name="T106" fmla="*/ 987 w 1027"/>
                <a:gd name="T107" fmla="*/ 237 h 724"/>
                <a:gd name="T108" fmla="*/ 872 w 1027"/>
                <a:gd name="T109" fmla="*/ 494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27" h="724">
                  <a:moveTo>
                    <a:pt x="876" y="505"/>
                  </a:moveTo>
                  <a:cubicBezTo>
                    <a:pt x="881" y="515"/>
                    <a:pt x="881" y="515"/>
                    <a:pt x="881" y="515"/>
                  </a:cubicBezTo>
                  <a:cubicBezTo>
                    <a:pt x="970" y="478"/>
                    <a:pt x="1024" y="394"/>
                    <a:pt x="1024" y="307"/>
                  </a:cubicBezTo>
                  <a:cubicBezTo>
                    <a:pt x="1024" y="281"/>
                    <a:pt x="1019" y="254"/>
                    <a:pt x="1008" y="228"/>
                  </a:cubicBezTo>
                  <a:cubicBezTo>
                    <a:pt x="1000" y="210"/>
                    <a:pt x="990" y="193"/>
                    <a:pt x="978" y="178"/>
                  </a:cubicBezTo>
                  <a:cubicBezTo>
                    <a:pt x="969" y="186"/>
                    <a:pt x="969" y="186"/>
                    <a:pt x="969" y="186"/>
                  </a:cubicBezTo>
                  <a:cubicBezTo>
                    <a:pt x="977" y="194"/>
                    <a:pt x="977" y="194"/>
                    <a:pt x="977" y="194"/>
                  </a:cubicBezTo>
                  <a:cubicBezTo>
                    <a:pt x="1002" y="167"/>
                    <a:pt x="1019" y="133"/>
                    <a:pt x="1025" y="95"/>
                  </a:cubicBezTo>
                  <a:cubicBezTo>
                    <a:pt x="1027" y="88"/>
                    <a:pt x="1027" y="88"/>
                    <a:pt x="1027" y="88"/>
                  </a:cubicBezTo>
                  <a:cubicBezTo>
                    <a:pt x="1021" y="84"/>
                    <a:pt x="1021" y="84"/>
                    <a:pt x="1021" y="84"/>
                  </a:cubicBezTo>
                  <a:cubicBezTo>
                    <a:pt x="947" y="29"/>
                    <a:pt x="863" y="0"/>
                    <a:pt x="785" y="0"/>
                  </a:cubicBezTo>
                  <a:cubicBezTo>
                    <a:pt x="748" y="0"/>
                    <a:pt x="712" y="7"/>
                    <a:pt x="680" y="20"/>
                  </a:cubicBezTo>
                  <a:cubicBezTo>
                    <a:pt x="648" y="33"/>
                    <a:pt x="618" y="53"/>
                    <a:pt x="594" y="80"/>
                  </a:cubicBezTo>
                  <a:cubicBezTo>
                    <a:pt x="575" y="102"/>
                    <a:pt x="560" y="127"/>
                    <a:pt x="550" y="155"/>
                  </a:cubicBezTo>
                  <a:cubicBezTo>
                    <a:pt x="540" y="182"/>
                    <a:pt x="536" y="211"/>
                    <a:pt x="535" y="241"/>
                  </a:cubicBezTo>
                  <a:cubicBezTo>
                    <a:pt x="547" y="241"/>
                    <a:pt x="547" y="241"/>
                    <a:pt x="547" y="241"/>
                  </a:cubicBezTo>
                  <a:cubicBezTo>
                    <a:pt x="550" y="230"/>
                    <a:pt x="550" y="230"/>
                    <a:pt x="550" y="230"/>
                  </a:cubicBezTo>
                  <a:cubicBezTo>
                    <a:pt x="543" y="228"/>
                    <a:pt x="537" y="227"/>
                    <a:pt x="531" y="225"/>
                  </a:cubicBezTo>
                  <a:cubicBezTo>
                    <a:pt x="482" y="213"/>
                    <a:pt x="434" y="208"/>
                    <a:pt x="388" y="208"/>
                  </a:cubicBezTo>
                  <a:cubicBezTo>
                    <a:pt x="308" y="208"/>
                    <a:pt x="233" y="224"/>
                    <a:pt x="168" y="254"/>
                  </a:cubicBezTo>
                  <a:cubicBezTo>
                    <a:pt x="103" y="284"/>
                    <a:pt x="50" y="328"/>
                    <a:pt x="13" y="383"/>
                  </a:cubicBezTo>
                  <a:cubicBezTo>
                    <a:pt x="0" y="403"/>
                    <a:pt x="0" y="403"/>
                    <a:pt x="0" y="403"/>
                  </a:cubicBezTo>
                  <a:cubicBezTo>
                    <a:pt x="24" y="401"/>
                    <a:pt x="24" y="401"/>
                    <a:pt x="24" y="401"/>
                  </a:cubicBezTo>
                  <a:cubicBezTo>
                    <a:pt x="47" y="398"/>
                    <a:pt x="70" y="392"/>
                    <a:pt x="93" y="383"/>
                  </a:cubicBezTo>
                  <a:cubicBezTo>
                    <a:pt x="102" y="379"/>
                    <a:pt x="111" y="374"/>
                    <a:pt x="120" y="369"/>
                  </a:cubicBezTo>
                  <a:cubicBezTo>
                    <a:pt x="114" y="360"/>
                    <a:pt x="114" y="360"/>
                    <a:pt x="114" y="360"/>
                  </a:cubicBezTo>
                  <a:cubicBezTo>
                    <a:pt x="103" y="363"/>
                    <a:pt x="103" y="363"/>
                    <a:pt x="103" y="363"/>
                  </a:cubicBezTo>
                  <a:cubicBezTo>
                    <a:pt x="105" y="368"/>
                    <a:pt x="107" y="373"/>
                    <a:pt x="109" y="378"/>
                  </a:cubicBezTo>
                  <a:cubicBezTo>
                    <a:pt x="126" y="418"/>
                    <a:pt x="154" y="450"/>
                    <a:pt x="190" y="472"/>
                  </a:cubicBezTo>
                  <a:cubicBezTo>
                    <a:pt x="225" y="494"/>
                    <a:pt x="266" y="505"/>
                    <a:pt x="309" y="505"/>
                  </a:cubicBezTo>
                  <a:cubicBezTo>
                    <a:pt x="341" y="505"/>
                    <a:pt x="373" y="499"/>
                    <a:pt x="404" y="486"/>
                  </a:cubicBezTo>
                  <a:cubicBezTo>
                    <a:pt x="404" y="486"/>
                    <a:pt x="404" y="486"/>
                    <a:pt x="404" y="486"/>
                  </a:cubicBezTo>
                  <a:cubicBezTo>
                    <a:pt x="408" y="484"/>
                    <a:pt x="412" y="482"/>
                    <a:pt x="416" y="480"/>
                  </a:cubicBezTo>
                  <a:cubicBezTo>
                    <a:pt x="411" y="470"/>
                    <a:pt x="411" y="470"/>
                    <a:pt x="411" y="470"/>
                  </a:cubicBezTo>
                  <a:cubicBezTo>
                    <a:pt x="402" y="478"/>
                    <a:pt x="402" y="478"/>
                    <a:pt x="402" y="478"/>
                  </a:cubicBezTo>
                  <a:cubicBezTo>
                    <a:pt x="427" y="505"/>
                    <a:pt x="462" y="520"/>
                    <a:pt x="499" y="520"/>
                  </a:cubicBezTo>
                  <a:cubicBezTo>
                    <a:pt x="513" y="520"/>
                    <a:pt x="527" y="518"/>
                    <a:pt x="541" y="513"/>
                  </a:cubicBezTo>
                  <a:cubicBezTo>
                    <a:pt x="538" y="502"/>
                    <a:pt x="538" y="502"/>
                    <a:pt x="538" y="502"/>
                  </a:cubicBezTo>
                  <a:cubicBezTo>
                    <a:pt x="527" y="506"/>
                    <a:pt x="527" y="506"/>
                    <a:pt x="527" y="506"/>
                  </a:cubicBezTo>
                  <a:cubicBezTo>
                    <a:pt x="533" y="525"/>
                    <a:pt x="541" y="543"/>
                    <a:pt x="550" y="562"/>
                  </a:cubicBezTo>
                  <a:cubicBezTo>
                    <a:pt x="599" y="653"/>
                    <a:pt x="682" y="712"/>
                    <a:pt x="769" y="723"/>
                  </a:cubicBezTo>
                  <a:cubicBezTo>
                    <a:pt x="774" y="724"/>
                    <a:pt x="774" y="724"/>
                    <a:pt x="774" y="724"/>
                  </a:cubicBezTo>
                  <a:cubicBezTo>
                    <a:pt x="824" y="678"/>
                    <a:pt x="824" y="678"/>
                    <a:pt x="824" y="678"/>
                  </a:cubicBezTo>
                  <a:cubicBezTo>
                    <a:pt x="815" y="670"/>
                    <a:pt x="815" y="670"/>
                    <a:pt x="815" y="670"/>
                  </a:cubicBezTo>
                  <a:cubicBezTo>
                    <a:pt x="815" y="670"/>
                    <a:pt x="814" y="669"/>
                    <a:pt x="813" y="668"/>
                  </a:cubicBezTo>
                  <a:cubicBezTo>
                    <a:pt x="811" y="667"/>
                    <a:pt x="811" y="667"/>
                    <a:pt x="811" y="667"/>
                  </a:cubicBezTo>
                  <a:cubicBezTo>
                    <a:pt x="809" y="666"/>
                    <a:pt x="809" y="666"/>
                    <a:pt x="809" y="666"/>
                  </a:cubicBezTo>
                  <a:cubicBezTo>
                    <a:pt x="774" y="655"/>
                    <a:pt x="744" y="633"/>
                    <a:pt x="722" y="605"/>
                  </a:cubicBezTo>
                  <a:cubicBezTo>
                    <a:pt x="700" y="576"/>
                    <a:pt x="688" y="540"/>
                    <a:pt x="688" y="502"/>
                  </a:cubicBezTo>
                  <a:cubicBezTo>
                    <a:pt x="688" y="500"/>
                    <a:pt x="688" y="497"/>
                    <a:pt x="688" y="495"/>
                  </a:cubicBezTo>
                  <a:cubicBezTo>
                    <a:pt x="677" y="494"/>
                    <a:pt x="677" y="494"/>
                    <a:pt x="677" y="494"/>
                  </a:cubicBezTo>
                  <a:cubicBezTo>
                    <a:pt x="671" y="504"/>
                    <a:pt x="671" y="504"/>
                    <a:pt x="671" y="504"/>
                  </a:cubicBezTo>
                  <a:cubicBezTo>
                    <a:pt x="705" y="524"/>
                    <a:pt x="745" y="535"/>
                    <a:pt x="786" y="535"/>
                  </a:cubicBezTo>
                  <a:cubicBezTo>
                    <a:pt x="817" y="535"/>
                    <a:pt x="850" y="529"/>
                    <a:pt x="881" y="515"/>
                  </a:cubicBezTo>
                  <a:cubicBezTo>
                    <a:pt x="876" y="505"/>
                    <a:pt x="876" y="505"/>
                    <a:pt x="876" y="505"/>
                  </a:cubicBezTo>
                  <a:cubicBezTo>
                    <a:pt x="872" y="494"/>
                    <a:pt x="872" y="494"/>
                    <a:pt x="872" y="494"/>
                  </a:cubicBezTo>
                  <a:cubicBezTo>
                    <a:pt x="844" y="506"/>
                    <a:pt x="814" y="512"/>
                    <a:pt x="786" y="512"/>
                  </a:cubicBezTo>
                  <a:cubicBezTo>
                    <a:pt x="749" y="512"/>
                    <a:pt x="713" y="502"/>
                    <a:pt x="682" y="485"/>
                  </a:cubicBezTo>
                  <a:cubicBezTo>
                    <a:pt x="666" y="475"/>
                    <a:pt x="666" y="475"/>
                    <a:pt x="666" y="475"/>
                  </a:cubicBezTo>
                  <a:cubicBezTo>
                    <a:pt x="665" y="494"/>
                    <a:pt x="665" y="494"/>
                    <a:pt x="665" y="494"/>
                  </a:cubicBezTo>
                  <a:cubicBezTo>
                    <a:pt x="665" y="496"/>
                    <a:pt x="665" y="499"/>
                    <a:pt x="665" y="502"/>
                  </a:cubicBezTo>
                  <a:cubicBezTo>
                    <a:pt x="665" y="545"/>
                    <a:pt x="679" y="586"/>
                    <a:pt x="704" y="618"/>
                  </a:cubicBezTo>
                  <a:cubicBezTo>
                    <a:pt x="728" y="651"/>
                    <a:pt x="762" y="676"/>
                    <a:pt x="802" y="688"/>
                  </a:cubicBezTo>
                  <a:cubicBezTo>
                    <a:pt x="806" y="677"/>
                    <a:pt x="806" y="677"/>
                    <a:pt x="806" y="677"/>
                  </a:cubicBezTo>
                  <a:cubicBezTo>
                    <a:pt x="798" y="685"/>
                    <a:pt x="798" y="685"/>
                    <a:pt x="798" y="685"/>
                  </a:cubicBezTo>
                  <a:cubicBezTo>
                    <a:pt x="798" y="686"/>
                    <a:pt x="799" y="686"/>
                    <a:pt x="800" y="687"/>
                  </a:cubicBezTo>
                  <a:cubicBezTo>
                    <a:pt x="807" y="678"/>
                    <a:pt x="807" y="678"/>
                    <a:pt x="807" y="678"/>
                  </a:cubicBezTo>
                  <a:cubicBezTo>
                    <a:pt x="800" y="670"/>
                    <a:pt x="800" y="670"/>
                    <a:pt x="800" y="670"/>
                  </a:cubicBezTo>
                  <a:cubicBezTo>
                    <a:pt x="762" y="703"/>
                    <a:pt x="762" y="703"/>
                    <a:pt x="762" y="703"/>
                  </a:cubicBezTo>
                  <a:cubicBezTo>
                    <a:pt x="770" y="712"/>
                    <a:pt x="770" y="712"/>
                    <a:pt x="770" y="712"/>
                  </a:cubicBezTo>
                  <a:cubicBezTo>
                    <a:pt x="772" y="701"/>
                    <a:pt x="772" y="701"/>
                    <a:pt x="772" y="701"/>
                  </a:cubicBezTo>
                  <a:cubicBezTo>
                    <a:pt x="694" y="691"/>
                    <a:pt x="615" y="637"/>
                    <a:pt x="570" y="551"/>
                  </a:cubicBezTo>
                  <a:cubicBezTo>
                    <a:pt x="561" y="534"/>
                    <a:pt x="554" y="516"/>
                    <a:pt x="549" y="499"/>
                  </a:cubicBezTo>
                  <a:cubicBezTo>
                    <a:pt x="545" y="488"/>
                    <a:pt x="545" y="488"/>
                    <a:pt x="545" y="488"/>
                  </a:cubicBezTo>
                  <a:cubicBezTo>
                    <a:pt x="535" y="491"/>
                    <a:pt x="535" y="491"/>
                    <a:pt x="535" y="491"/>
                  </a:cubicBezTo>
                  <a:cubicBezTo>
                    <a:pt x="523" y="495"/>
                    <a:pt x="511" y="497"/>
                    <a:pt x="499" y="497"/>
                  </a:cubicBezTo>
                  <a:cubicBezTo>
                    <a:pt x="468" y="497"/>
                    <a:pt x="439" y="484"/>
                    <a:pt x="419" y="463"/>
                  </a:cubicBezTo>
                  <a:cubicBezTo>
                    <a:pt x="414" y="456"/>
                    <a:pt x="414" y="456"/>
                    <a:pt x="414" y="456"/>
                  </a:cubicBezTo>
                  <a:cubicBezTo>
                    <a:pt x="406" y="460"/>
                    <a:pt x="406" y="460"/>
                    <a:pt x="406" y="460"/>
                  </a:cubicBezTo>
                  <a:cubicBezTo>
                    <a:pt x="402" y="462"/>
                    <a:pt x="399" y="463"/>
                    <a:pt x="395" y="465"/>
                  </a:cubicBezTo>
                  <a:cubicBezTo>
                    <a:pt x="395" y="465"/>
                    <a:pt x="395" y="465"/>
                    <a:pt x="395" y="465"/>
                  </a:cubicBezTo>
                  <a:cubicBezTo>
                    <a:pt x="367" y="477"/>
                    <a:pt x="338" y="483"/>
                    <a:pt x="309" y="483"/>
                  </a:cubicBezTo>
                  <a:cubicBezTo>
                    <a:pt x="270" y="483"/>
                    <a:pt x="233" y="472"/>
                    <a:pt x="202" y="453"/>
                  </a:cubicBezTo>
                  <a:cubicBezTo>
                    <a:pt x="170" y="433"/>
                    <a:pt x="145" y="405"/>
                    <a:pt x="130" y="369"/>
                  </a:cubicBezTo>
                  <a:cubicBezTo>
                    <a:pt x="128" y="365"/>
                    <a:pt x="126" y="361"/>
                    <a:pt x="125" y="356"/>
                  </a:cubicBezTo>
                  <a:cubicBezTo>
                    <a:pt x="120" y="343"/>
                    <a:pt x="120" y="343"/>
                    <a:pt x="120" y="343"/>
                  </a:cubicBezTo>
                  <a:cubicBezTo>
                    <a:pt x="108" y="350"/>
                    <a:pt x="108" y="350"/>
                    <a:pt x="108" y="350"/>
                  </a:cubicBezTo>
                  <a:cubicBezTo>
                    <a:pt x="101" y="354"/>
                    <a:pt x="93" y="358"/>
                    <a:pt x="84" y="362"/>
                  </a:cubicBezTo>
                  <a:cubicBezTo>
                    <a:pt x="64" y="370"/>
                    <a:pt x="42" y="376"/>
                    <a:pt x="21" y="378"/>
                  </a:cubicBezTo>
                  <a:cubicBezTo>
                    <a:pt x="23" y="389"/>
                    <a:pt x="23" y="389"/>
                    <a:pt x="23" y="389"/>
                  </a:cubicBezTo>
                  <a:cubicBezTo>
                    <a:pt x="32" y="396"/>
                    <a:pt x="32" y="396"/>
                    <a:pt x="32" y="396"/>
                  </a:cubicBezTo>
                  <a:cubicBezTo>
                    <a:pt x="66" y="345"/>
                    <a:pt x="116" y="303"/>
                    <a:pt x="178" y="275"/>
                  </a:cubicBezTo>
                  <a:cubicBezTo>
                    <a:pt x="239" y="246"/>
                    <a:pt x="311" y="231"/>
                    <a:pt x="388" y="231"/>
                  </a:cubicBezTo>
                  <a:cubicBezTo>
                    <a:pt x="433" y="231"/>
                    <a:pt x="479" y="236"/>
                    <a:pt x="526" y="247"/>
                  </a:cubicBezTo>
                  <a:cubicBezTo>
                    <a:pt x="532" y="249"/>
                    <a:pt x="538" y="250"/>
                    <a:pt x="544" y="252"/>
                  </a:cubicBezTo>
                  <a:cubicBezTo>
                    <a:pt x="558" y="256"/>
                    <a:pt x="558" y="256"/>
                    <a:pt x="558" y="256"/>
                  </a:cubicBezTo>
                  <a:cubicBezTo>
                    <a:pt x="558" y="241"/>
                    <a:pt x="558" y="241"/>
                    <a:pt x="558" y="241"/>
                  </a:cubicBezTo>
                  <a:cubicBezTo>
                    <a:pt x="558" y="213"/>
                    <a:pt x="563" y="187"/>
                    <a:pt x="572" y="162"/>
                  </a:cubicBezTo>
                  <a:cubicBezTo>
                    <a:pt x="581" y="138"/>
                    <a:pt x="594" y="115"/>
                    <a:pt x="612" y="95"/>
                  </a:cubicBezTo>
                  <a:cubicBezTo>
                    <a:pt x="633" y="71"/>
                    <a:pt x="659" y="53"/>
                    <a:pt x="689" y="41"/>
                  </a:cubicBezTo>
                  <a:cubicBezTo>
                    <a:pt x="718" y="29"/>
                    <a:pt x="751" y="23"/>
                    <a:pt x="785" y="23"/>
                  </a:cubicBezTo>
                  <a:cubicBezTo>
                    <a:pt x="858" y="23"/>
                    <a:pt x="937" y="50"/>
                    <a:pt x="1007" y="102"/>
                  </a:cubicBezTo>
                  <a:cubicBezTo>
                    <a:pt x="1014" y="93"/>
                    <a:pt x="1014" y="93"/>
                    <a:pt x="1014" y="93"/>
                  </a:cubicBezTo>
                  <a:cubicBezTo>
                    <a:pt x="1003" y="91"/>
                    <a:pt x="1003" y="91"/>
                    <a:pt x="1003" y="91"/>
                  </a:cubicBezTo>
                  <a:cubicBezTo>
                    <a:pt x="997" y="125"/>
                    <a:pt x="982" y="155"/>
                    <a:pt x="961" y="178"/>
                  </a:cubicBezTo>
                  <a:cubicBezTo>
                    <a:pt x="954" y="185"/>
                    <a:pt x="954" y="185"/>
                    <a:pt x="954" y="185"/>
                  </a:cubicBezTo>
                  <a:cubicBezTo>
                    <a:pt x="960" y="193"/>
                    <a:pt x="960" y="193"/>
                    <a:pt x="960" y="193"/>
                  </a:cubicBezTo>
                  <a:cubicBezTo>
                    <a:pt x="971" y="206"/>
                    <a:pt x="980" y="221"/>
                    <a:pt x="987" y="237"/>
                  </a:cubicBezTo>
                  <a:cubicBezTo>
                    <a:pt x="997" y="260"/>
                    <a:pt x="1001" y="284"/>
                    <a:pt x="1001" y="307"/>
                  </a:cubicBezTo>
                  <a:cubicBezTo>
                    <a:pt x="1001" y="384"/>
                    <a:pt x="953" y="460"/>
                    <a:pt x="872" y="494"/>
                  </a:cubicBezTo>
                  <a:lnTo>
                    <a:pt x="876" y="50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latin typeface="Arial" panose="020B0604020202020204" pitchFamily="34" charset="0"/>
                <a:cs typeface="Arial" panose="020B0604020202020204" pitchFamily="34" charset="0"/>
              </a:endParaRPr>
            </a:p>
          </p:txBody>
        </p:sp>
        <p:grpSp>
          <p:nvGrpSpPr>
            <p:cNvPr id="2" name="组合 1"/>
            <p:cNvGrpSpPr/>
            <p:nvPr/>
          </p:nvGrpSpPr>
          <p:grpSpPr>
            <a:xfrm>
              <a:off x="3878424" y="2349433"/>
              <a:ext cx="4425169" cy="2097006"/>
              <a:chOff x="3878424" y="2349433"/>
              <a:chExt cx="4425169" cy="2097006"/>
            </a:xfrm>
          </p:grpSpPr>
          <p:sp>
            <p:nvSpPr>
              <p:cNvPr id="6" name="Freeform 8"/>
              <p:cNvSpPr/>
              <p:nvPr/>
            </p:nvSpPr>
            <p:spPr bwMode="auto">
              <a:xfrm>
                <a:off x="5783184" y="2349433"/>
                <a:ext cx="1930026" cy="2004840"/>
              </a:xfrm>
              <a:custGeom>
                <a:avLst/>
                <a:gdLst>
                  <a:gd name="T0" fmla="*/ 718 w 753"/>
                  <a:gd name="T1" fmla="*/ 632 h 782"/>
                  <a:gd name="T2" fmla="*/ 689 w 753"/>
                  <a:gd name="T3" fmla="*/ 585 h 782"/>
                  <a:gd name="T4" fmla="*/ 718 w 753"/>
                  <a:gd name="T5" fmla="*/ 365 h 782"/>
                  <a:gd name="T6" fmla="*/ 560 w 753"/>
                  <a:gd name="T7" fmla="*/ 234 h 782"/>
                  <a:gd name="T8" fmla="*/ 335 w 753"/>
                  <a:gd name="T9" fmla="*/ 20 h 782"/>
                  <a:gd name="T10" fmla="*/ 93 w 753"/>
                  <a:gd name="T11" fmla="*/ 59 h 782"/>
                  <a:gd name="T12" fmla="*/ 36 w 753"/>
                  <a:gd name="T13" fmla="*/ 146 h 782"/>
                  <a:gd name="T14" fmla="*/ 233 w 753"/>
                  <a:gd name="T15" fmla="*/ 450 h 782"/>
                  <a:gd name="T16" fmla="*/ 362 w 753"/>
                  <a:gd name="T17" fmla="*/ 458 h 782"/>
                  <a:gd name="T18" fmla="*/ 406 w 753"/>
                  <a:gd name="T19" fmla="*/ 614 h 782"/>
                  <a:gd name="T20" fmla="*/ 489 w 753"/>
                  <a:gd name="T21" fmla="*/ 667 h 782"/>
                  <a:gd name="T22" fmla="*/ 590 w 753"/>
                  <a:gd name="T23" fmla="*/ 777 h 782"/>
                  <a:gd name="T24" fmla="*/ 732 w 753"/>
                  <a:gd name="T25" fmla="*/ 689 h 782"/>
                  <a:gd name="T26" fmla="*/ 718 w 753"/>
                  <a:gd name="T27" fmla="*/ 632 h 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53" h="782">
                    <a:moveTo>
                      <a:pt x="718" y="632"/>
                    </a:moveTo>
                    <a:cubicBezTo>
                      <a:pt x="710" y="614"/>
                      <a:pt x="701" y="599"/>
                      <a:pt x="689" y="585"/>
                    </a:cubicBezTo>
                    <a:cubicBezTo>
                      <a:pt x="739" y="533"/>
                      <a:pt x="753" y="446"/>
                      <a:pt x="718" y="365"/>
                    </a:cubicBezTo>
                    <a:cubicBezTo>
                      <a:pt x="687" y="291"/>
                      <a:pt x="625" y="243"/>
                      <a:pt x="560" y="234"/>
                    </a:cubicBezTo>
                    <a:cubicBezTo>
                      <a:pt x="573" y="144"/>
                      <a:pt x="475" y="49"/>
                      <a:pt x="335" y="20"/>
                    </a:cubicBezTo>
                    <a:cubicBezTo>
                      <a:pt x="239" y="0"/>
                      <a:pt x="147" y="17"/>
                      <a:pt x="93" y="59"/>
                    </a:cubicBezTo>
                    <a:cubicBezTo>
                      <a:pt x="91" y="58"/>
                      <a:pt x="46" y="111"/>
                      <a:pt x="36" y="146"/>
                    </a:cubicBezTo>
                    <a:cubicBezTo>
                      <a:pt x="0" y="273"/>
                      <a:pt x="89" y="409"/>
                      <a:pt x="233" y="450"/>
                    </a:cubicBezTo>
                    <a:cubicBezTo>
                      <a:pt x="277" y="462"/>
                      <a:pt x="321" y="464"/>
                      <a:pt x="362" y="458"/>
                    </a:cubicBezTo>
                    <a:cubicBezTo>
                      <a:pt x="354" y="515"/>
                      <a:pt x="368" y="571"/>
                      <a:pt x="406" y="614"/>
                    </a:cubicBezTo>
                    <a:cubicBezTo>
                      <a:pt x="428" y="639"/>
                      <a:pt x="457" y="657"/>
                      <a:pt x="489" y="667"/>
                    </a:cubicBezTo>
                    <a:cubicBezTo>
                      <a:pt x="481" y="730"/>
                      <a:pt x="524" y="774"/>
                      <a:pt x="590" y="777"/>
                    </a:cubicBezTo>
                    <a:cubicBezTo>
                      <a:pt x="703" y="782"/>
                      <a:pt x="729" y="689"/>
                      <a:pt x="732" y="689"/>
                    </a:cubicBezTo>
                    <a:cubicBezTo>
                      <a:pt x="730" y="669"/>
                      <a:pt x="726" y="650"/>
                      <a:pt x="718" y="632"/>
                    </a:cubicBezTo>
                    <a:close/>
                  </a:path>
                </a:pathLst>
              </a:custGeom>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anchor="t" anchorCtr="0" compatLnSpc="1"/>
              <a:lstStyle/>
              <a:p>
                <a:endParaRPr lang="en-GB">
                  <a:latin typeface="Arial" panose="020B0604020202020204" pitchFamily="34" charset="0"/>
                  <a:cs typeface="Arial" panose="020B0604020202020204" pitchFamily="34" charset="0"/>
                </a:endParaRPr>
              </a:p>
            </p:txBody>
          </p:sp>
          <p:sp>
            <p:nvSpPr>
              <p:cNvPr id="7" name="Freeform 9"/>
              <p:cNvSpPr/>
              <p:nvPr/>
            </p:nvSpPr>
            <p:spPr bwMode="auto">
              <a:xfrm>
                <a:off x="5826554" y="2349433"/>
                <a:ext cx="1876895" cy="2020020"/>
              </a:xfrm>
              <a:custGeom>
                <a:avLst/>
                <a:gdLst>
                  <a:gd name="T0" fmla="*/ 681 w 732"/>
                  <a:gd name="T1" fmla="*/ 577 h 788"/>
                  <a:gd name="T2" fmla="*/ 732 w 732"/>
                  <a:gd name="T3" fmla="*/ 456 h 788"/>
                  <a:gd name="T4" fmla="*/ 545 w 732"/>
                  <a:gd name="T5" fmla="*/ 223 h 788"/>
                  <a:gd name="T6" fmla="*/ 556 w 732"/>
                  <a:gd name="T7" fmla="*/ 218 h 788"/>
                  <a:gd name="T8" fmla="*/ 321 w 732"/>
                  <a:gd name="T9" fmla="*/ 9 h 788"/>
                  <a:gd name="T10" fmla="*/ 69 w 732"/>
                  <a:gd name="T11" fmla="*/ 50 h 788"/>
                  <a:gd name="T12" fmla="*/ 76 w 732"/>
                  <a:gd name="T13" fmla="*/ 47 h 788"/>
                  <a:gd name="T14" fmla="*/ 68 w 732"/>
                  <a:gd name="T15" fmla="*/ 50 h 788"/>
                  <a:gd name="T16" fmla="*/ 32 w 732"/>
                  <a:gd name="T17" fmla="*/ 95 h 788"/>
                  <a:gd name="T18" fmla="*/ 0 w 732"/>
                  <a:gd name="T19" fmla="*/ 204 h 788"/>
                  <a:gd name="T20" fmla="*/ 300 w 732"/>
                  <a:gd name="T21" fmla="*/ 473 h 788"/>
                  <a:gd name="T22" fmla="*/ 334 w 732"/>
                  <a:gd name="T23" fmla="*/ 456 h 788"/>
                  <a:gd name="T24" fmla="*/ 468 w 732"/>
                  <a:gd name="T25" fmla="*/ 678 h 788"/>
                  <a:gd name="T26" fmla="*/ 459 w 732"/>
                  <a:gd name="T27" fmla="*/ 682 h 788"/>
                  <a:gd name="T28" fmla="*/ 572 w 732"/>
                  <a:gd name="T29" fmla="*/ 788 h 788"/>
                  <a:gd name="T30" fmla="*/ 709 w 732"/>
                  <a:gd name="T31" fmla="*/ 723 h 788"/>
                  <a:gd name="T32" fmla="*/ 724 w 732"/>
                  <a:gd name="T33" fmla="*/ 695 h 788"/>
                  <a:gd name="T34" fmla="*/ 718 w 732"/>
                  <a:gd name="T35" fmla="*/ 691 h 788"/>
                  <a:gd name="T36" fmla="*/ 718 w 732"/>
                  <a:gd name="T37" fmla="*/ 691 h 788"/>
                  <a:gd name="T38" fmla="*/ 722 w 732"/>
                  <a:gd name="T39" fmla="*/ 698 h 788"/>
                  <a:gd name="T40" fmla="*/ 722 w 732"/>
                  <a:gd name="T41" fmla="*/ 698 h 788"/>
                  <a:gd name="T42" fmla="*/ 722 w 732"/>
                  <a:gd name="T43" fmla="*/ 698 h 788"/>
                  <a:gd name="T44" fmla="*/ 715 w 732"/>
                  <a:gd name="T45" fmla="*/ 689 h 788"/>
                  <a:gd name="T46" fmla="*/ 715 w 732"/>
                  <a:gd name="T47" fmla="*/ 689 h 788"/>
                  <a:gd name="T48" fmla="*/ 726 w 732"/>
                  <a:gd name="T49" fmla="*/ 687 h 788"/>
                  <a:gd name="T50" fmla="*/ 690 w 732"/>
                  <a:gd name="T51" fmla="*/ 636 h 788"/>
                  <a:gd name="T52" fmla="*/ 714 w 732"/>
                  <a:gd name="T53" fmla="*/ 677 h 788"/>
                  <a:gd name="T54" fmla="*/ 704 w 732"/>
                  <a:gd name="T55" fmla="*/ 684 h 788"/>
                  <a:gd name="T56" fmla="*/ 664 w 732"/>
                  <a:gd name="T57" fmla="*/ 739 h 788"/>
                  <a:gd name="T58" fmla="*/ 573 w 732"/>
                  <a:gd name="T59" fmla="*/ 765 h 788"/>
                  <a:gd name="T60" fmla="*/ 482 w 732"/>
                  <a:gd name="T61" fmla="*/ 682 h 788"/>
                  <a:gd name="T62" fmla="*/ 475 w 732"/>
                  <a:gd name="T63" fmla="*/ 657 h 788"/>
                  <a:gd name="T64" fmla="*/ 356 w 732"/>
                  <a:gd name="T65" fmla="*/ 459 h 788"/>
                  <a:gd name="T66" fmla="*/ 300 w 732"/>
                  <a:gd name="T67" fmla="*/ 450 h 788"/>
                  <a:gd name="T68" fmla="*/ 23 w 732"/>
                  <a:gd name="T69" fmla="*/ 204 h 788"/>
                  <a:gd name="T70" fmla="*/ 68 w 732"/>
                  <a:gd name="T71" fmla="*/ 84 h 788"/>
                  <a:gd name="T72" fmla="*/ 82 w 732"/>
                  <a:gd name="T73" fmla="*/ 68 h 788"/>
                  <a:gd name="T74" fmla="*/ 82 w 732"/>
                  <a:gd name="T75" fmla="*/ 68 h 788"/>
                  <a:gd name="T76" fmla="*/ 77 w 732"/>
                  <a:gd name="T77" fmla="*/ 62 h 788"/>
                  <a:gd name="T78" fmla="*/ 77 w 732"/>
                  <a:gd name="T79" fmla="*/ 62 h 788"/>
                  <a:gd name="T80" fmla="*/ 80 w 732"/>
                  <a:gd name="T81" fmla="*/ 69 h 788"/>
                  <a:gd name="T82" fmla="*/ 80 w 732"/>
                  <a:gd name="T83" fmla="*/ 69 h 788"/>
                  <a:gd name="T84" fmla="*/ 80 w 732"/>
                  <a:gd name="T85" fmla="*/ 69 h 788"/>
                  <a:gd name="T86" fmla="*/ 76 w 732"/>
                  <a:gd name="T87" fmla="*/ 59 h 788"/>
                  <a:gd name="T88" fmla="*/ 76 w 732"/>
                  <a:gd name="T89" fmla="*/ 59 h 788"/>
                  <a:gd name="T90" fmla="*/ 83 w 732"/>
                  <a:gd name="T91" fmla="*/ 68 h 788"/>
                  <a:gd name="T92" fmla="*/ 316 w 732"/>
                  <a:gd name="T93" fmla="*/ 31 h 788"/>
                  <a:gd name="T94" fmla="*/ 533 w 732"/>
                  <a:gd name="T95" fmla="*/ 218 h 788"/>
                  <a:gd name="T96" fmla="*/ 542 w 732"/>
                  <a:gd name="T97" fmla="*/ 245 h 788"/>
                  <a:gd name="T98" fmla="*/ 709 w 732"/>
                  <a:gd name="T99" fmla="*/ 456 h 788"/>
                  <a:gd name="T100" fmla="*/ 663 w 732"/>
                  <a:gd name="T101" fmla="*/ 592 h 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32" h="788">
                    <a:moveTo>
                      <a:pt x="701" y="632"/>
                    </a:moveTo>
                    <a:cubicBezTo>
                      <a:pt x="711" y="627"/>
                      <a:pt x="711" y="627"/>
                      <a:pt x="711" y="627"/>
                    </a:cubicBezTo>
                    <a:cubicBezTo>
                      <a:pt x="703" y="609"/>
                      <a:pt x="693" y="592"/>
                      <a:pt x="681" y="577"/>
                    </a:cubicBezTo>
                    <a:cubicBezTo>
                      <a:pt x="672" y="585"/>
                      <a:pt x="672" y="585"/>
                      <a:pt x="672" y="585"/>
                    </a:cubicBezTo>
                    <a:cubicBezTo>
                      <a:pt x="680" y="593"/>
                      <a:pt x="680" y="593"/>
                      <a:pt x="680" y="593"/>
                    </a:cubicBezTo>
                    <a:cubicBezTo>
                      <a:pt x="714" y="558"/>
                      <a:pt x="732" y="509"/>
                      <a:pt x="732" y="456"/>
                    </a:cubicBezTo>
                    <a:cubicBezTo>
                      <a:pt x="732" y="425"/>
                      <a:pt x="725" y="392"/>
                      <a:pt x="712" y="360"/>
                    </a:cubicBezTo>
                    <a:cubicBezTo>
                      <a:pt x="695" y="322"/>
                      <a:pt x="671" y="290"/>
                      <a:pt x="642" y="266"/>
                    </a:cubicBezTo>
                    <a:cubicBezTo>
                      <a:pt x="613" y="243"/>
                      <a:pt x="579" y="228"/>
                      <a:pt x="545" y="223"/>
                    </a:cubicBezTo>
                    <a:cubicBezTo>
                      <a:pt x="543" y="234"/>
                      <a:pt x="543" y="234"/>
                      <a:pt x="543" y="234"/>
                    </a:cubicBezTo>
                    <a:cubicBezTo>
                      <a:pt x="554" y="236"/>
                      <a:pt x="554" y="236"/>
                      <a:pt x="554" y="236"/>
                    </a:cubicBezTo>
                    <a:cubicBezTo>
                      <a:pt x="555" y="230"/>
                      <a:pt x="556" y="224"/>
                      <a:pt x="556" y="218"/>
                    </a:cubicBezTo>
                    <a:cubicBezTo>
                      <a:pt x="556" y="194"/>
                      <a:pt x="549" y="171"/>
                      <a:pt x="537" y="150"/>
                    </a:cubicBezTo>
                    <a:cubicBezTo>
                      <a:pt x="520" y="117"/>
                      <a:pt x="491" y="87"/>
                      <a:pt x="454" y="63"/>
                    </a:cubicBezTo>
                    <a:cubicBezTo>
                      <a:pt x="416" y="38"/>
                      <a:pt x="371" y="20"/>
                      <a:pt x="321" y="9"/>
                    </a:cubicBezTo>
                    <a:cubicBezTo>
                      <a:pt x="292" y="3"/>
                      <a:pt x="264" y="0"/>
                      <a:pt x="238" y="0"/>
                    </a:cubicBezTo>
                    <a:cubicBezTo>
                      <a:pt x="204" y="0"/>
                      <a:pt x="172" y="5"/>
                      <a:pt x="144" y="13"/>
                    </a:cubicBezTo>
                    <a:cubicBezTo>
                      <a:pt x="115" y="21"/>
                      <a:pt x="90" y="34"/>
                      <a:pt x="69" y="50"/>
                    </a:cubicBezTo>
                    <a:cubicBezTo>
                      <a:pt x="76" y="59"/>
                      <a:pt x="76" y="59"/>
                      <a:pt x="76" y="59"/>
                    </a:cubicBezTo>
                    <a:cubicBezTo>
                      <a:pt x="81" y="49"/>
                      <a:pt x="81" y="49"/>
                      <a:pt x="81" y="49"/>
                    </a:cubicBezTo>
                    <a:cubicBezTo>
                      <a:pt x="79" y="47"/>
                      <a:pt x="77" y="47"/>
                      <a:pt x="76" y="47"/>
                    </a:cubicBezTo>
                    <a:cubicBezTo>
                      <a:pt x="74" y="47"/>
                      <a:pt x="73" y="47"/>
                      <a:pt x="72" y="48"/>
                    </a:cubicBezTo>
                    <a:cubicBezTo>
                      <a:pt x="71" y="48"/>
                      <a:pt x="70" y="49"/>
                      <a:pt x="70" y="49"/>
                    </a:cubicBezTo>
                    <a:cubicBezTo>
                      <a:pt x="69" y="49"/>
                      <a:pt x="68" y="50"/>
                      <a:pt x="68" y="50"/>
                    </a:cubicBezTo>
                    <a:cubicBezTo>
                      <a:pt x="67" y="51"/>
                      <a:pt x="66" y="52"/>
                      <a:pt x="65" y="53"/>
                    </a:cubicBezTo>
                    <a:cubicBezTo>
                      <a:pt x="64" y="54"/>
                      <a:pt x="62" y="56"/>
                      <a:pt x="60" y="58"/>
                    </a:cubicBezTo>
                    <a:cubicBezTo>
                      <a:pt x="53" y="67"/>
                      <a:pt x="42" y="80"/>
                      <a:pt x="32" y="95"/>
                    </a:cubicBezTo>
                    <a:cubicBezTo>
                      <a:pt x="27" y="103"/>
                      <a:pt x="22" y="111"/>
                      <a:pt x="18" y="119"/>
                    </a:cubicBezTo>
                    <a:cubicBezTo>
                      <a:pt x="14" y="127"/>
                      <a:pt x="10" y="135"/>
                      <a:pt x="8" y="143"/>
                    </a:cubicBezTo>
                    <a:cubicBezTo>
                      <a:pt x="3" y="163"/>
                      <a:pt x="0" y="183"/>
                      <a:pt x="0" y="204"/>
                    </a:cubicBezTo>
                    <a:cubicBezTo>
                      <a:pt x="0" y="261"/>
                      <a:pt x="21" y="316"/>
                      <a:pt x="59" y="361"/>
                    </a:cubicBezTo>
                    <a:cubicBezTo>
                      <a:pt x="96" y="407"/>
                      <a:pt x="149" y="443"/>
                      <a:pt x="213" y="461"/>
                    </a:cubicBezTo>
                    <a:cubicBezTo>
                      <a:pt x="242" y="469"/>
                      <a:pt x="271" y="473"/>
                      <a:pt x="300" y="473"/>
                    </a:cubicBezTo>
                    <a:cubicBezTo>
                      <a:pt x="316" y="473"/>
                      <a:pt x="331" y="472"/>
                      <a:pt x="347" y="469"/>
                    </a:cubicBezTo>
                    <a:cubicBezTo>
                      <a:pt x="345" y="458"/>
                      <a:pt x="345" y="458"/>
                      <a:pt x="345" y="458"/>
                    </a:cubicBezTo>
                    <a:cubicBezTo>
                      <a:pt x="334" y="456"/>
                      <a:pt x="334" y="456"/>
                      <a:pt x="334" y="456"/>
                    </a:cubicBezTo>
                    <a:cubicBezTo>
                      <a:pt x="332" y="467"/>
                      <a:pt x="332" y="477"/>
                      <a:pt x="332" y="488"/>
                    </a:cubicBezTo>
                    <a:cubicBezTo>
                      <a:pt x="332" y="537"/>
                      <a:pt x="347" y="584"/>
                      <a:pt x="380" y="621"/>
                    </a:cubicBezTo>
                    <a:cubicBezTo>
                      <a:pt x="404" y="648"/>
                      <a:pt x="434" y="667"/>
                      <a:pt x="468" y="678"/>
                    </a:cubicBezTo>
                    <a:cubicBezTo>
                      <a:pt x="472" y="667"/>
                      <a:pt x="472" y="667"/>
                      <a:pt x="472" y="667"/>
                    </a:cubicBezTo>
                    <a:cubicBezTo>
                      <a:pt x="460" y="666"/>
                      <a:pt x="460" y="666"/>
                      <a:pt x="460" y="666"/>
                    </a:cubicBezTo>
                    <a:cubicBezTo>
                      <a:pt x="460" y="671"/>
                      <a:pt x="459" y="677"/>
                      <a:pt x="459" y="682"/>
                    </a:cubicBezTo>
                    <a:cubicBezTo>
                      <a:pt x="459" y="697"/>
                      <a:pt x="462" y="711"/>
                      <a:pt x="468" y="724"/>
                    </a:cubicBezTo>
                    <a:cubicBezTo>
                      <a:pt x="476" y="743"/>
                      <a:pt x="490" y="759"/>
                      <a:pt x="508" y="770"/>
                    </a:cubicBezTo>
                    <a:cubicBezTo>
                      <a:pt x="526" y="781"/>
                      <a:pt x="548" y="787"/>
                      <a:pt x="572" y="788"/>
                    </a:cubicBezTo>
                    <a:cubicBezTo>
                      <a:pt x="575" y="788"/>
                      <a:pt x="578" y="788"/>
                      <a:pt x="581" y="788"/>
                    </a:cubicBezTo>
                    <a:cubicBezTo>
                      <a:pt x="609" y="788"/>
                      <a:pt x="632" y="783"/>
                      <a:pt x="651" y="773"/>
                    </a:cubicBezTo>
                    <a:cubicBezTo>
                      <a:pt x="679" y="760"/>
                      <a:pt x="698" y="740"/>
                      <a:pt x="709" y="723"/>
                    </a:cubicBezTo>
                    <a:cubicBezTo>
                      <a:pt x="714" y="715"/>
                      <a:pt x="718" y="707"/>
                      <a:pt x="721" y="702"/>
                    </a:cubicBezTo>
                    <a:cubicBezTo>
                      <a:pt x="722" y="699"/>
                      <a:pt x="723" y="697"/>
                      <a:pt x="724" y="696"/>
                    </a:cubicBezTo>
                    <a:cubicBezTo>
                      <a:pt x="724" y="695"/>
                      <a:pt x="724" y="695"/>
                      <a:pt x="724" y="695"/>
                    </a:cubicBezTo>
                    <a:cubicBezTo>
                      <a:pt x="724" y="695"/>
                      <a:pt x="724" y="695"/>
                      <a:pt x="724" y="695"/>
                    </a:cubicBezTo>
                    <a:cubicBezTo>
                      <a:pt x="724" y="695"/>
                      <a:pt x="724" y="695"/>
                      <a:pt x="724" y="695"/>
                    </a:cubicBezTo>
                    <a:cubicBezTo>
                      <a:pt x="718" y="691"/>
                      <a:pt x="718" y="691"/>
                      <a:pt x="718" y="691"/>
                    </a:cubicBezTo>
                    <a:cubicBezTo>
                      <a:pt x="724" y="696"/>
                      <a:pt x="724" y="696"/>
                      <a:pt x="724" y="696"/>
                    </a:cubicBezTo>
                    <a:cubicBezTo>
                      <a:pt x="724" y="695"/>
                      <a:pt x="724" y="695"/>
                      <a:pt x="724" y="695"/>
                    </a:cubicBezTo>
                    <a:cubicBezTo>
                      <a:pt x="718" y="691"/>
                      <a:pt x="718" y="691"/>
                      <a:pt x="718" y="691"/>
                    </a:cubicBezTo>
                    <a:cubicBezTo>
                      <a:pt x="724" y="696"/>
                      <a:pt x="724" y="696"/>
                      <a:pt x="724" y="696"/>
                    </a:cubicBezTo>
                    <a:cubicBezTo>
                      <a:pt x="715" y="689"/>
                      <a:pt x="715" y="689"/>
                      <a:pt x="715" y="689"/>
                    </a:cubicBezTo>
                    <a:cubicBezTo>
                      <a:pt x="722" y="698"/>
                      <a:pt x="722" y="698"/>
                      <a:pt x="722" y="698"/>
                    </a:cubicBezTo>
                    <a:cubicBezTo>
                      <a:pt x="723" y="697"/>
                      <a:pt x="723" y="696"/>
                      <a:pt x="724" y="696"/>
                    </a:cubicBezTo>
                    <a:cubicBezTo>
                      <a:pt x="715" y="689"/>
                      <a:pt x="715" y="689"/>
                      <a:pt x="715" y="689"/>
                    </a:cubicBezTo>
                    <a:cubicBezTo>
                      <a:pt x="722" y="698"/>
                      <a:pt x="722" y="698"/>
                      <a:pt x="722" y="698"/>
                    </a:cubicBezTo>
                    <a:cubicBezTo>
                      <a:pt x="715" y="689"/>
                      <a:pt x="715" y="689"/>
                      <a:pt x="715" y="689"/>
                    </a:cubicBezTo>
                    <a:cubicBezTo>
                      <a:pt x="720" y="699"/>
                      <a:pt x="720" y="699"/>
                      <a:pt x="720" y="699"/>
                    </a:cubicBezTo>
                    <a:cubicBezTo>
                      <a:pt x="721" y="698"/>
                      <a:pt x="721" y="698"/>
                      <a:pt x="722" y="698"/>
                    </a:cubicBezTo>
                    <a:cubicBezTo>
                      <a:pt x="715" y="689"/>
                      <a:pt x="715" y="689"/>
                      <a:pt x="715" y="689"/>
                    </a:cubicBezTo>
                    <a:cubicBezTo>
                      <a:pt x="720" y="699"/>
                      <a:pt x="720" y="699"/>
                      <a:pt x="720" y="699"/>
                    </a:cubicBezTo>
                    <a:cubicBezTo>
                      <a:pt x="715" y="689"/>
                      <a:pt x="715" y="689"/>
                      <a:pt x="715" y="689"/>
                    </a:cubicBezTo>
                    <a:cubicBezTo>
                      <a:pt x="716" y="700"/>
                      <a:pt x="716" y="700"/>
                      <a:pt x="716" y="700"/>
                    </a:cubicBezTo>
                    <a:cubicBezTo>
                      <a:pt x="717" y="700"/>
                      <a:pt x="719" y="699"/>
                      <a:pt x="720" y="699"/>
                    </a:cubicBezTo>
                    <a:cubicBezTo>
                      <a:pt x="715" y="689"/>
                      <a:pt x="715" y="689"/>
                      <a:pt x="715" y="689"/>
                    </a:cubicBezTo>
                    <a:cubicBezTo>
                      <a:pt x="716" y="700"/>
                      <a:pt x="716" y="700"/>
                      <a:pt x="716" y="700"/>
                    </a:cubicBezTo>
                    <a:cubicBezTo>
                      <a:pt x="727" y="699"/>
                      <a:pt x="727" y="699"/>
                      <a:pt x="727" y="699"/>
                    </a:cubicBezTo>
                    <a:cubicBezTo>
                      <a:pt x="726" y="687"/>
                      <a:pt x="726" y="687"/>
                      <a:pt x="726" y="687"/>
                    </a:cubicBezTo>
                    <a:cubicBezTo>
                      <a:pt x="724" y="667"/>
                      <a:pt x="720" y="647"/>
                      <a:pt x="711" y="627"/>
                    </a:cubicBezTo>
                    <a:cubicBezTo>
                      <a:pt x="701" y="632"/>
                      <a:pt x="701" y="632"/>
                      <a:pt x="701" y="632"/>
                    </a:cubicBezTo>
                    <a:cubicBezTo>
                      <a:pt x="690" y="636"/>
                      <a:pt x="690" y="636"/>
                      <a:pt x="690" y="636"/>
                    </a:cubicBezTo>
                    <a:cubicBezTo>
                      <a:pt x="698" y="654"/>
                      <a:pt x="702" y="671"/>
                      <a:pt x="704" y="690"/>
                    </a:cubicBezTo>
                    <a:cubicBezTo>
                      <a:pt x="715" y="689"/>
                      <a:pt x="715" y="689"/>
                      <a:pt x="715" y="689"/>
                    </a:cubicBezTo>
                    <a:cubicBezTo>
                      <a:pt x="714" y="677"/>
                      <a:pt x="714" y="677"/>
                      <a:pt x="714" y="677"/>
                    </a:cubicBezTo>
                    <a:cubicBezTo>
                      <a:pt x="712" y="677"/>
                      <a:pt x="711" y="678"/>
                      <a:pt x="710" y="678"/>
                    </a:cubicBezTo>
                    <a:cubicBezTo>
                      <a:pt x="708" y="679"/>
                      <a:pt x="707" y="680"/>
                      <a:pt x="706" y="681"/>
                    </a:cubicBezTo>
                    <a:cubicBezTo>
                      <a:pt x="705" y="682"/>
                      <a:pt x="705" y="683"/>
                      <a:pt x="704" y="684"/>
                    </a:cubicBezTo>
                    <a:cubicBezTo>
                      <a:pt x="704" y="685"/>
                      <a:pt x="703" y="686"/>
                      <a:pt x="703" y="687"/>
                    </a:cubicBezTo>
                    <a:cubicBezTo>
                      <a:pt x="702" y="689"/>
                      <a:pt x="701" y="691"/>
                      <a:pt x="699" y="695"/>
                    </a:cubicBezTo>
                    <a:cubicBezTo>
                      <a:pt x="693" y="706"/>
                      <a:pt x="683" y="724"/>
                      <a:pt x="664" y="739"/>
                    </a:cubicBezTo>
                    <a:cubicBezTo>
                      <a:pt x="655" y="746"/>
                      <a:pt x="644" y="753"/>
                      <a:pt x="630" y="758"/>
                    </a:cubicBezTo>
                    <a:cubicBezTo>
                      <a:pt x="617" y="762"/>
                      <a:pt x="600" y="766"/>
                      <a:pt x="581" y="766"/>
                    </a:cubicBezTo>
                    <a:cubicBezTo>
                      <a:pt x="578" y="766"/>
                      <a:pt x="576" y="766"/>
                      <a:pt x="573" y="765"/>
                    </a:cubicBezTo>
                    <a:cubicBezTo>
                      <a:pt x="545" y="764"/>
                      <a:pt x="523" y="755"/>
                      <a:pt x="507" y="740"/>
                    </a:cubicBezTo>
                    <a:cubicBezTo>
                      <a:pt x="499" y="733"/>
                      <a:pt x="493" y="725"/>
                      <a:pt x="489" y="715"/>
                    </a:cubicBezTo>
                    <a:cubicBezTo>
                      <a:pt x="484" y="705"/>
                      <a:pt x="482" y="694"/>
                      <a:pt x="482" y="682"/>
                    </a:cubicBezTo>
                    <a:cubicBezTo>
                      <a:pt x="482" y="678"/>
                      <a:pt x="482" y="673"/>
                      <a:pt x="483" y="669"/>
                    </a:cubicBezTo>
                    <a:cubicBezTo>
                      <a:pt x="484" y="660"/>
                      <a:pt x="484" y="660"/>
                      <a:pt x="484" y="660"/>
                    </a:cubicBezTo>
                    <a:cubicBezTo>
                      <a:pt x="475" y="657"/>
                      <a:pt x="475" y="657"/>
                      <a:pt x="475" y="657"/>
                    </a:cubicBezTo>
                    <a:cubicBezTo>
                      <a:pt x="445" y="647"/>
                      <a:pt x="418" y="630"/>
                      <a:pt x="397" y="606"/>
                    </a:cubicBezTo>
                    <a:cubicBezTo>
                      <a:pt x="368" y="573"/>
                      <a:pt x="355" y="532"/>
                      <a:pt x="354" y="488"/>
                    </a:cubicBezTo>
                    <a:cubicBezTo>
                      <a:pt x="354" y="478"/>
                      <a:pt x="355" y="469"/>
                      <a:pt x="356" y="459"/>
                    </a:cubicBezTo>
                    <a:cubicBezTo>
                      <a:pt x="358" y="444"/>
                      <a:pt x="358" y="444"/>
                      <a:pt x="358" y="444"/>
                    </a:cubicBezTo>
                    <a:cubicBezTo>
                      <a:pt x="343" y="447"/>
                      <a:pt x="343" y="447"/>
                      <a:pt x="343" y="447"/>
                    </a:cubicBezTo>
                    <a:cubicBezTo>
                      <a:pt x="329" y="449"/>
                      <a:pt x="314" y="450"/>
                      <a:pt x="300" y="450"/>
                    </a:cubicBezTo>
                    <a:cubicBezTo>
                      <a:pt x="273" y="450"/>
                      <a:pt x="246" y="446"/>
                      <a:pt x="219" y="439"/>
                    </a:cubicBezTo>
                    <a:cubicBezTo>
                      <a:pt x="160" y="422"/>
                      <a:pt x="111" y="389"/>
                      <a:pt x="76" y="347"/>
                    </a:cubicBezTo>
                    <a:cubicBezTo>
                      <a:pt x="42" y="305"/>
                      <a:pt x="23" y="255"/>
                      <a:pt x="23" y="204"/>
                    </a:cubicBezTo>
                    <a:cubicBezTo>
                      <a:pt x="23" y="185"/>
                      <a:pt x="25" y="167"/>
                      <a:pt x="30" y="149"/>
                    </a:cubicBezTo>
                    <a:cubicBezTo>
                      <a:pt x="32" y="142"/>
                      <a:pt x="36" y="133"/>
                      <a:pt x="42" y="123"/>
                    </a:cubicBezTo>
                    <a:cubicBezTo>
                      <a:pt x="50" y="109"/>
                      <a:pt x="60" y="95"/>
                      <a:pt x="68" y="84"/>
                    </a:cubicBezTo>
                    <a:cubicBezTo>
                      <a:pt x="73" y="79"/>
                      <a:pt x="76" y="74"/>
                      <a:pt x="79" y="71"/>
                    </a:cubicBezTo>
                    <a:cubicBezTo>
                      <a:pt x="80" y="70"/>
                      <a:pt x="81" y="69"/>
                      <a:pt x="82" y="68"/>
                    </a:cubicBezTo>
                    <a:cubicBezTo>
                      <a:pt x="82" y="68"/>
                      <a:pt x="82" y="68"/>
                      <a:pt x="82" y="68"/>
                    </a:cubicBezTo>
                    <a:cubicBezTo>
                      <a:pt x="82" y="68"/>
                      <a:pt x="82" y="68"/>
                      <a:pt x="82" y="68"/>
                    </a:cubicBezTo>
                    <a:cubicBezTo>
                      <a:pt x="82" y="68"/>
                      <a:pt x="82" y="68"/>
                      <a:pt x="82" y="68"/>
                    </a:cubicBezTo>
                    <a:cubicBezTo>
                      <a:pt x="82" y="68"/>
                      <a:pt x="82" y="68"/>
                      <a:pt x="82" y="68"/>
                    </a:cubicBezTo>
                    <a:cubicBezTo>
                      <a:pt x="82" y="68"/>
                      <a:pt x="82" y="68"/>
                      <a:pt x="82" y="68"/>
                    </a:cubicBezTo>
                    <a:cubicBezTo>
                      <a:pt x="82" y="68"/>
                      <a:pt x="82" y="68"/>
                      <a:pt x="82" y="68"/>
                    </a:cubicBezTo>
                    <a:cubicBezTo>
                      <a:pt x="77" y="62"/>
                      <a:pt x="77" y="62"/>
                      <a:pt x="77" y="62"/>
                    </a:cubicBezTo>
                    <a:cubicBezTo>
                      <a:pt x="81" y="68"/>
                      <a:pt x="81" y="68"/>
                      <a:pt x="81" y="68"/>
                    </a:cubicBezTo>
                    <a:cubicBezTo>
                      <a:pt x="82" y="68"/>
                      <a:pt x="82" y="68"/>
                      <a:pt x="82" y="68"/>
                    </a:cubicBezTo>
                    <a:cubicBezTo>
                      <a:pt x="77" y="62"/>
                      <a:pt x="77" y="62"/>
                      <a:pt x="77" y="62"/>
                    </a:cubicBezTo>
                    <a:cubicBezTo>
                      <a:pt x="81" y="68"/>
                      <a:pt x="81" y="68"/>
                      <a:pt x="81" y="68"/>
                    </a:cubicBezTo>
                    <a:cubicBezTo>
                      <a:pt x="76" y="60"/>
                      <a:pt x="76" y="60"/>
                      <a:pt x="76" y="60"/>
                    </a:cubicBezTo>
                    <a:cubicBezTo>
                      <a:pt x="80" y="69"/>
                      <a:pt x="80" y="69"/>
                      <a:pt x="80" y="69"/>
                    </a:cubicBezTo>
                    <a:cubicBezTo>
                      <a:pt x="81" y="69"/>
                      <a:pt x="81" y="69"/>
                      <a:pt x="81" y="68"/>
                    </a:cubicBezTo>
                    <a:cubicBezTo>
                      <a:pt x="76" y="60"/>
                      <a:pt x="76" y="60"/>
                      <a:pt x="76" y="60"/>
                    </a:cubicBezTo>
                    <a:cubicBezTo>
                      <a:pt x="80" y="69"/>
                      <a:pt x="80" y="69"/>
                      <a:pt x="80" y="69"/>
                    </a:cubicBezTo>
                    <a:cubicBezTo>
                      <a:pt x="76" y="59"/>
                      <a:pt x="76" y="59"/>
                      <a:pt x="76" y="59"/>
                    </a:cubicBezTo>
                    <a:cubicBezTo>
                      <a:pt x="76" y="70"/>
                      <a:pt x="76" y="70"/>
                      <a:pt x="76" y="70"/>
                    </a:cubicBezTo>
                    <a:cubicBezTo>
                      <a:pt x="78" y="70"/>
                      <a:pt x="79" y="69"/>
                      <a:pt x="80" y="69"/>
                    </a:cubicBezTo>
                    <a:cubicBezTo>
                      <a:pt x="76" y="59"/>
                      <a:pt x="76" y="59"/>
                      <a:pt x="76" y="59"/>
                    </a:cubicBezTo>
                    <a:cubicBezTo>
                      <a:pt x="76" y="70"/>
                      <a:pt x="76" y="70"/>
                      <a:pt x="76" y="70"/>
                    </a:cubicBezTo>
                    <a:cubicBezTo>
                      <a:pt x="76" y="59"/>
                      <a:pt x="76" y="59"/>
                      <a:pt x="76" y="59"/>
                    </a:cubicBezTo>
                    <a:cubicBezTo>
                      <a:pt x="70" y="69"/>
                      <a:pt x="70" y="69"/>
                      <a:pt x="70" y="69"/>
                    </a:cubicBezTo>
                    <a:cubicBezTo>
                      <a:pt x="72" y="70"/>
                      <a:pt x="74" y="70"/>
                      <a:pt x="76" y="70"/>
                    </a:cubicBezTo>
                    <a:cubicBezTo>
                      <a:pt x="76" y="59"/>
                      <a:pt x="76" y="59"/>
                      <a:pt x="76" y="59"/>
                    </a:cubicBezTo>
                    <a:cubicBezTo>
                      <a:pt x="70" y="69"/>
                      <a:pt x="70" y="69"/>
                      <a:pt x="70" y="69"/>
                    </a:cubicBezTo>
                    <a:cubicBezTo>
                      <a:pt x="77" y="72"/>
                      <a:pt x="77" y="72"/>
                      <a:pt x="77" y="72"/>
                    </a:cubicBezTo>
                    <a:cubicBezTo>
                      <a:pt x="83" y="68"/>
                      <a:pt x="83" y="68"/>
                      <a:pt x="83" y="68"/>
                    </a:cubicBezTo>
                    <a:cubicBezTo>
                      <a:pt x="101" y="54"/>
                      <a:pt x="124" y="43"/>
                      <a:pt x="150" y="35"/>
                    </a:cubicBezTo>
                    <a:cubicBezTo>
                      <a:pt x="176" y="27"/>
                      <a:pt x="206" y="23"/>
                      <a:pt x="238" y="23"/>
                    </a:cubicBezTo>
                    <a:cubicBezTo>
                      <a:pt x="263" y="23"/>
                      <a:pt x="289" y="26"/>
                      <a:pt x="316" y="31"/>
                    </a:cubicBezTo>
                    <a:cubicBezTo>
                      <a:pt x="380" y="45"/>
                      <a:pt x="434" y="72"/>
                      <a:pt x="473" y="106"/>
                    </a:cubicBezTo>
                    <a:cubicBezTo>
                      <a:pt x="492" y="123"/>
                      <a:pt x="507" y="141"/>
                      <a:pt x="517" y="160"/>
                    </a:cubicBezTo>
                    <a:cubicBezTo>
                      <a:pt x="527" y="179"/>
                      <a:pt x="533" y="199"/>
                      <a:pt x="533" y="218"/>
                    </a:cubicBezTo>
                    <a:cubicBezTo>
                      <a:pt x="533" y="223"/>
                      <a:pt x="532" y="228"/>
                      <a:pt x="532" y="233"/>
                    </a:cubicBezTo>
                    <a:cubicBezTo>
                      <a:pt x="530" y="244"/>
                      <a:pt x="530" y="244"/>
                      <a:pt x="530" y="244"/>
                    </a:cubicBezTo>
                    <a:cubicBezTo>
                      <a:pt x="542" y="245"/>
                      <a:pt x="542" y="245"/>
                      <a:pt x="542" y="245"/>
                    </a:cubicBezTo>
                    <a:cubicBezTo>
                      <a:pt x="571" y="250"/>
                      <a:pt x="601" y="263"/>
                      <a:pt x="627" y="284"/>
                    </a:cubicBezTo>
                    <a:cubicBezTo>
                      <a:pt x="653" y="305"/>
                      <a:pt x="676" y="334"/>
                      <a:pt x="691" y="369"/>
                    </a:cubicBezTo>
                    <a:cubicBezTo>
                      <a:pt x="703" y="398"/>
                      <a:pt x="709" y="428"/>
                      <a:pt x="709" y="456"/>
                    </a:cubicBezTo>
                    <a:cubicBezTo>
                      <a:pt x="709" y="504"/>
                      <a:pt x="692" y="547"/>
                      <a:pt x="664" y="577"/>
                    </a:cubicBezTo>
                    <a:cubicBezTo>
                      <a:pt x="657" y="584"/>
                      <a:pt x="657" y="584"/>
                      <a:pt x="657" y="584"/>
                    </a:cubicBezTo>
                    <a:cubicBezTo>
                      <a:pt x="663" y="592"/>
                      <a:pt x="663" y="592"/>
                      <a:pt x="663" y="592"/>
                    </a:cubicBezTo>
                    <a:cubicBezTo>
                      <a:pt x="674" y="605"/>
                      <a:pt x="683" y="620"/>
                      <a:pt x="690" y="636"/>
                    </a:cubicBezTo>
                    <a:lnTo>
                      <a:pt x="701" y="632"/>
                    </a:lnTo>
                    <a:close/>
                  </a:path>
                </a:pathLst>
              </a:custGeom>
              <a:solidFill>
                <a:schemeClr val="bg2"/>
              </a:solidFill>
              <a:ln>
                <a:noFill/>
              </a:ln>
            </p:spPr>
            <p:txBody>
              <a:bodyPr vert="horz" wrap="square" lIns="91440" tIns="45720" rIns="91440" bIns="45720" numCol="1" anchor="t" anchorCtr="0" compatLnSpc="1"/>
              <a:lstStyle/>
              <a:p>
                <a:endParaRPr lang="en-GB">
                  <a:latin typeface="Arial" panose="020B0604020202020204" pitchFamily="34" charset="0"/>
                  <a:cs typeface="Arial" panose="020B0604020202020204" pitchFamily="34" charset="0"/>
                </a:endParaRPr>
              </a:p>
            </p:txBody>
          </p:sp>
          <p:sp>
            <p:nvSpPr>
              <p:cNvPr id="8" name="Freeform 10"/>
              <p:cNvSpPr/>
              <p:nvPr/>
            </p:nvSpPr>
            <p:spPr bwMode="auto">
              <a:xfrm>
                <a:off x="4475536" y="3151804"/>
                <a:ext cx="1061515" cy="1294635"/>
              </a:xfrm>
              <a:custGeom>
                <a:avLst/>
                <a:gdLst>
                  <a:gd name="T0" fmla="*/ 377 w 414"/>
                  <a:gd name="T1" fmla="*/ 215 h 505"/>
                  <a:gd name="T2" fmla="*/ 374 w 414"/>
                  <a:gd name="T3" fmla="*/ 70 h 505"/>
                  <a:gd name="T4" fmla="*/ 249 w 414"/>
                  <a:gd name="T5" fmla="*/ 49 h 505"/>
                  <a:gd name="T6" fmla="*/ 132 w 414"/>
                  <a:gd name="T7" fmla="*/ 0 h 505"/>
                  <a:gd name="T8" fmla="*/ 108 w 414"/>
                  <a:gd name="T9" fmla="*/ 4 h 505"/>
                  <a:gd name="T10" fmla="*/ 5 w 414"/>
                  <a:gd name="T11" fmla="*/ 120 h 505"/>
                  <a:gd name="T12" fmla="*/ 33 w 414"/>
                  <a:gd name="T13" fmla="*/ 221 h 505"/>
                  <a:gd name="T14" fmla="*/ 38 w 414"/>
                  <a:gd name="T15" fmla="*/ 357 h 505"/>
                  <a:gd name="T16" fmla="*/ 319 w 414"/>
                  <a:gd name="T17" fmla="*/ 458 h 505"/>
                  <a:gd name="T18" fmla="*/ 344 w 414"/>
                  <a:gd name="T19" fmla="*/ 446 h 505"/>
                  <a:gd name="T20" fmla="*/ 398 w 414"/>
                  <a:gd name="T21" fmla="*/ 307 h 505"/>
                  <a:gd name="T22" fmla="*/ 377 w 414"/>
                  <a:gd name="T23" fmla="*/ 215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4" h="505">
                    <a:moveTo>
                      <a:pt x="377" y="215"/>
                    </a:moveTo>
                    <a:cubicBezTo>
                      <a:pt x="414" y="174"/>
                      <a:pt x="413" y="110"/>
                      <a:pt x="374" y="70"/>
                    </a:cubicBezTo>
                    <a:cubicBezTo>
                      <a:pt x="340" y="35"/>
                      <a:pt x="289" y="28"/>
                      <a:pt x="249" y="49"/>
                    </a:cubicBezTo>
                    <a:cubicBezTo>
                      <a:pt x="219" y="19"/>
                      <a:pt x="178" y="0"/>
                      <a:pt x="132" y="0"/>
                    </a:cubicBezTo>
                    <a:cubicBezTo>
                      <a:pt x="124" y="0"/>
                      <a:pt x="108" y="3"/>
                      <a:pt x="108" y="4"/>
                    </a:cubicBezTo>
                    <a:cubicBezTo>
                      <a:pt x="54" y="18"/>
                      <a:pt x="12" y="62"/>
                      <a:pt x="5" y="120"/>
                    </a:cubicBezTo>
                    <a:cubicBezTo>
                      <a:pt x="0" y="157"/>
                      <a:pt x="11" y="193"/>
                      <a:pt x="33" y="221"/>
                    </a:cubicBezTo>
                    <a:cubicBezTo>
                      <a:pt x="19" y="265"/>
                      <a:pt x="20" y="312"/>
                      <a:pt x="38" y="357"/>
                    </a:cubicBezTo>
                    <a:cubicBezTo>
                      <a:pt x="82" y="460"/>
                      <a:pt x="208" y="505"/>
                      <a:pt x="319" y="458"/>
                    </a:cubicBezTo>
                    <a:cubicBezTo>
                      <a:pt x="327" y="454"/>
                      <a:pt x="336" y="450"/>
                      <a:pt x="344" y="446"/>
                    </a:cubicBezTo>
                    <a:cubicBezTo>
                      <a:pt x="344" y="446"/>
                      <a:pt x="404" y="391"/>
                      <a:pt x="398" y="307"/>
                    </a:cubicBezTo>
                    <a:cubicBezTo>
                      <a:pt x="396" y="274"/>
                      <a:pt x="391" y="242"/>
                      <a:pt x="377" y="215"/>
                    </a:cubicBezTo>
                    <a:close/>
                  </a:path>
                </a:pathLst>
              </a:custGeom>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anchor="t" anchorCtr="0" compatLnSpc="1"/>
              <a:lstStyle/>
              <a:p>
                <a:endParaRPr lang="en-GB">
                  <a:latin typeface="Arial" panose="020B0604020202020204" pitchFamily="34" charset="0"/>
                  <a:cs typeface="Arial" panose="020B0604020202020204" pitchFamily="34" charset="0"/>
                </a:endParaRPr>
              </a:p>
            </p:txBody>
          </p:sp>
          <p:sp>
            <p:nvSpPr>
              <p:cNvPr id="9" name="Freeform 11"/>
              <p:cNvSpPr/>
              <p:nvPr/>
            </p:nvSpPr>
            <p:spPr bwMode="auto">
              <a:xfrm>
                <a:off x="4454935" y="3123613"/>
                <a:ext cx="1087536" cy="1279455"/>
              </a:xfrm>
              <a:custGeom>
                <a:avLst/>
                <a:gdLst>
                  <a:gd name="T0" fmla="*/ 424 w 424"/>
                  <a:gd name="T1" fmla="*/ 155 h 499"/>
                  <a:gd name="T2" fmla="*/ 251 w 424"/>
                  <a:gd name="T3" fmla="*/ 50 h 499"/>
                  <a:gd name="T4" fmla="*/ 140 w 424"/>
                  <a:gd name="T5" fmla="*/ 0 h 499"/>
                  <a:gd name="T6" fmla="*/ 114 w 424"/>
                  <a:gd name="T7" fmla="*/ 4 h 499"/>
                  <a:gd name="T8" fmla="*/ 107 w 424"/>
                  <a:gd name="T9" fmla="*/ 7 h 499"/>
                  <a:gd name="T10" fmla="*/ 116 w 424"/>
                  <a:gd name="T11" fmla="*/ 15 h 499"/>
                  <a:gd name="T12" fmla="*/ 1 w 424"/>
                  <a:gd name="T13" fmla="*/ 129 h 499"/>
                  <a:gd name="T14" fmla="*/ 41 w 424"/>
                  <a:gd name="T15" fmla="*/ 232 h 499"/>
                  <a:gd name="T16" fmla="*/ 36 w 424"/>
                  <a:gd name="T17" fmla="*/ 372 h 499"/>
                  <a:gd name="T18" fmla="*/ 331 w 424"/>
                  <a:gd name="T19" fmla="*/ 480 h 499"/>
                  <a:gd name="T20" fmla="*/ 341 w 424"/>
                  <a:gd name="T21" fmla="*/ 460 h 499"/>
                  <a:gd name="T22" fmla="*/ 352 w 424"/>
                  <a:gd name="T23" fmla="*/ 468 h 499"/>
                  <a:gd name="T24" fmla="*/ 359 w 424"/>
                  <a:gd name="T25" fmla="*/ 466 h 499"/>
                  <a:gd name="T26" fmla="*/ 397 w 424"/>
                  <a:gd name="T27" fmla="*/ 415 h 499"/>
                  <a:gd name="T28" fmla="*/ 395 w 424"/>
                  <a:gd name="T29" fmla="*/ 221 h 499"/>
                  <a:gd name="T30" fmla="*/ 385 w 424"/>
                  <a:gd name="T31" fmla="*/ 226 h 499"/>
                  <a:gd name="T32" fmla="*/ 395 w 424"/>
                  <a:gd name="T33" fmla="*/ 330 h 499"/>
                  <a:gd name="T34" fmla="*/ 347 w 424"/>
                  <a:gd name="T35" fmla="*/ 446 h 499"/>
                  <a:gd name="T36" fmla="*/ 349 w 424"/>
                  <a:gd name="T37" fmla="*/ 452 h 499"/>
                  <a:gd name="T38" fmla="*/ 349 w 424"/>
                  <a:gd name="T39" fmla="*/ 452 h 499"/>
                  <a:gd name="T40" fmla="*/ 347 w 424"/>
                  <a:gd name="T41" fmla="*/ 446 h 499"/>
                  <a:gd name="T42" fmla="*/ 347 w 424"/>
                  <a:gd name="T43" fmla="*/ 446 h 499"/>
                  <a:gd name="T44" fmla="*/ 347 w 424"/>
                  <a:gd name="T45" fmla="*/ 446 h 499"/>
                  <a:gd name="T46" fmla="*/ 352 w 424"/>
                  <a:gd name="T47" fmla="*/ 456 h 499"/>
                  <a:gd name="T48" fmla="*/ 352 w 424"/>
                  <a:gd name="T49" fmla="*/ 456 h 499"/>
                  <a:gd name="T50" fmla="*/ 352 w 424"/>
                  <a:gd name="T51" fmla="*/ 445 h 499"/>
                  <a:gd name="T52" fmla="*/ 352 w 424"/>
                  <a:gd name="T53" fmla="*/ 445 h 499"/>
                  <a:gd name="T54" fmla="*/ 352 w 424"/>
                  <a:gd name="T55" fmla="*/ 445 h 499"/>
                  <a:gd name="T56" fmla="*/ 352 w 424"/>
                  <a:gd name="T57" fmla="*/ 457 h 499"/>
                  <a:gd name="T58" fmla="*/ 352 w 424"/>
                  <a:gd name="T59" fmla="*/ 457 h 499"/>
                  <a:gd name="T60" fmla="*/ 363 w 424"/>
                  <a:gd name="T61" fmla="*/ 453 h 499"/>
                  <a:gd name="T62" fmla="*/ 363 w 424"/>
                  <a:gd name="T63" fmla="*/ 453 h 499"/>
                  <a:gd name="T64" fmla="*/ 322 w 424"/>
                  <a:gd name="T65" fmla="*/ 459 h 499"/>
                  <a:gd name="T66" fmla="*/ 57 w 424"/>
                  <a:gd name="T67" fmla="*/ 363 h 499"/>
                  <a:gd name="T68" fmla="*/ 53 w 424"/>
                  <a:gd name="T69" fmla="*/ 230 h 499"/>
                  <a:gd name="T70" fmla="*/ 24 w 424"/>
                  <a:gd name="T71" fmla="*/ 132 h 499"/>
                  <a:gd name="T72" fmla="*/ 126 w 424"/>
                  <a:gd name="T73" fmla="*/ 24 h 499"/>
                  <a:gd name="T74" fmla="*/ 125 w 424"/>
                  <a:gd name="T75" fmla="*/ 22 h 499"/>
                  <a:gd name="T76" fmla="*/ 125 w 424"/>
                  <a:gd name="T77" fmla="*/ 22 h 499"/>
                  <a:gd name="T78" fmla="*/ 125 w 424"/>
                  <a:gd name="T79" fmla="*/ 22 h 499"/>
                  <a:gd name="T80" fmla="*/ 116 w 424"/>
                  <a:gd name="T81" fmla="*/ 16 h 499"/>
                  <a:gd name="T82" fmla="*/ 116 w 424"/>
                  <a:gd name="T83" fmla="*/ 16 h 499"/>
                  <a:gd name="T84" fmla="*/ 120 w 424"/>
                  <a:gd name="T85" fmla="*/ 26 h 499"/>
                  <a:gd name="T86" fmla="*/ 120 w 424"/>
                  <a:gd name="T87" fmla="*/ 26 h 499"/>
                  <a:gd name="T88" fmla="*/ 120 w 424"/>
                  <a:gd name="T89" fmla="*/ 26 h 499"/>
                  <a:gd name="T90" fmla="*/ 123 w 424"/>
                  <a:gd name="T91" fmla="*/ 25 h 499"/>
                  <a:gd name="T92" fmla="*/ 248 w 424"/>
                  <a:gd name="T93" fmla="*/ 68 h 499"/>
                  <a:gd name="T94" fmla="*/ 305 w 424"/>
                  <a:gd name="T95" fmla="*/ 59 h 499"/>
                  <a:gd name="T96" fmla="*/ 377 w 424"/>
                  <a:gd name="T97" fmla="*/ 218 h 499"/>
                  <a:gd name="T98" fmla="*/ 385 w 424"/>
                  <a:gd name="T99" fmla="*/ 226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24" h="499">
                    <a:moveTo>
                      <a:pt x="385" y="226"/>
                    </a:moveTo>
                    <a:cubicBezTo>
                      <a:pt x="393" y="233"/>
                      <a:pt x="393" y="233"/>
                      <a:pt x="393" y="233"/>
                    </a:cubicBezTo>
                    <a:cubicBezTo>
                      <a:pt x="414" y="211"/>
                      <a:pt x="424" y="183"/>
                      <a:pt x="424" y="155"/>
                    </a:cubicBezTo>
                    <a:cubicBezTo>
                      <a:pt x="424" y="126"/>
                      <a:pt x="412" y="96"/>
                      <a:pt x="390" y="73"/>
                    </a:cubicBezTo>
                    <a:cubicBezTo>
                      <a:pt x="367" y="49"/>
                      <a:pt x="336" y="37"/>
                      <a:pt x="305" y="37"/>
                    </a:cubicBezTo>
                    <a:cubicBezTo>
                      <a:pt x="287" y="37"/>
                      <a:pt x="268" y="41"/>
                      <a:pt x="251" y="50"/>
                    </a:cubicBezTo>
                    <a:cubicBezTo>
                      <a:pt x="257" y="60"/>
                      <a:pt x="257" y="60"/>
                      <a:pt x="257" y="60"/>
                    </a:cubicBezTo>
                    <a:cubicBezTo>
                      <a:pt x="265" y="52"/>
                      <a:pt x="265" y="52"/>
                      <a:pt x="265" y="52"/>
                    </a:cubicBezTo>
                    <a:cubicBezTo>
                      <a:pt x="233" y="20"/>
                      <a:pt x="189" y="0"/>
                      <a:pt x="140" y="0"/>
                    </a:cubicBezTo>
                    <a:cubicBezTo>
                      <a:pt x="138" y="0"/>
                      <a:pt x="135" y="0"/>
                      <a:pt x="132" y="0"/>
                    </a:cubicBezTo>
                    <a:cubicBezTo>
                      <a:pt x="127" y="1"/>
                      <a:pt x="123" y="2"/>
                      <a:pt x="119" y="2"/>
                    </a:cubicBezTo>
                    <a:cubicBezTo>
                      <a:pt x="117" y="3"/>
                      <a:pt x="116" y="3"/>
                      <a:pt x="114" y="4"/>
                    </a:cubicBezTo>
                    <a:cubicBezTo>
                      <a:pt x="113" y="4"/>
                      <a:pt x="113" y="4"/>
                      <a:pt x="112" y="4"/>
                    </a:cubicBezTo>
                    <a:cubicBezTo>
                      <a:pt x="111" y="4"/>
                      <a:pt x="111" y="5"/>
                      <a:pt x="110" y="5"/>
                    </a:cubicBezTo>
                    <a:cubicBezTo>
                      <a:pt x="109" y="6"/>
                      <a:pt x="108" y="6"/>
                      <a:pt x="107" y="7"/>
                    </a:cubicBezTo>
                    <a:cubicBezTo>
                      <a:pt x="107" y="8"/>
                      <a:pt x="106" y="8"/>
                      <a:pt x="106" y="9"/>
                    </a:cubicBezTo>
                    <a:cubicBezTo>
                      <a:pt x="105" y="11"/>
                      <a:pt x="104" y="12"/>
                      <a:pt x="104" y="14"/>
                    </a:cubicBezTo>
                    <a:cubicBezTo>
                      <a:pt x="116" y="15"/>
                      <a:pt x="116" y="15"/>
                      <a:pt x="116" y="15"/>
                    </a:cubicBezTo>
                    <a:cubicBezTo>
                      <a:pt x="113" y="4"/>
                      <a:pt x="113" y="4"/>
                      <a:pt x="113" y="4"/>
                    </a:cubicBezTo>
                    <a:cubicBezTo>
                      <a:pt x="84" y="12"/>
                      <a:pt x="58" y="27"/>
                      <a:pt x="38" y="49"/>
                    </a:cubicBezTo>
                    <a:cubicBezTo>
                      <a:pt x="19" y="71"/>
                      <a:pt x="5" y="98"/>
                      <a:pt x="1" y="129"/>
                    </a:cubicBezTo>
                    <a:cubicBezTo>
                      <a:pt x="0" y="135"/>
                      <a:pt x="0" y="142"/>
                      <a:pt x="0" y="148"/>
                    </a:cubicBezTo>
                    <a:cubicBezTo>
                      <a:pt x="0" y="182"/>
                      <a:pt x="12" y="214"/>
                      <a:pt x="32" y="239"/>
                    </a:cubicBezTo>
                    <a:cubicBezTo>
                      <a:pt x="41" y="232"/>
                      <a:pt x="41" y="232"/>
                      <a:pt x="41" y="232"/>
                    </a:cubicBezTo>
                    <a:cubicBezTo>
                      <a:pt x="30" y="229"/>
                      <a:pt x="30" y="229"/>
                      <a:pt x="30" y="229"/>
                    </a:cubicBezTo>
                    <a:cubicBezTo>
                      <a:pt x="23" y="249"/>
                      <a:pt x="20" y="271"/>
                      <a:pt x="20" y="293"/>
                    </a:cubicBezTo>
                    <a:cubicBezTo>
                      <a:pt x="20" y="320"/>
                      <a:pt x="25" y="346"/>
                      <a:pt x="36" y="372"/>
                    </a:cubicBezTo>
                    <a:cubicBezTo>
                      <a:pt x="53" y="412"/>
                      <a:pt x="82" y="444"/>
                      <a:pt x="117" y="466"/>
                    </a:cubicBezTo>
                    <a:cubicBezTo>
                      <a:pt x="152" y="488"/>
                      <a:pt x="193" y="499"/>
                      <a:pt x="236" y="499"/>
                    </a:cubicBezTo>
                    <a:cubicBezTo>
                      <a:pt x="268" y="499"/>
                      <a:pt x="300" y="493"/>
                      <a:pt x="331" y="480"/>
                    </a:cubicBezTo>
                    <a:cubicBezTo>
                      <a:pt x="340" y="476"/>
                      <a:pt x="349" y="471"/>
                      <a:pt x="358" y="466"/>
                    </a:cubicBezTo>
                    <a:cubicBezTo>
                      <a:pt x="352" y="457"/>
                      <a:pt x="352" y="457"/>
                      <a:pt x="352" y="457"/>
                    </a:cubicBezTo>
                    <a:cubicBezTo>
                      <a:pt x="341" y="460"/>
                      <a:pt x="341" y="460"/>
                      <a:pt x="341" y="460"/>
                    </a:cubicBezTo>
                    <a:cubicBezTo>
                      <a:pt x="342" y="461"/>
                      <a:pt x="342" y="463"/>
                      <a:pt x="343" y="464"/>
                    </a:cubicBezTo>
                    <a:cubicBezTo>
                      <a:pt x="344" y="465"/>
                      <a:pt x="346" y="467"/>
                      <a:pt x="348" y="467"/>
                    </a:cubicBezTo>
                    <a:cubicBezTo>
                      <a:pt x="350" y="468"/>
                      <a:pt x="351" y="468"/>
                      <a:pt x="352" y="468"/>
                    </a:cubicBezTo>
                    <a:cubicBezTo>
                      <a:pt x="354" y="468"/>
                      <a:pt x="355" y="468"/>
                      <a:pt x="355" y="467"/>
                    </a:cubicBezTo>
                    <a:cubicBezTo>
                      <a:pt x="357" y="467"/>
                      <a:pt x="357" y="467"/>
                      <a:pt x="358" y="467"/>
                    </a:cubicBezTo>
                    <a:cubicBezTo>
                      <a:pt x="358" y="466"/>
                      <a:pt x="359" y="466"/>
                      <a:pt x="359" y="466"/>
                    </a:cubicBezTo>
                    <a:cubicBezTo>
                      <a:pt x="359" y="465"/>
                      <a:pt x="360" y="465"/>
                      <a:pt x="360" y="465"/>
                    </a:cubicBezTo>
                    <a:cubicBezTo>
                      <a:pt x="361" y="464"/>
                      <a:pt x="363" y="462"/>
                      <a:pt x="365" y="460"/>
                    </a:cubicBezTo>
                    <a:cubicBezTo>
                      <a:pt x="372" y="452"/>
                      <a:pt x="385" y="437"/>
                      <a:pt x="397" y="415"/>
                    </a:cubicBezTo>
                    <a:cubicBezTo>
                      <a:pt x="408" y="392"/>
                      <a:pt x="418" y="364"/>
                      <a:pt x="418" y="330"/>
                    </a:cubicBezTo>
                    <a:cubicBezTo>
                      <a:pt x="418" y="326"/>
                      <a:pt x="418" y="322"/>
                      <a:pt x="418" y="317"/>
                    </a:cubicBezTo>
                    <a:cubicBezTo>
                      <a:pt x="415" y="283"/>
                      <a:pt x="410" y="250"/>
                      <a:pt x="395" y="221"/>
                    </a:cubicBezTo>
                    <a:cubicBezTo>
                      <a:pt x="385" y="226"/>
                      <a:pt x="385" y="226"/>
                      <a:pt x="385" y="226"/>
                    </a:cubicBezTo>
                    <a:cubicBezTo>
                      <a:pt x="393" y="233"/>
                      <a:pt x="393" y="233"/>
                      <a:pt x="393" y="233"/>
                    </a:cubicBezTo>
                    <a:cubicBezTo>
                      <a:pt x="385" y="226"/>
                      <a:pt x="385" y="226"/>
                      <a:pt x="385" y="226"/>
                    </a:cubicBezTo>
                    <a:cubicBezTo>
                      <a:pt x="375" y="231"/>
                      <a:pt x="375" y="231"/>
                      <a:pt x="375" y="231"/>
                    </a:cubicBezTo>
                    <a:cubicBezTo>
                      <a:pt x="387" y="256"/>
                      <a:pt x="393" y="286"/>
                      <a:pt x="395" y="319"/>
                    </a:cubicBezTo>
                    <a:cubicBezTo>
                      <a:pt x="395" y="323"/>
                      <a:pt x="395" y="326"/>
                      <a:pt x="395" y="330"/>
                    </a:cubicBezTo>
                    <a:cubicBezTo>
                      <a:pt x="395" y="365"/>
                      <a:pt x="383" y="395"/>
                      <a:pt x="370" y="416"/>
                    </a:cubicBezTo>
                    <a:cubicBezTo>
                      <a:pt x="364" y="426"/>
                      <a:pt x="357" y="434"/>
                      <a:pt x="352" y="440"/>
                    </a:cubicBezTo>
                    <a:cubicBezTo>
                      <a:pt x="350" y="443"/>
                      <a:pt x="348" y="445"/>
                      <a:pt x="347" y="446"/>
                    </a:cubicBezTo>
                    <a:cubicBezTo>
                      <a:pt x="346" y="447"/>
                      <a:pt x="345" y="447"/>
                      <a:pt x="345" y="447"/>
                    </a:cubicBezTo>
                    <a:cubicBezTo>
                      <a:pt x="345" y="447"/>
                      <a:pt x="345" y="447"/>
                      <a:pt x="345" y="447"/>
                    </a:cubicBezTo>
                    <a:cubicBezTo>
                      <a:pt x="349" y="452"/>
                      <a:pt x="349" y="452"/>
                      <a:pt x="349" y="452"/>
                    </a:cubicBezTo>
                    <a:cubicBezTo>
                      <a:pt x="346" y="447"/>
                      <a:pt x="346" y="447"/>
                      <a:pt x="346" y="447"/>
                    </a:cubicBezTo>
                    <a:cubicBezTo>
                      <a:pt x="345" y="447"/>
                      <a:pt x="345" y="447"/>
                      <a:pt x="345" y="447"/>
                    </a:cubicBezTo>
                    <a:cubicBezTo>
                      <a:pt x="349" y="452"/>
                      <a:pt x="349" y="452"/>
                      <a:pt x="349" y="452"/>
                    </a:cubicBezTo>
                    <a:cubicBezTo>
                      <a:pt x="346" y="447"/>
                      <a:pt x="346" y="447"/>
                      <a:pt x="346" y="447"/>
                    </a:cubicBezTo>
                    <a:cubicBezTo>
                      <a:pt x="352" y="456"/>
                      <a:pt x="352" y="456"/>
                      <a:pt x="352" y="456"/>
                    </a:cubicBezTo>
                    <a:cubicBezTo>
                      <a:pt x="347" y="446"/>
                      <a:pt x="347" y="446"/>
                      <a:pt x="347" y="446"/>
                    </a:cubicBezTo>
                    <a:cubicBezTo>
                      <a:pt x="346" y="447"/>
                      <a:pt x="346" y="447"/>
                      <a:pt x="346" y="447"/>
                    </a:cubicBezTo>
                    <a:cubicBezTo>
                      <a:pt x="352" y="456"/>
                      <a:pt x="352" y="456"/>
                      <a:pt x="352" y="456"/>
                    </a:cubicBezTo>
                    <a:cubicBezTo>
                      <a:pt x="347" y="446"/>
                      <a:pt x="347" y="446"/>
                      <a:pt x="347" y="446"/>
                    </a:cubicBezTo>
                    <a:cubicBezTo>
                      <a:pt x="352" y="456"/>
                      <a:pt x="352" y="456"/>
                      <a:pt x="352" y="456"/>
                    </a:cubicBezTo>
                    <a:cubicBezTo>
                      <a:pt x="348" y="446"/>
                      <a:pt x="348" y="446"/>
                      <a:pt x="348" y="446"/>
                    </a:cubicBezTo>
                    <a:cubicBezTo>
                      <a:pt x="347" y="446"/>
                      <a:pt x="347" y="446"/>
                      <a:pt x="347" y="446"/>
                    </a:cubicBezTo>
                    <a:cubicBezTo>
                      <a:pt x="352" y="456"/>
                      <a:pt x="352" y="456"/>
                      <a:pt x="352" y="456"/>
                    </a:cubicBezTo>
                    <a:cubicBezTo>
                      <a:pt x="348" y="446"/>
                      <a:pt x="348" y="446"/>
                      <a:pt x="348" y="446"/>
                    </a:cubicBezTo>
                    <a:cubicBezTo>
                      <a:pt x="352" y="456"/>
                      <a:pt x="352" y="456"/>
                      <a:pt x="352" y="456"/>
                    </a:cubicBezTo>
                    <a:cubicBezTo>
                      <a:pt x="349" y="445"/>
                      <a:pt x="349" y="445"/>
                      <a:pt x="349" y="445"/>
                    </a:cubicBezTo>
                    <a:cubicBezTo>
                      <a:pt x="349" y="446"/>
                      <a:pt x="348" y="446"/>
                      <a:pt x="348" y="446"/>
                    </a:cubicBezTo>
                    <a:cubicBezTo>
                      <a:pt x="352" y="456"/>
                      <a:pt x="352" y="456"/>
                      <a:pt x="352" y="456"/>
                    </a:cubicBezTo>
                    <a:cubicBezTo>
                      <a:pt x="349" y="445"/>
                      <a:pt x="349" y="445"/>
                      <a:pt x="349" y="445"/>
                    </a:cubicBezTo>
                    <a:cubicBezTo>
                      <a:pt x="352" y="456"/>
                      <a:pt x="352" y="456"/>
                      <a:pt x="352" y="456"/>
                    </a:cubicBezTo>
                    <a:cubicBezTo>
                      <a:pt x="352" y="445"/>
                      <a:pt x="352" y="445"/>
                      <a:pt x="352" y="445"/>
                    </a:cubicBezTo>
                    <a:cubicBezTo>
                      <a:pt x="351" y="445"/>
                      <a:pt x="350" y="445"/>
                      <a:pt x="349" y="445"/>
                    </a:cubicBezTo>
                    <a:cubicBezTo>
                      <a:pt x="352" y="456"/>
                      <a:pt x="352" y="456"/>
                      <a:pt x="352" y="456"/>
                    </a:cubicBezTo>
                    <a:cubicBezTo>
                      <a:pt x="352" y="445"/>
                      <a:pt x="352" y="445"/>
                      <a:pt x="352" y="445"/>
                    </a:cubicBezTo>
                    <a:cubicBezTo>
                      <a:pt x="352" y="457"/>
                      <a:pt x="352" y="457"/>
                      <a:pt x="352" y="457"/>
                    </a:cubicBezTo>
                    <a:cubicBezTo>
                      <a:pt x="358" y="447"/>
                      <a:pt x="358" y="447"/>
                      <a:pt x="358" y="447"/>
                    </a:cubicBezTo>
                    <a:cubicBezTo>
                      <a:pt x="355" y="445"/>
                      <a:pt x="353" y="445"/>
                      <a:pt x="352" y="445"/>
                    </a:cubicBezTo>
                    <a:cubicBezTo>
                      <a:pt x="352" y="457"/>
                      <a:pt x="352" y="457"/>
                      <a:pt x="352" y="457"/>
                    </a:cubicBezTo>
                    <a:cubicBezTo>
                      <a:pt x="358" y="447"/>
                      <a:pt x="358" y="447"/>
                      <a:pt x="358" y="447"/>
                    </a:cubicBezTo>
                    <a:cubicBezTo>
                      <a:pt x="352" y="457"/>
                      <a:pt x="352" y="457"/>
                      <a:pt x="352" y="457"/>
                    </a:cubicBezTo>
                    <a:cubicBezTo>
                      <a:pt x="361" y="449"/>
                      <a:pt x="361" y="449"/>
                      <a:pt x="361" y="449"/>
                    </a:cubicBezTo>
                    <a:cubicBezTo>
                      <a:pt x="360" y="448"/>
                      <a:pt x="359" y="447"/>
                      <a:pt x="358" y="447"/>
                    </a:cubicBezTo>
                    <a:cubicBezTo>
                      <a:pt x="352" y="457"/>
                      <a:pt x="352" y="457"/>
                      <a:pt x="352" y="457"/>
                    </a:cubicBezTo>
                    <a:cubicBezTo>
                      <a:pt x="361" y="449"/>
                      <a:pt x="361" y="449"/>
                      <a:pt x="361" y="449"/>
                    </a:cubicBezTo>
                    <a:cubicBezTo>
                      <a:pt x="352" y="457"/>
                      <a:pt x="352" y="457"/>
                      <a:pt x="352" y="457"/>
                    </a:cubicBezTo>
                    <a:cubicBezTo>
                      <a:pt x="363" y="453"/>
                      <a:pt x="363" y="453"/>
                      <a:pt x="363" y="453"/>
                    </a:cubicBezTo>
                    <a:cubicBezTo>
                      <a:pt x="362" y="452"/>
                      <a:pt x="362" y="451"/>
                      <a:pt x="361" y="449"/>
                    </a:cubicBezTo>
                    <a:cubicBezTo>
                      <a:pt x="352" y="457"/>
                      <a:pt x="352" y="457"/>
                      <a:pt x="352" y="457"/>
                    </a:cubicBezTo>
                    <a:cubicBezTo>
                      <a:pt x="363" y="453"/>
                      <a:pt x="363" y="453"/>
                      <a:pt x="363" y="453"/>
                    </a:cubicBezTo>
                    <a:cubicBezTo>
                      <a:pt x="358" y="440"/>
                      <a:pt x="358" y="440"/>
                      <a:pt x="358" y="440"/>
                    </a:cubicBezTo>
                    <a:cubicBezTo>
                      <a:pt x="346" y="447"/>
                      <a:pt x="346" y="447"/>
                      <a:pt x="346" y="447"/>
                    </a:cubicBezTo>
                    <a:cubicBezTo>
                      <a:pt x="339" y="451"/>
                      <a:pt x="331" y="455"/>
                      <a:pt x="322" y="459"/>
                    </a:cubicBezTo>
                    <a:cubicBezTo>
                      <a:pt x="294" y="471"/>
                      <a:pt x="265" y="476"/>
                      <a:pt x="236" y="476"/>
                    </a:cubicBezTo>
                    <a:cubicBezTo>
                      <a:pt x="197" y="476"/>
                      <a:pt x="160" y="466"/>
                      <a:pt x="129" y="446"/>
                    </a:cubicBezTo>
                    <a:cubicBezTo>
                      <a:pt x="97" y="427"/>
                      <a:pt x="72" y="399"/>
                      <a:pt x="57" y="363"/>
                    </a:cubicBezTo>
                    <a:cubicBezTo>
                      <a:pt x="47" y="340"/>
                      <a:pt x="43" y="317"/>
                      <a:pt x="43" y="293"/>
                    </a:cubicBezTo>
                    <a:cubicBezTo>
                      <a:pt x="43" y="274"/>
                      <a:pt x="46" y="254"/>
                      <a:pt x="52" y="236"/>
                    </a:cubicBezTo>
                    <a:cubicBezTo>
                      <a:pt x="53" y="230"/>
                      <a:pt x="53" y="230"/>
                      <a:pt x="53" y="230"/>
                    </a:cubicBezTo>
                    <a:cubicBezTo>
                      <a:pt x="50" y="225"/>
                      <a:pt x="50" y="225"/>
                      <a:pt x="50" y="225"/>
                    </a:cubicBezTo>
                    <a:cubicBezTo>
                      <a:pt x="33" y="203"/>
                      <a:pt x="23" y="176"/>
                      <a:pt x="23" y="148"/>
                    </a:cubicBezTo>
                    <a:cubicBezTo>
                      <a:pt x="23" y="143"/>
                      <a:pt x="23" y="137"/>
                      <a:pt x="24" y="132"/>
                    </a:cubicBezTo>
                    <a:cubicBezTo>
                      <a:pt x="27" y="106"/>
                      <a:pt x="39" y="83"/>
                      <a:pt x="55" y="64"/>
                    </a:cubicBezTo>
                    <a:cubicBezTo>
                      <a:pt x="72" y="46"/>
                      <a:pt x="94" y="33"/>
                      <a:pt x="118" y="26"/>
                    </a:cubicBezTo>
                    <a:cubicBezTo>
                      <a:pt x="126" y="24"/>
                      <a:pt x="126" y="24"/>
                      <a:pt x="126" y="24"/>
                    </a:cubicBezTo>
                    <a:cubicBezTo>
                      <a:pt x="127" y="16"/>
                      <a:pt x="127" y="16"/>
                      <a:pt x="127" y="16"/>
                    </a:cubicBezTo>
                    <a:cubicBezTo>
                      <a:pt x="116" y="15"/>
                      <a:pt x="116" y="15"/>
                      <a:pt x="116" y="15"/>
                    </a:cubicBezTo>
                    <a:cubicBezTo>
                      <a:pt x="125" y="22"/>
                      <a:pt x="125" y="22"/>
                      <a:pt x="125" y="22"/>
                    </a:cubicBezTo>
                    <a:cubicBezTo>
                      <a:pt x="126" y="21"/>
                      <a:pt x="127" y="19"/>
                      <a:pt x="127" y="16"/>
                    </a:cubicBezTo>
                    <a:cubicBezTo>
                      <a:pt x="116" y="15"/>
                      <a:pt x="116" y="15"/>
                      <a:pt x="116" y="15"/>
                    </a:cubicBezTo>
                    <a:cubicBezTo>
                      <a:pt x="125" y="22"/>
                      <a:pt x="125" y="22"/>
                      <a:pt x="125" y="22"/>
                    </a:cubicBezTo>
                    <a:cubicBezTo>
                      <a:pt x="116" y="15"/>
                      <a:pt x="116" y="15"/>
                      <a:pt x="116" y="15"/>
                    </a:cubicBezTo>
                    <a:cubicBezTo>
                      <a:pt x="123" y="24"/>
                      <a:pt x="123" y="24"/>
                      <a:pt x="123" y="24"/>
                    </a:cubicBezTo>
                    <a:cubicBezTo>
                      <a:pt x="123" y="23"/>
                      <a:pt x="124" y="23"/>
                      <a:pt x="125" y="22"/>
                    </a:cubicBezTo>
                    <a:cubicBezTo>
                      <a:pt x="116" y="15"/>
                      <a:pt x="116" y="15"/>
                      <a:pt x="116" y="15"/>
                    </a:cubicBezTo>
                    <a:cubicBezTo>
                      <a:pt x="123" y="24"/>
                      <a:pt x="123" y="24"/>
                      <a:pt x="123" y="24"/>
                    </a:cubicBezTo>
                    <a:cubicBezTo>
                      <a:pt x="116" y="16"/>
                      <a:pt x="116" y="16"/>
                      <a:pt x="116" y="16"/>
                    </a:cubicBezTo>
                    <a:cubicBezTo>
                      <a:pt x="121" y="25"/>
                      <a:pt x="121" y="25"/>
                      <a:pt x="121" y="25"/>
                    </a:cubicBezTo>
                    <a:cubicBezTo>
                      <a:pt x="121" y="25"/>
                      <a:pt x="122" y="25"/>
                      <a:pt x="123" y="24"/>
                    </a:cubicBezTo>
                    <a:cubicBezTo>
                      <a:pt x="116" y="16"/>
                      <a:pt x="116" y="16"/>
                      <a:pt x="116" y="16"/>
                    </a:cubicBezTo>
                    <a:cubicBezTo>
                      <a:pt x="121" y="25"/>
                      <a:pt x="121" y="25"/>
                      <a:pt x="121" y="25"/>
                    </a:cubicBezTo>
                    <a:cubicBezTo>
                      <a:pt x="118" y="18"/>
                      <a:pt x="118" y="18"/>
                      <a:pt x="118" y="18"/>
                    </a:cubicBezTo>
                    <a:cubicBezTo>
                      <a:pt x="120" y="26"/>
                      <a:pt x="120" y="26"/>
                      <a:pt x="120" y="26"/>
                    </a:cubicBezTo>
                    <a:cubicBezTo>
                      <a:pt x="120" y="26"/>
                      <a:pt x="120" y="26"/>
                      <a:pt x="121" y="25"/>
                    </a:cubicBezTo>
                    <a:cubicBezTo>
                      <a:pt x="118" y="18"/>
                      <a:pt x="118" y="18"/>
                      <a:pt x="118" y="18"/>
                    </a:cubicBezTo>
                    <a:cubicBezTo>
                      <a:pt x="120" y="26"/>
                      <a:pt x="120" y="26"/>
                      <a:pt x="120" y="26"/>
                    </a:cubicBezTo>
                    <a:cubicBezTo>
                      <a:pt x="120" y="25"/>
                      <a:pt x="120" y="25"/>
                      <a:pt x="120" y="25"/>
                    </a:cubicBezTo>
                    <a:cubicBezTo>
                      <a:pt x="120" y="26"/>
                      <a:pt x="120" y="26"/>
                      <a:pt x="120" y="26"/>
                    </a:cubicBezTo>
                    <a:cubicBezTo>
                      <a:pt x="120" y="26"/>
                      <a:pt x="120" y="26"/>
                      <a:pt x="120" y="26"/>
                    </a:cubicBezTo>
                    <a:cubicBezTo>
                      <a:pt x="120" y="25"/>
                      <a:pt x="120" y="25"/>
                      <a:pt x="120" y="25"/>
                    </a:cubicBezTo>
                    <a:cubicBezTo>
                      <a:pt x="120" y="26"/>
                      <a:pt x="120" y="26"/>
                      <a:pt x="120" y="26"/>
                    </a:cubicBezTo>
                    <a:cubicBezTo>
                      <a:pt x="120" y="25"/>
                      <a:pt x="122" y="25"/>
                      <a:pt x="123" y="25"/>
                    </a:cubicBezTo>
                    <a:cubicBezTo>
                      <a:pt x="126" y="24"/>
                      <a:pt x="129" y="24"/>
                      <a:pt x="132" y="23"/>
                    </a:cubicBezTo>
                    <a:cubicBezTo>
                      <a:pt x="135" y="23"/>
                      <a:pt x="139" y="23"/>
                      <a:pt x="140" y="23"/>
                    </a:cubicBezTo>
                    <a:cubicBezTo>
                      <a:pt x="182" y="23"/>
                      <a:pt x="220" y="40"/>
                      <a:pt x="248" y="68"/>
                    </a:cubicBezTo>
                    <a:cubicBezTo>
                      <a:pt x="254" y="74"/>
                      <a:pt x="254" y="74"/>
                      <a:pt x="254" y="74"/>
                    </a:cubicBezTo>
                    <a:cubicBezTo>
                      <a:pt x="262" y="70"/>
                      <a:pt x="262" y="70"/>
                      <a:pt x="262" y="70"/>
                    </a:cubicBezTo>
                    <a:cubicBezTo>
                      <a:pt x="275" y="63"/>
                      <a:pt x="290" y="59"/>
                      <a:pt x="305" y="59"/>
                    </a:cubicBezTo>
                    <a:cubicBezTo>
                      <a:pt x="330" y="59"/>
                      <a:pt x="355" y="69"/>
                      <a:pt x="374" y="89"/>
                    </a:cubicBezTo>
                    <a:cubicBezTo>
                      <a:pt x="392" y="107"/>
                      <a:pt x="401" y="131"/>
                      <a:pt x="401" y="155"/>
                    </a:cubicBezTo>
                    <a:cubicBezTo>
                      <a:pt x="401" y="178"/>
                      <a:pt x="393" y="200"/>
                      <a:pt x="377" y="218"/>
                    </a:cubicBezTo>
                    <a:cubicBezTo>
                      <a:pt x="371" y="224"/>
                      <a:pt x="371" y="224"/>
                      <a:pt x="371" y="224"/>
                    </a:cubicBezTo>
                    <a:cubicBezTo>
                      <a:pt x="375" y="231"/>
                      <a:pt x="375" y="231"/>
                      <a:pt x="375" y="231"/>
                    </a:cubicBezTo>
                    <a:lnTo>
                      <a:pt x="385" y="22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latin typeface="Arial" panose="020B0604020202020204" pitchFamily="34" charset="0"/>
                  <a:cs typeface="Arial" panose="020B0604020202020204" pitchFamily="34" charset="0"/>
                </a:endParaRPr>
              </a:p>
            </p:txBody>
          </p:sp>
          <p:sp>
            <p:nvSpPr>
              <p:cNvPr id="11" name="Freeform 14"/>
              <p:cNvSpPr>
                <a:spLocks noEditPoints="1"/>
              </p:cNvSpPr>
              <p:nvPr/>
            </p:nvSpPr>
            <p:spPr bwMode="auto">
              <a:xfrm>
                <a:off x="6577963" y="2621589"/>
                <a:ext cx="166979" cy="166979"/>
              </a:xfrm>
              <a:custGeom>
                <a:avLst/>
                <a:gdLst>
                  <a:gd name="T0" fmla="*/ 65 w 65"/>
                  <a:gd name="T1" fmla="*/ 32 h 65"/>
                  <a:gd name="T2" fmla="*/ 32 w 65"/>
                  <a:gd name="T3" fmla="*/ 0 h 65"/>
                  <a:gd name="T4" fmla="*/ 0 w 65"/>
                  <a:gd name="T5" fmla="*/ 32 h 65"/>
                  <a:gd name="T6" fmla="*/ 32 w 65"/>
                  <a:gd name="T7" fmla="*/ 65 h 65"/>
                  <a:gd name="T8" fmla="*/ 65 w 65"/>
                  <a:gd name="T9" fmla="*/ 32 h 65"/>
                  <a:gd name="T10" fmla="*/ 65 w 65"/>
                  <a:gd name="T11" fmla="*/ 32 h 65"/>
                  <a:gd name="T12" fmla="*/ 7 w 65"/>
                  <a:gd name="T13" fmla="*/ 32 h 65"/>
                  <a:gd name="T14" fmla="*/ 32 w 65"/>
                  <a:gd name="T15" fmla="*/ 7 h 65"/>
                  <a:gd name="T16" fmla="*/ 57 w 65"/>
                  <a:gd name="T17" fmla="*/ 32 h 65"/>
                  <a:gd name="T18" fmla="*/ 32 w 65"/>
                  <a:gd name="T19" fmla="*/ 57 h 65"/>
                  <a:gd name="T20" fmla="*/ 7 w 65"/>
                  <a:gd name="T21" fmla="*/ 32 h 65"/>
                  <a:gd name="T22" fmla="*/ 7 w 65"/>
                  <a:gd name="T23" fmla="*/ 32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5" h="65">
                    <a:moveTo>
                      <a:pt x="65" y="32"/>
                    </a:moveTo>
                    <a:cubicBezTo>
                      <a:pt x="65" y="14"/>
                      <a:pt x="50" y="0"/>
                      <a:pt x="32" y="0"/>
                    </a:cubicBezTo>
                    <a:cubicBezTo>
                      <a:pt x="14" y="0"/>
                      <a:pt x="0" y="14"/>
                      <a:pt x="0" y="32"/>
                    </a:cubicBezTo>
                    <a:cubicBezTo>
                      <a:pt x="0" y="50"/>
                      <a:pt x="14" y="65"/>
                      <a:pt x="32" y="65"/>
                    </a:cubicBezTo>
                    <a:cubicBezTo>
                      <a:pt x="50" y="65"/>
                      <a:pt x="65" y="50"/>
                      <a:pt x="65" y="32"/>
                    </a:cubicBezTo>
                    <a:cubicBezTo>
                      <a:pt x="65" y="14"/>
                      <a:pt x="65" y="50"/>
                      <a:pt x="65" y="32"/>
                    </a:cubicBezTo>
                    <a:close/>
                    <a:moveTo>
                      <a:pt x="7" y="32"/>
                    </a:moveTo>
                    <a:cubicBezTo>
                      <a:pt x="7" y="19"/>
                      <a:pt x="19" y="7"/>
                      <a:pt x="32" y="7"/>
                    </a:cubicBezTo>
                    <a:cubicBezTo>
                      <a:pt x="46" y="7"/>
                      <a:pt x="57" y="19"/>
                      <a:pt x="57" y="32"/>
                    </a:cubicBezTo>
                    <a:cubicBezTo>
                      <a:pt x="57" y="46"/>
                      <a:pt x="46" y="57"/>
                      <a:pt x="32" y="57"/>
                    </a:cubicBezTo>
                    <a:cubicBezTo>
                      <a:pt x="19" y="57"/>
                      <a:pt x="7" y="46"/>
                      <a:pt x="7" y="32"/>
                    </a:cubicBezTo>
                    <a:cubicBezTo>
                      <a:pt x="7" y="19"/>
                      <a:pt x="7" y="46"/>
                      <a:pt x="7" y="32"/>
                    </a:cubicBezTo>
                    <a:close/>
                  </a:path>
                </a:pathLst>
              </a:custGeom>
              <a:solidFill>
                <a:schemeClr val="bg1"/>
              </a:solidFill>
              <a:ln w="9525">
                <a:noFill/>
                <a:round/>
              </a:ln>
            </p:spPr>
            <p:txBody>
              <a:bodyPr vert="horz" wrap="square" lIns="91440" tIns="45720" rIns="91440" bIns="45720" numCol="1" anchor="t" anchorCtr="0" compatLnSpc="1"/>
              <a:lstStyle/>
              <a:p>
                <a:endParaRPr lang="en-GB">
                  <a:latin typeface="Arial" panose="020B0604020202020204" pitchFamily="34" charset="0"/>
                  <a:cs typeface="Arial" panose="020B0604020202020204" pitchFamily="34" charset="0"/>
                </a:endParaRPr>
              </a:p>
            </p:txBody>
          </p:sp>
          <p:sp>
            <p:nvSpPr>
              <p:cNvPr id="13" name="Freeform 17"/>
              <p:cNvSpPr>
                <a:spLocks noEditPoints="1"/>
              </p:cNvSpPr>
              <p:nvPr/>
            </p:nvSpPr>
            <p:spPr bwMode="auto">
              <a:xfrm>
                <a:off x="5444888" y="2811340"/>
                <a:ext cx="165896" cy="165896"/>
              </a:xfrm>
              <a:custGeom>
                <a:avLst/>
                <a:gdLst>
                  <a:gd name="T0" fmla="*/ 65 w 65"/>
                  <a:gd name="T1" fmla="*/ 32 h 65"/>
                  <a:gd name="T2" fmla="*/ 32 w 65"/>
                  <a:gd name="T3" fmla="*/ 0 h 65"/>
                  <a:gd name="T4" fmla="*/ 0 w 65"/>
                  <a:gd name="T5" fmla="*/ 32 h 65"/>
                  <a:gd name="T6" fmla="*/ 32 w 65"/>
                  <a:gd name="T7" fmla="*/ 65 h 65"/>
                  <a:gd name="T8" fmla="*/ 65 w 65"/>
                  <a:gd name="T9" fmla="*/ 32 h 65"/>
                  <a:gd name="T10" fmla="*/ 65 w 65"/>
                  <a:gd name="T11" fmla="*/ 32 h 65"/>
                  <a:gd name="T12" fmla="*/ 8 w 65"/>
                  <a:gd name="T13" fmla="*/ 32 h 65"/>
                  <a:gd name="T14" fmla="*/ 32 w 65"/>
                  <a:gd name="T15" fmla="*/ 8 h 65"/>
                  <a:gd name="T16" fmla="*/ 57 w 65"/>
                  <a:gd name="T17" fmla="*/ 32 h 65"/>
                  <a:gd name="T18" fmla="*/ 32 w 65"/>
                  <a:gd name="T19" fmla="*/ 57 h 65"/>
                  <a:gd name="T20" fmla="*/ 8 w 65"/>
                  <a:gd name="T21" fmla="*/ 32 h 65"/>
                  <a:gd name="T22" fmla="*/ 8 w 65"/>
                  <a:gd name="T23" fmla="*/ 32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5" h="65">
                    <a:moveTo>
                      <a:pt x="65" y="32"/>
                    </a:moveTo>
                    <a:cubicBezTo>
                      <a:pt x="65" y="15"/>
                      <a:pt x="50" y="0"/>
                      <a:pt x="32" y="0"/>
                    </a:cubicBezTo>
                    <a:cubicBezTo>
                      <a:pt x="14" y="0"/>
                      <a:pt x="0" y="15"/>
                      <a:pt x="0" y="32"/>
                    </a:cubicBezTo>
                    <a:cubicBezTo>
                      <a:pt x="0" y="50"/>
                      <a:pt x="14" y="65"/>
                      <a:pt x="32" y="65"/>
                    </a:cubicBezTo>
                    <a:cubicBezTo>
                      <a:pt x="50" y="65"/>
                      <a:pt x="65" y="50"/>
                      <a:pt x="65" y="32"/>
                    </a:cubicBezTo>
                    <a:cubicBezTo>
                      <a:pt x="65" y="15"/>
                      <a:pt x="65" y="50"/>
                      <a:pt x="65" y="32"/>
                    </a:cubicBezTo>
                    <a:close/>
                    <a:moveTo>
                      <a:pt x="8" y="32"/>
                    </a:moveTo>
                    <a:cubicBezTo>
                      <a:pt x="8" y="19"/>
                      <a:pt x="19" y="8"/>
                      <a:pt x="32" y="8"/>
                    </a:cubicBezTo>
                    <a:cubicBezTo>
                      <a:pt x="46" y="8"/>
                      <a:pt x="57" y="19"/>
                      <a:pt x="57" y="32"/>
                    </a:cubicBezTo>
                    <a:cubicBezTo>
                      <a:pt x="57" y="46"/>
                      <a:pt x="46" y="57"/>
                      <a:pt x="32" y="57"/>
                    </a:cubicBezTo>
                    <a:cubicBezTo>
                      <a:pt x="19" y="57"/>
                      <a:pt x="8" y="46"/>
                      <a:pt x="8" y="32"/>
                    </a:cubicBezTo>
                    <a:cubicBezTo>
                      <a:pt x="8" y="19"/>
                      <a:pt x="8" y="46"/>
                      <a:pt x="8" y="32"/>
                    </a:cubicBezTo>
                    <a:close/>
                  </a:path>
                </a:pathLst>
              </a:custGeom>
              <a:solidFill>
                <a:schemeClr val="bg1"/>
              </a:solidFill>
              <a:ln w="9525">
                <a:noFill/>
                <a:round/>
              </a:ln>
            </p:spPr>
            <p:txBody>
              <a:bodyPr vert="horz" wrap="square" lIns="91440" tIns="45720" rIns="91440" bIns="45720" numCol="1" anchor="t" anchorCtr="0" compatLnSpc="1"/>
              <a:lstStyle/>
              <a:p>
                <a:endParaRPr lang="en-GB">
                  <a:latin typeface="Arial" panose="020B0604020202020204" pitchFamily="34" charset="0"/>
                  <a:cs typeface="Arial" panose="020B0604020202020204" pitchFamily="34" charset="0"/>
                </a:endParaRPr>
              </a:p>
            </p:txBody>
          </p:sp>
          <p:sp>
            <p:nvSpPr>
              <p:cNvPr id="15" name="Freeform 20"/>
              <p:cNvSpPr>
                <a:spLocks noEditPoints="1"/>
              </p:cNvSpPr>
              <p:nvPr/>
            </p:nvSpPr>
            <p:spPr bwMode="auto">
              <a:xfrm>
                <a:off x="4659865" y="3747076"/>
                <a:ext cx="166979" cy="163728"/>
              </a:xfrm>
              <a:custGeom>
                <a:avLst/>
                <a:gdLst>
                  <a:gd name="T0" fmla="*/ 32 w 65"/>
                  <a:gd name="T1" fmla="*/ 0 h 64"/>
                  <a:gd name="T2" fmla="*/ 0 w 65"/>
                  <a:gd name="T3" fmla="*/ 32 h 64"/>
                  <a:gd name="T4" fmla="*/ 32 w 65"/>
                  <a:gd name="T5" fmla="*/ 64 h 64"/>
                  <a:gd name="T6" fmla="*/ 65 w 65"/>
                  <a:gd name="T7" fmla="*/ 32 h 64"/>
                  <a:gd name="T8" fmla="*/ 32 w 65"/>
                  <a:gd name="T9" fmla="*/ 0 h 64"/>
                  <a:gd name="T10" fmla="*/ 32 w 65"/>
                  <a:gd name="T11" fmla="*/ 0 h 64"/>
                  <a:gd name="T12" fmla="*/ 32 w 65"/>
                  <a:gd name="T13" fmla="*/ 57 h 64"/>
                  <a:gd name="T14" fmla="*/ 8 w 65"/>
                  <a:gd name="T15" fmla="*/ 32 h 64"/>
                  <a:gd name="T16" fmla="*/ 32 w 65"/>
                  <a:gd name="T17" fmla="*/ 7 h 64"/>
                  <a:gd name="T18" fmla="*/ 57 w 65"/>
                  <a:gd name="T19" fmla="*/ 32 h 64"/>
                  <a:gd name="T20" fmla="*/ 32 w 65"/>
                  <a:gd name="T21" fmla="*/ 57 h 64"/>
                  <a:gd name="T22" fmla="*/ 32 w 65"/>
                  <a:gd name="T23" fmla="*/ 5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5" h="64">
                    <a:moveTo>
                      <a:pt x="32" y="0"/>
                    </a:moveTo>
                    <a:cubicBezTo>
                      <a:pt x="15" y="0"/>
                      <a:pt x="0" y="14"/>
                      <a:pt x="0" y="32"/>
                    </a:cubicBezTo>
                    <a:cubicBezTo>
                      <a:pt x="0" y="50"/>
                      <a:pt x="15" y="64"/>
                      <a:pt x="32" y="64"/>
                    </a:cubicBezTo>
                    <a:cubicBezTo>
                      <a:pt x="50" y="64"/>
                      <a:pt x="65" y="50"/>
                      <a:pt x="65" y="32"/>
                    </a:cubicBezTo>
                    <a:cubicBezTo>
                      <a:pt x="65" y="14"/>
                      <a:pt x="50" y="0"/>
                      <a:pt x="32" y="0"/>
                    </a:cubicBezTo>
                    <a:cubicBezTo>
                      <a:pt x="15" y="0"/>
                      <a:pt x="50" y="0"/>
                      <a:pt x="32" y="0"/>
                    </a:cubicBezTo>
                    <a:close/>
                    <a:moveTo>
                      <a:pt x="32" y="57"/>
                    </a:moveTo>
                    <a:cubicBezTo>
                      <a:pt x="19" y="57"/>
                      <a:pt x="8" y="46"/>
                      <a:pt x="8" y="32"/>
                    </a:cubicBezTo>
                    <a:cubicBezTo>
                      <a:pt x="8" y="18"/>
                      <a:pt x="19" y="7"/>
                      <a:pt x="32" y="7"/>
                    </a:cubicBezTo>
                    <a:cubicBezTo>
                      <a:pt x="46" y="7"/>
                      <a:pt x="57" y="18"/>
                      <a:pt x="57" y="32"/>
                    </a:cubicBezTo>
                    <a:cubicBezTo>
                      <a:pt x="57" y="46"/>
                      <a:pt x="46" y="57"/>
                      <a:pt x="32" y="57"/>
                    </a:cubicBezTo>
                    <a:cubicBezTo>
                      <a:pt x="19" y="57"/>
                      <a:pt x="46" y="57"/>
                      <a:pt x="32" y="57"/>
                    </a:cubicBezTo>
                    <a:close/>
                  </a:path>
                </a:pathLst>
              </a:custGeom>
              <a:solidFill>
                <a:schemeClr val="bg1"/>
              </a:solidFill>
              <a:ln w="9525">
                <a:noFill/>
                <a:round/>
              </a:ln>
            </p:spPr>
            <p:txBody>
              <a:bodyPr vert="horz" wrap="square" lIns="91440" tIns="45720" rIns="91440" bIns="45720" numCol="1" anchor="t" anchorCtr="0" compatLnSpc="1"/>
              <a:lstStyle/>
              <a:p>
                <a:endParaRPr lang="en-GB">
                  <a:latin typeface="Arial" panose="020B0604020202020204" pitchFamily="34" charset="0"/>
                  <a:cs typeface="Arial" panose="020B0604020202020204" pitchFamily="34" charset="0"/>
                </a:endParaRPr>
              </a:p>
            </p:txBody>
          </p:sp>
          <p:sp>
            <p:nvSpPr>
              <p:cNvPr id="17" name="Freeform 26"/>
              <p:cNvSpPr>
                <a:spLocks noEditPoints="1"/>
              </p:cNvSpPr>
              <p:nvPr/>
            </p:nvSpPr>
            <p:spPr bwMode="auto">
              <a:xfrm>
                <a:off x="6577963" y="4164525"/>
                <a:ext cx="166979" cy="166979"/>
              </a:xfrm>
              <a:custGeom>
                <a:avLst/>
                <a:gdLst>
                  <a:gd name="T0" fmla="*/ 0 w 65"/>
                  <a:gd name="T1" fmla="*/ 33 h 65"/>
                  <a:gd name="T2" fmla="*/ 32 w 65"/>
                  <a:gd name="T3" fmla="*/ 65 h 65"/>
                  <a:gd name="T4" fmla="*/ 65 w 65"/>
                  <a:gd name="T5" fmla="*/ 33 h 65"/>
                  <a:gd name="T6" fmla="*/ 32 w 65"/>
                  <a:gd name="T7" fmla="*/ 0 h 65"/>
                  <a:gd name="T8" fmla="*/ 0 w 65"/>
                  <a:gd name="T9" fmla="*/ 33 h 65"/>
                  <a:gd name="T10" fmla="*/ 0 w 65"/>
                  <a:gd name="T11" fmla="*/ 33 h 65"/>
                  <a:gd name="T12" fmla="*/ 57 w 65"/>
                  <a:gd name="T13" fmla="*/ 33 h 65"/>
                  <a:gd name="T14" fmla="*/ 32 w 65"/>
                  <a:gd name="T15" fmla="*/ 57 h 65"/>
                  <a:gd name="T16" fmla="*/ 7 w 65"/>
                  <a:gd name="T17" fmla="*/ 33 h 65"/>
                  <a:gd name="T18" fmla="*/ 32 w 65"/>
                  <a:gd name="T19" fmla="*/ 8 h 65"/>
                  <a:gd name="T20" fmla="*/ 57 w 65"/>
                  <a:gd name="T21" fmla="*/ 33 h 65"/>
                  <a:gd name="T22" fmla="*/ 57 w 65"/>
                  <a:gd name="T23" fmla="*/ 33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5" h="65">
                    <a:moveTo>
                      <a:pt x="0" y="33"/>
                    </a:moveTo>
                    <a:cubicBezTo>
                      <a:pt x="0" y="50"/>
                      <a:pt x="14" y="65"/>
                      <a:pt x="32" y="65"/>
                    </a:cubicBezTo>
                    <a:cubicBezTo>
                      <a:pt x="50" y="65"/>
                      <a:pt x="65" y="50"/>
                      <a:pt x="65" y="33"/>
                    </a:cubicBezTo>
                    <a:cubicBezTo>
                      <a:pt x="65" y="15"/>
                      <a:pt x="50" y="0"/>
                      <a:pt x="32" y="0"/>
                    </a:cubicBezTo>
                    <a:cubicBezTo>
                      <a:pt x="14" y="0"/>
                      <a:pt x="0" y="15"/>
                      <a:pt x="0" y="33"/>
                    </a:cubicBezTo>
                    <a:cubicBezTo>
                      <a:pt x="0" y="50"/>
                      <a:pt x="0" y="15"/>
                      <a:pt x="0" y="33"/>
                    </a:cubicBezTo>
                    <a:close/>
                    <a:moveTo>
                      <a:pt x="57" y="33"/>
                    </a:moveTo>
                    <a:cubicBezTo>
                      <a:pt x="57" y="46"/>
                      <a:pt x="46" y="57"/>
                      <a:pt x="32" y="57"/>
                    </a:cubicBezTo>
                    <a:cubicBezTo>
                      <a:pt x="19" y="57"/>
                      <a:pt x="7" y="46"/>
                      <a:pt x="7" y="33"/>
                    </a:cubicBezTo>
                    <a:cubicBezTo>
                      <a:pt x="7" y="19"/>
                      <a:pt x="19" y="8"/>
                      <a:pt x="32" y="8"/>
                    </a:cubicBezTo>
                    <a:cubicBezTo>
                      <a:pt x="46" y="8"/>
                      <a:pt x="57" y="19"/>
                      <a:pt x="57" y="33"/>
                    </a:cubicBezTo>
                    <a:cubicBezTo>
                      <a:pt x="57" y="46"/>
                      <a:pt x="57" y="19"/>
                      <a:pt x="57" y="33"/>
                    </a:cubicBezTo>
                    <a:close/>
                  </a:path>
                </a:pathLst>
              </a:custGeom>
              <a:solidFill>
                <a:schemeClr val="bg1"/>
              </a:solidFill>
              <a:ln w="9525">
                <a:noFill/>
                <a:round/>
              </a:ln>
            </p:spPr>
            <p:txBody>
              <a:bodyPr vert="horz" wrap="square" lIns="91440" tIns="45720" rIns="91440" bIns="45720" numCol="1" anchor="t" anchorCtr="0" compatLnSpc="1"/>
              <a:lstStyle/>
              <a:p>
                <a:endParaRPr lang="en-GB">
                  <a:latin typeface="Arial" panose="020B0604020202020204" pitchFamily="34" charset="0"/>
                  <a:cs typeface="Arial" panose="020B0604020202020204" pitchFamily="34" charset="0"/>
                </a:endParaRPr>
              </a:p>
            </p:txBody>
          </p:sp>
          <p:cxnSp>
            <p:nvCxnSpPr>
              <p:cNvPr id="28" name="直接连接符 27"/>
              <p:cNvCxnSpPr/>
              <p:nvPr/>
            </p:nvCxnSpPr>
            <p:spPr>
              <a:xfrm flipH="1">
                <a:off x="7780866" y="2870693"/>
                <a:ext cx="522727" cy="0"/>
              </a:xfrm>
              <a:prstGeom prst="line">
                <a:avLst/>
              </a:prstGeom>
              <a:ln>
                <a:solidFill>
                  <a:schemeClr val="bg1">
                    <a:lumMod val="7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flipH="1" flipV="1">
                <a:off x="7780866" y="4304850"/>
                <a:ext cx="522727" cy="0"/>
              </a:xfrm>
              <a:prstGeom prst="line">
                <a:avLst/>
              </a:prstGeom>
              <a:ln>
                <a:solidFill>
                  <a:schemeClr val="bg1">
                    <a:lumMod val="7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3878424" y="2870693"/>
                <a:ext cx="522727" cy="0"/>
              </a:xfrm>
              <a:prstGeom prst="line">
                <a:avLst/>
              </a:prstGeom>
              <a:ln>
                <a:solidFill>
                  <a:schemeClr val="bg1">
                    <a:lumMod val="7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flipV="1">
                <a:off x="3878424" y="4304850"/>
                <a:ext cx="522727" cy="0"/>
              </a:xfrm>
              <a:prstGeom prst="line">
                <a:avLst/>
              </a:prstGeom>
              <a:ln>
                <a:solidFill>
                  <a:schemeClr val="bg1">
                    <a:lumMod val="7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grpSp>
      </p:grpSp>
      <p:grpSp>
        <p:nvGrpSpPr>
          <p:cNvPr id="36" name="组合 35"/>
          <p:cNvGrpSpPr/>
          <p:nvPr/>
        </p:nvGrpSpPr>
        <p:grpSpPr>
          <a:xfrm>
            <a:off x="1470129" y="2251658"/>
            <a:ext cx="2218908" cy="884966"/>
            <a:chOff x="7483990" y="3375179"/>
            <a:chExt cx="3082048" cy="884966"/>
          </a:xfrm>
        </p:grpSpPr>
        <p:sp>
          <p:nvSpPr>
            <p:cNvPr id="37" name="矩形 36"/>
            <p:cNvSpPr/>
            <p:nvPr/>
          </p:nvSpPr>
          <p:spPr>
            <a:xfrm>
              <a:off x="7483990" y="3761547"/>
              <a:ext cx="3082048" cy="498598"/>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20000"/>
                </a:lnSpc>
              </a:pPr>
              <a:r>
                <a:rPr lang="en-US" altLang="zh-CN" sz="1100" dirty="0">
                  <a:solidFill>
                    <a:schemeClr val="bg1">
                      <a:lumMod val="50000"/>
                    </a:schemeClr>
                  </a:solidFill>
                  <a:latin typeface="Century Gothic" panose="020B0502020202020204" pitchFamily="34" charset="0"/>
                </a:rPr>
                <a:t>Far </a:t>
              </a:r>
              <a:r>
                <a:rPr lang="en-US" altLang="zh-CN" sz="1100" dirty="0" err="1">
                  <a:solidFill>
                    <a:schemeClr val="bg1">
                      <a:lumMod val="50000"/>
                    </a:schemeClr>
                  </a:solidFill>
                  <a:latin typeface="Century Gothic" panose="020B0502020202020204" pitchFamily="34" charset="0"/>
                </a:rPr>
                <a:t>far</a:t>
              </a:r>
              <a:r>
                <a:rPr lang="en-US" altLang="zh-CN" sz="1100" dirty="0">
                  <a:solidFill>
                    <a:schemeClr val="bg1">
                      <a:lumMod val="50000"/>
                    </a:schemeClr>
                  </a:solidFill>
                  <a:latin typeface="Century Gothic" panose="020B0502020202020204" pitchFamily="34" charset="0"/>
                </a:rPr>
                <a:t> away, behind the word mountains, far from the countries </a:t>
              </a:r>
              <a:r>
                <a:rPr lang="en-US" altLang="zh-CN" sz="1100" dirty="0" err="1">
                  <a:solidFill>
                    <a:schemeClr val="bg1">
                      <a:lumMod val="50000"/>
                    </a:schemeClr>
                  </a:solidFill>
                  <a:latin typeface="Century Gothic" panose="020B0502020202020204" pitchFamily="34" charset="0"/>
                </a:rPr>
                <a:t>Vokalia</a:t>
              </a:r>
              <a:endParaRPr lang="en-US" altLang="zh-CN" sz="1100" dirty="0">
                <a:solidFill>
                  <a:schemeClr val="bg1">
                    <a:lumMod val="50000"/>
                  </a:schemeClr>
                </a:solidFill>
                <a:latin typeface="Century Gothic" panose="020B0502020202020204" pitchFamily="34" charset="0"/>
              </a:endParaRPr>
            </a:p>
          </p:txBody>
        </p:sp>
        <p:sp>
          <p:nvSpPr>
            <p:cNvPr id="38" name="矩形 37"/>
            <p:cNvSpPr/>
            <p:nvPr/>
          </p:nvSpPr>
          <p:spPr>
            <a:xfrm>
              <a:off x="8097715" y="3375179"/>
              <a:ext cx="2468323" cy="424732"/>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20000"/>
                </a:lnSpc>
              </a:pPr>
              <a:r>
                <a:rPr lang="zh-CN" altLang="en-US" b="1" dirty="0">
                  <a:solidFill>
                    <a:schemeClr val="tx1">
                      <a:lumMod val="75000"/>
                      <a:lumOff val="25000"/>
                    </a:schemeClr>
                  </a:solidFill>
                  <a:latin typeface="Century Gothic" panose="020B0502020202020204" pitchFamily="34" charset="0"/>
                </a:rPr>
                <a:t>标题文字添加</a:t>
              </a:r>
            </a:p>
          </p:txBody>
        </p:sp>
      </p:grpSp>
      <p:grpSp>
        <p:nvGrpSpPr>
          <p:cNvPr id="42" name="组合 41"/>
          <p:cNvGrpSpPr/>
          <p:nvPr/>
        </p:nvGrpSpPr>
        <p:grpSpPr>
          <a:xfrm>
            <a:off x="1470129" y="3901168"/>
            <a:ext cx="2218908" cy="884966"/>
            <a:chOff x="7483990" y="3375179"/>
            <a:chExt cx="3082048" cy="884966"/>
          </a:xfrm>
        </p:grpSpPr>
        <p:sp>
          <p:nvSpPr>
            <p:cNvPr id="43" name="矩形 42"/>
            <p:cNvSpPr/>
            <p:nvPr/>
          </p:nvSpPr>
          <p:spPr>
            <a:xfrm>
              <a:off x="7483990" y="3761547"/>
              <a:ext cx="3082048" cy="498598"/>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20000"/>
                </a:lnSpc>
              </a:pPr>
              <a:r>
                <a:rPr lang="en-US" altLang="zh-CN" sz="1100" dirty="0">
                  <a:solidFill>
                    <a:schemeClr val="bg1">
                      <a:lumMod val="50000"/>
                    </a:schemeClr>
                  </a:solidFill>
                  <a:latin typeface="Century Gothic" panose="020B0502020202020204" pitchFamily="34" charset="0"/>
                </a:rPr>
                <a:t>Far </a:t>
              </a:r>
              <a:r>
                <a:rPr lang="en-US" altLang="zh-CN" sz="1100" dirty="0" err="1">
                  <a:solidFill>
                    <a:schemeClr val="bg1">
                      <a:lumMod val="50000"/>
                    </a:schemeClr>
                  </a:solidFill>
                  <a:latin typeface="Century Gothic" panose="020B0502020202020204" pitchFamily="34" charset="0"/>
                </a:rPr>
                <a:t>far</a:t>
              </a:r>
              <a:r>
                <a:rPr lang="en-US" altLang="zh-CN" sz="1100" dirty="0">
                  <a:solidFill>
                    <a:schemeClr val="bg1">
                      <a:lumMod val="50000"/>
                    </a:schemeClr>
                  </a:solidFill>
                  <a:latin typeface="Century Gothic" panose="020B0502020202020204" pitchFamily="34" charset="0"/>
                </a:rPr>
                <a:t> away, behind the word mountains, far from the countries </a:t>
              </a:r>
              <a:r>
                <a:rPr lang="en-US" altLang="zh-CN" sz="1100" dirty="0" err="1">
                  <a:solidFill>
                    <a:schemeClr val="bg1">
                      <a:lumMod val="50000"/>
                    </a:schemeClr>
                  </a:solidFill>
                  <a:latin typeface="Century Gothic" panose="020B0502020202020204" pitchFamily="34" charset="0"/>
                </a:rPr>
                <a:t>Vokalia</a:t>
              </a:r>
              <a:endParaRPr lang="en-US" altLang="zh-CN" sz="1100" dirty="0">
                <a:solidFill>
                  <a:schemeClr val="bg1">
                    <a:lumMod val="50000"/>
                  </a:schemeClr>
                </a:solidFill>
                <a:latin typeface="Century Gothic" panose="020B0502020202020204" pitchFamily="34" charset="0"/>
              </a:endParaRPr>
            </a:p>
          </p:txBody>
        </p:sp>
        <p:sp>
          <p:nvSpPr>
            <p:cNvPr id="44" name="矩形 43"/>
            <p:cNvSpPr/>
            <p:nvPr/>
          </p:nvSpPr>
          <p:spPr>
            <a:xfrm>
              <a:off x="8309398" y="3375179"/>
              <a:ext cx="2256640" cy="424732"/>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20000"/>
                </a:lnSpc>
              </a:pPr>
              <a:r>
                <a:rPr lang="zh-CN" altLang="en-US" b="1" dirty="0">
                  <a:solidFill>
                    <a:schemeClr val="tx1">
                      <a:lumMod val="75000"/>
                      <a:lumOff val="25000"/>
                    </a:schemeClr>
                  </a:solidFill>
                  <a:latin typeface="Century Gothic" panose="020B0502020202020204" pitchFamily="34" charset="0"/>
                </a:rPr>
                <a:t>标题文字添加</a:t>
              </a:r>
            </a:p>
          </p:txBody>
        </p:sp>
      </p:grpSp>
      <p:grpSp>
        <p:nvGrpSpPr>
          <p:cNvPr id="45" name="Group 145"/>
          <p:cNvGrpSpPr/>
          <p:nvPr/>
        </p:nvGrpSpPr>
        <p:grpSpPr>
          <a:xfrm>
            <a:off x="1582278" y="5419440"/>
            <a:ext cx="608575" cy="608575"/>
            <a:chOff x="3510757" y="2582069"/>
            <a:chExt cx="464344" cy="464344"/>
          </a:xfrm>
          <a:solidFill>
            <a:schemeClr val="accent1"/>
          </a:solidFill>
        </p:grpSpPr>
        <p:sp>
          <p:nvSpPr>
            <p:cNvPr id="46" name="AutoShape 126"/>
            <p:cNvSpPr/>
            <p:nvPr/>
          </p:nvSpPr>
          <p:spPr bwMode="auto">
            <a:xfrm>
              <a:off x="3510757" y="2582069"/>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99" y="14850"/>
                  </a:moveTo>
                  <a:cubicBezTo>
                    <a:pt x="9772" y="14850"/>
                    <a:pt x="6749" y="11827"/>
                    <a:pt x="6749" y="8100"/>
                  </a:cubicBezTo>
                  <a:cubicBezTo>
                    <a:pt x="6749" y="4372"/>
                    <a:pt x="9772" y="1350"/>
                    <a:pt x="13499" y="1350"/>
                  </a:cubicBezTo>
                  <a:cubicBezTo>
                    <a:pt x="17227" y="1350"/>
                    <a:pt x="20249" y="4372"/>
                    <a:pt x="20249" y="8100"/>
                  </a:cubicBezTo>
                  <a:cubicBezTo>
                    <a:pt x="20249" y="11827"/>
                    <a:pt x="17227" y="14850"/>
                    <a:pt x="13499" y="14850"/>
                  </a:cubicBezTo>
                  <a:moveTo>
                    <a:pt x="3236" y="20042"/>
                  </a:moveTo>
                  <a:cubicBezTo>
                    <a:pt x="3019" y="20266"/>
                    <a:pt x="2718" y="20408"/>
                    <a:pt x="2382" y="20408"/>
                  </a:cubicBezTo>
                  <a:cubicBezTo>
                    <a:pt x="1724" y="20408"/>
                    <a:pt x="1191" y="19875"/>
                    <a:pt x="1191" y="19218"/>
                  </a:cubicBezTo>
                  <a:cubicBezTo>
                    <a:pt x="1191" y="18881"/>
                    <a:pt x="1332" y="18580"/>
                    <a:pt x="1557" y="18363"/>
                  </a:cubicBezTo>
                  <a:lnTo>
                    <a:pt x="1551" y="18358"/>
                  </a:lnTo>
                  <a:lnTo>
                    <a:pt x="6996" y="12913"/>
                  </a:lnTo>
                  <a:cubicBezTo>
                    <a:pt x="7472" y="13555"/>
                    <a:pt x="8039" y="14122"/>
                    <a:pt x="8680" y="14599"/>
                  </a:cubicBezTo>
                  <a:cubicBezTo>
                    <a:pt x="8680" y="14599"/>
                    <a:pt x="3236" y="20042"/>
                    <a:pt x="3236" y="20042"/>
                  </a:cubicBezTo>
                  <a:close/>
                  <a:moveTo>
                    <a:pt x="13499" y="0"/>
                  </a:moveTo>
                  <a:cubicBezTo>
                    <a:pt x="9026" y="0"/>
                    <a:pt x="5399" y="3626"/>
                    <a:pt x="5399" y="8100"/>
                  </a:cubicBezTo>
                  <a:cubicBezTo>
                    <a:pt x="5399" y="9467"/>
                    <a:pt x="5742" y="10754"/>
                    <a:pt x="6341" y="11884"/>
                  </a:cubicBezTo>
                  <a:lnTo>
                    <a:pt x="709" y="17515"/>
                  </a:lnTo>
                  <a:lnTo>
                    <a:pt x="713" y="17520"/>
                  </a:lnTo>
                  <a:cubicBezTo>
                    <a:pt x="274" y="17953"/>
                    <a:pt x="0" y="18552"/>
                    <a:pt x="0" y="19218"/>
                  </a:cubicBezTo>
                  <a:cubicBezTo>
                    <a:pt x="0" y="20533"/>
                    <a:pt x="1066" y="21599"/>
                    <a:pt x="2382" y="21599"/>
                  </a:cubicBezTo>
                  <a:cubicBezTo>
                    <a:pt x="3047" y="21599"/>
                    <a:pt x="3647" y="21326"/>
                    <a:pt x="4079" y="20885"/>
                  </a:cubicBezTo>
                  <a:lnTo>
                    <a:pt x="4078" y="20884"/>
                  </a:lnTo>
                  <a:lnTo>
                    <a:pt x="9708" y="15255"/>
                  </a:lnTo>
                  <a:cubicBezTo>
                    <a:pt x="10839" y="15856"/>
                    <a:pt x="12128" y="16200"/>
                    <a:pt x="13499" y="16200"/>
                  </a:cubicBezTo>
                  <a:cubicBezTo>
                    <a:pt x="17973" y="16200"/>
                    <a:pt x="21600" y="12573"/>
                    <a:pt x="21600" y="8100"/>
                  </a:cubicBezTo>
                  <a:cubicBezTo>
                    <a:pt x="21600" y="3626"/>
                    <a:pt x="17973" y="0"/>
                    <a:pt x="134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sym typeface="Gill Sans" charset="0"/>
              </a:endParaRPr>
            </a:p>
          </p:txBody>
        </p:sp>
        <p:sp>
          <p:nvSpPr>
            <p:cNvPr id="47" name="AutoShape 127"/>
            <p:cNvSpPr/>
            <p:nvPr/>
          </p:nvSpPr>
          <p:spPr bwMode="auto">
            <a:xfrm>
              <a:off x="3698875" y="2654300"/>
              <a:ext cx="109538" cy="1087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60" y="0"/>
                  </a:moveTo>
                  <a:cubicBezTo>
                    <a:pt x="9025" y="0"/>
                    <a:pt x="0" y="9025"/>
                    <a:pt x="0" y="20160"/>
                  </a:cubicBezTo>
                  <a:cubicBezTo>
                    <a:pt x="0" y="20954"/>
                    <a:pt x="644" y="21600"/>
                    <a:pt x="1440" y="21600"/>
                  </a:cubicBezTo>
                  <a:cubicBezTo>
                    <a:pt x="2235" y="21600"/>
                    <a:pt x="2880" y="20954"/>
                    <a:pt x="2880" y="20160"/>
                  </a:cubicBezTo>
                  <a:cubicBezTo>
                    <a:pt x="2880" y="10618"/>
                    <a:pt x="10617" y="2880"/>
                    <a:pt x="20160" y="2880"/>
                  </a:cubicBezTo>
                  <a:cubicBezTo>
                    <a:pt x="20955" y="2880"/>
                    <a:pt x="21599" y="2234"/>
                    <a:pt x="21599" y="1440"/>
                  </a:cubicBezTo>
                  <a:cubicBezTo>
                    <a:pt x="21599" y="645"/>
                    <a:pt x="20955" y="0"/>
                    <a:pt x="2016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sym typeface="Gill Sans" charset="0"/>
              </a:endParaRPr>
            </a:p>
          </p:txBody>
        </p:sp>
      </p:grpSp>
      <p:sp>
        <p:nvSpPr>
          <p:cNvPr id="49" name="矩形 48"/>
          <p:cNvSpPr/>
          <p:nvPr/>
        </p:nvSpPr>
        <p:spPr>
          <a:xfrm>
            <a:off x="2270779" y="5326284"/>
            <a:ext cx="8320892" cy="701731"/>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en-US" altLang="zh-CN" sz="1100" dirty="0">
                <a:solidFill>
                  <a:schemeClr val="bg1">
                    <a:lumMod val="50000"/>
                  </a:schemeClr>
                </a:solidFill>
                <a:latin typeface="Century Gothic" panose="020B0502020202020204" pitchFamily="34" charset="0"/>
              </a:rPr>
              <a:t>Far </a:t>
            </a:r>
            <a:r>
              <a:rPr lang="en-US" altLang="zh-CN" sz="1100" dirty="0" err="1">
                <a:solidFill>
                  <a:schemeClr val="bg1">
                    <a:lumMod val="50000"/>
                  </a:schemeClr>
                </a:solidFill>
                <a:latin typeface="Century Gothic" panose="020B0502020202020204" pitchFamily="34" charset="0"/>
              </a:rPr>
              <a:t>far</a:t>
            </a:r>
            <a:r>
              <a:rPr lang="en-US" altLang="zh-CN" sz="1100" dirty="0">
                <a:solidFill>
                  <a:schemeClr val="bg1">
                    <a:lumMod val="50000"/>
                  </a:schemeClr>
                </a:solidFill>
                <a:latin typeface="Century Gothic" panose="020B0502020202020204" pitchFamily="34" charset="0"/>
              </a:rPr>
              <a:t> away, behind the word mountains, far from the countries Vokalia and Consonantia, there live the blind texts. Far </a:t>
            </a:r>
            <a:r>
              <a:rPr lang="en-US" altLang="zh-CN" sz="1100" dirty="0" err="1">
                <a:solidFill>
                  <a:schemeClr val="bg1">
                    <a:lumMod val="50000"/>
                  </a:schemeClr>
                </a:solidFill>
                <a:latin typeface="Century Gothic" panose="020B0502020202020204" pitchFamily="34" charset="0"/>
              </a:rPr>
              <a:t>far</a:t>
            </a:r>
            <a:r>
              <a:rPr lang="en-US" altLang="zh-CN" sz="1100" dirty="0">
                <a:solidFill>
                  <a:schemeClr val="bg1">
                    <a:lumMod val="50000"/>
                  </a:schemeClr>
                </a:solidFill>
                <a:latin typeface="Century Gothic" panose="020B0502020202020204" pitchFamily="34" charset="0"/>
              </a:rPr>
              <a:t> away, behind the word mountains, far from the </a:t>
            </a:r>
            <a:r>
              <a:rPr lang="en-US" altLang="zh-CN" sz="1100" dirty="0" err="1">
                <a:solidFill>
                  <a:schemeClr val="bg1">
                    <a:lumMod val="50000"/>
                  </a:schemeClr>
                </a:solidFill>
                <a:latin typeface="Century Gothic" panose="020B0502020202020204" pitchFamily="34" charset="0"/>
              </a:rPr>
              <a:t>countriesand</a:t>
            </a:r>
            <a:r>
              <a:rPr lang="en-US" altLang="zh-CN" sz="1100" dirty="0">
                <a:solidFill>
                  <a:schemeClr val="bg1">
                    <a:lumMod val="50000"/>
                  </a:schemeClr>
                </a:solidFill>
                <a:latin typeface="Century Gothic" panose="020B0502020202020204" pitchFamily="34" charset="0"/>
              </a:rPr>
              <a:t> </a:t>
            </a:r>
            <a:r>
              <a:rPr lang="en-US" altLang="zh-CN" sz="1100" dirty="0" err="1">
                <a:solidFill>
                  <a:schemeClr val="bg1">
                    <a:lumMod val="50000"/>
                  </a:schemeClr>
                </a:solidFill>
                <a:latin typeface="Century Gothic" panose="020B0502020202020204" pitchFamily="34" charset="0"/>
              </a:rPr>
              <a:t>Consonantia</a:t>
            </a:r>
            <a:r>
              <a:rPr lang="en-US" altLang="zh-CN" sz="1100" dirty="0">
                <a:solidFill>
                  <a:schemeClr val="bg1">
                    <a:lumMod val="50000"/>
                  </a:schemeClr>
                </a:solidFill>
                <a:latin typeface="Century Gothic" panose="020B0502020202020204" pitchFamily="34" charset="0"/>
              </a:rPr>
              <a:t>, there live the blind texts.</a:t>
            </a:r>
          </a:p>
          <a:p>
            <a:pPr>
              <a:lnSpc>
                <a:spcPct val="120000"/>
              </a:lnSpc>
            </a:pPr>
            <a:r>
              <a:rPr lang="en-US" altLang="zh-CN" sz="1100" dirty="0">
                <a:solidFill>
                  <a:schemeClr val="bg1">
                    <a:lumMod val="50000"/>
                  </a:schemeClr>
                </a:solidFill>
                <a:latin typeface="Century Gothic" panose="020B0502020202020204" pitchFamily="34" charset="0"/>
              </a:rPr>
              <a:t> </a:t>
            </a:r>
            <a:r>
              <a:rPr lang="en-US" altLang="zh-CN" sz="1100" dirty="0" err="1">
                <a:solidFill>
                  <a:schemeClr val="bg1">
                    <a:lumMod val="50000"/>
                  </a:schemeClr>
                </a:solidFill>
                <a:latin typeface="Century Gothic" panose="020B0502020202020204" pitchFamily="34" charset="0"/>
              </a:rPr>
              <a:t>Vokalia</a:t>
            </a:r>
            <a:r>
              <a:rPr lang="en-US" altLang="zh-CN" sz="1100" dirty="0">
                <a:solidFill>
                  <a:schemeClr val="bg1">
                    <a:lumMod val="50000"/>
                  </a:schemeClr>
                </a:solidFill>
                <a:latin typeface="Century Gothic" panose="020B0502020202020204" pitchFamily="34" charset="0"/>
              </a:rPr>
              <a:t> and </a:t>
            </a:r>
            <a:r>
              <a:rPr lang="en-US" altLang="zh-CN" sz="1100" dirty="0" err="1">
                <a:solidFill>
                  <a:schemeClr val="bg1">
                    <a:lumMod val="50000"/>
                  </a:schemeClr>
                </a:solidFill>
                <a:latin typeface="Century Gothic" panose="020B0502020202020204" pitchFamily="34" charset="0"/>
              </a:rPr>
              <a:t>Consonantia</a:t>
            </a:r>
            <a:r>
              <a:rPr lang="en-US" altLang="zh-CN" sz="1100" dirty="0">
                <a:solidFill>
                  <a:schemeClr val="bg1">
                    <a:lumMod val="50000"/>
                  </a:schemeClr>
                </a:solidFill>
                <a:latin typeface="Century Gothic" panose="020B0502020202020204" pitchFamily="34" charset="0"/>
              </a:rPr>
              <a:t>, there live the blind texts.</a:t>
            </a:r>
          </a:p>
        </p:txBody>
      </p:sp>
      <p:grpSp>
        <p:nvGrpSpPr>
          <p:cNvPr id="56" name="组合 55"/>
          <p:cNvGrpSpPr/>
          <p:nvPr/>
        </p:nvGrpSpPr>
        <p:grpSpPr>
          <a:xfrm>
            <a:off x="1121107" y="430231"/>
            <a:ext cx="4885993" cy="687492"/>
            <a:chOff x="5402407" y="1247256"/>
            <a:chExt cx="4885993" cy="687492"/>
          </a:xfrm>
        </p:grpSpPr>
        <p:sp>
          <p:nvSpPr>
            <p:cNvPr id="57" name="文本框 56"/>
            <p:cNvSpPr txBox="1"/>
            <p:nvPr/>
          </p:nvSpPr>
          <p:spPr>
            <a:xfrm>
              <a:off x="5402407" y="1247256"/>
              <a:ext cx="3295317" cy="523220"/>
            </a:xfrm>
            <a:prstGeom prst="rect">
              <a:avLst/>
            </a:prstGeom>
            <a:noFill/>
          </p:spPr>
          <p:txBody>
            <a:bodyPr wrap="squar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rPr>
                <a:t>标题文字添加此处</a:t>
              </a:r>
              <a:endParaRPr kumimoji="0" lang="zh-CN" altLang="en-US" sz="28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58" name="文本框 57"/>
            <p:cNvSpPr txBox="1"/>
            <p:nvPr/>
          </p:nvSpPr>
          <p:spPr>
            <a:xfrm>
              <a:off x="5402408" y="1664931"/>
              <a:ext cx="4885992" cy="269817"/>
            </a:xfrm>
            <a:prstGeom prst="rect">
              <a:avLst/>
            </a:prstGeom>
            <a:noFill/>
          </p:spPr>
          <p:txBody>
            <a:bodyPr wrap="square" rtlCol="0">
              <a:spAutoFit/>
              <a:scene3d>
                <a:camera prst="orthographicFront"/>
                <a:lightRig rig="threePt" dir="t"/>
              </a:scene3d>
              <a:sp3d contourW="12700"/>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en-US" altLang="zh-CN" sz="1050" b="0" i="0" u="none" strike="noStrike" kern="1200" cap="none" spc="0" normalizeH="0" baseline="0" noProof="0" dirty="0" smtClean="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print </a:t>
              </a:r>
              <a:r>
                <a:rPr kumimoji="0" lang="en-US" altLang="zh-CN" sz="105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the presentation and make it into a film to be used in a wider field</a:t>
              </a:r>
            </a:p>
          </p:txBody>
        </p:sp>
      </p:grpSp>
      <p:sp>
        <p:nvSpPr>
          <p:cNvPr id="59" name="矩形 58"/>
          <p:cNvSpPr/>
          <p:nvPr/>
        </p:nvSpPr>
        <p:spPr>
          <a:xfrm>
            <a:off x="0" y="-4296"/>
            <a:ext cx="765211" cy="76521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smtClean="0">
              <a:ln>
                <a:noFill/>
              </a:ln>
              <a:solidFill>
                <a:prstClr val="white"/>
              </a:solidFill>
              <a:effectLst/>
              <a:uLnTx/>
              <a:uFillTx/>
              <a:latin typeface="Arial" panose="020B0604020202020204"/>
              <a:ea typeface="微软雅黑" panose="020B0503020204020204" pitchFamily="34" charset="-122"/>
              <a:cs typeface="+mn-cs"/>
            </a:endParaRPr>
          </a:p>
        </p:txBody>
      </p:sp>
      <p:sp>
        <p:nvSpPr>
          <p:cNvPr id="60" name="矩形 59"/>
          <p:cNvSpPr/>
          <p:nvPr/>
        </p:nvSpPr>
        <p:spPr>
          <a:xfrm>
            <a:off x="476250" y="469754"/>
            <a:ext cx="582321" cy="582321"/>
          </a:xfrm>
          <a:prstGeom prst="rect">
            <a:avLst/>
          </a:prstGeom>
          <a:gradFill flip="none" rotWithShape="1">
            <a:gsLst>
              <a:gs pos="0">
                <a:srgbClr val="E52D27"/>
              </a:gs>
              <a:gs pos="100000">
                <a:srgbClr val="B31217"/>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smtClean="0">
              <a:ln>
                <a:noFill/>
              </a:ln>
              <a:solidFill>
                <a:prstClr val="white"/>
              </a:solidFill>
              <a:effectLst/>
              <a:uLnTx/>
              <a:uFillTx/>
              <a:latin typeface="Arial" panose="020B0604020202020204"/>
              <a:ea typeface="微软雅黑" panose="020B0503020204020204" pitchFamily="3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style.rotation</p:attrName>
                                        </p:attrNameLst>
                                      </p:cBhvr>
                                      <p:tavLst>
                                        <p:tav tm="0">
                                          <p:val>
                                            <p:fltVal val="90"/>
                                          </p:val>
                                        </p:tav>
                                        <p:tav tm="100000">
                                          <p:val>
                                            <p:fltVal val="0"/>
                                          </p:val>
                                        </p:tav>
                                      </p:tavLst>
                                    </p:anim>
                                    <p:animEffect transition="in" filter="fade">
                                      <p:cBhvr>
                                        <p:cTn id="10" dur="1000"/>
                                        <p:tgtEl>
                                          <p:spTgt spid="10"/>
                                        </p:tgtEl>
                                      </p:cBhvr>
                                    </p:animEffect>
                                  </p:childTnLst>
                                </p:cTn>
                              </p:par>
                            </p:childTnLst>
                          </p:cTn>
                        </p:par>
                        <p:par>
                          <p:cTn id="11" fill="hold">
                            <p:stCondLst>
                              <p:cond delay="1000"/>
                            </p:stCondLst>
                            <p:childTnLst>
                              <p:par>
                                <p:cTn id="12" presetID="2" presetClass="entr" presetSubtype="8" fill="hold" nodeType="afterEffect">
                                  <p:stCondLst>
                                    <p:cond delay="0"/>
                                  </p:stCondLst>
                                  <p:childTnLst>
                                    <p:set>
                                      <p:cBhvr>
                                        <p:cTn id="13" dur="1" fill="hold">
                                          <p:stCondLst>
                                            <p:cond delay="0"/>
                                          </p:stCondLst>
                                        </p:cTn>
                                        <p:tgtEl>
                                          <p:spTgt spid="36"/>
                                        </p:tgtEl>
                                        <p:attrNameLst>
                                          <p:attrName>style.visibility</p:attrName>
                                        </p:attrNameLst>
                                      </p:cBhvr>
                                      <p:to>
                                        <p:strVal val="visible"/>
                                      </p:to>
                                    </p:set>
                                    <p:anim calcmode="lin" valueType="num">
                                      <p:cBhvr additive="base">
                                        <p:cTn id="14" dur="500" fill="hold"/>
                                        <p:tgtEl>
                                          <p:spTgt spid="36"/>
                                        </p:tgtEl>
                                        <p:attrNameLst>
                                          <p:attrName>ppt_x</p:attrName>
                                        </p:attrNameLst>
                                      </p:cBhvr>
                                      <p:tavLst>
                                        <p:tav tm="0">
                                          <p:val>
                                            <p:strVal val="0-#ppt_w/2"/>
                                          </p:val>
                                        </p:tav>
                                        <p:tav tm="100000">
                                          <p:val>
                                            <p:strVal val="#ppt_x"/>
                                          </p:val>
                                        </p:tav>
                                      </p:tavLst>
                                    </p:anim>
                                    <p:anim calcmode="lin" valueType="num">
                                      <p:cBhvr additive="base">
                                        <p:cTn id="15" dur="500" fill="hold"/>
                                        <p:tgtEl>
                                          <p:spTgt spid="36"/>
                                        </p:tgtEl>
                                        <p:attrNameLst>
                                          <p:attrName>ppt_y</p:attrName>
                                        </p:attrNameLst>
                                      </p:cBhvr>
                                      <p:tavLst>
                                        <p:tav tm="0">
                                          <p:val>
                                            <p:strVal val="#ppt_y"/>
                                          </p:val>
                                        </p:tav>
                                        <p:tav tm="100000">
                                          <p:val>
                                            <p:strVal val="#ppt_y"/>
                                          </p:val>
                                        </p:tav>
                                      </p:tavLst>
                                    </p:anim>
                                  </p:childTnLst>
                                </p:cTn>
                              </p:par>
                              <p:par>
                                <p:cTn id="16" presetID="2" presetClass="entr" presetSubtype="8" fill="hold" nodeType="with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additive="base">
                                        <p:cTn id="18" dur="500" fill="hold"/>
                                        <p:tgtEl>
                                          <p:spTgt spid="42"/>
                                        </p:tgtEl>
                                        <p:attrNameLst>
                                          <p:attrName>ppt_x</p:attrName>
                                        </p:attrNameLst>
                                      </p:cBhvr>
                                      <p:tavLst>
                                        <p:tav tm="0">
                                          <p:val>
                                            <p:strVal val="0-#ppt_w/2"/>
                                          </p:val>
                                        </p:tav>
                                        <p:tav tm="100000">
                                          <p:val>
                                            <p:strVal val="#ppt_x"/>
                                          </p:val>
                                        </p:tav>
                                      </p:tavLst>
                                    </p:anim>
                                    <p:anim calcmode="lin" valueType="num">
                                      <p:cBhvr additive="base">
                                        <p:cTn id="19" dur="500" fill="hold"/>
                                        <p:tgtEl>
                                          <p:spTgt spid="42"/>
                                        </p:tgtEl>
                                        <p:attrNameLst>
                                          <p:attrName>ppt_y</p:attrName>
                                        </p:attrNameLst>
                                      </p:cBhvr>
                                      <p:tavLst>
                                        <p:tav tm="0">
                                          <p:val>
                                            <p:strVal val="#ppt_y"/>
                                          </p:val>
                                        </p:tav>
                                        <p:tav tm="100000">
                                          <p:val>
                                            <p:strVal val="#ppt_y"/>
                                          </p:val>
                                        </p:tav>
                                      </p:tavLst>
                                    </p:anim>
                                  </p:childTnLst>
                                </p:cTn>
                              </p:par>
                              <p:par>
                                <p:cTn id="20" presetID="2" presetClass="entr" presetSubtype="2" fill="hold" nodeType="withEffect">
                                  <p:stCondLst>
                                    <p:cond delay="0"/>
                                  </p:stCondLst>
                                  <p:childTnLst>
                                    <p:set>
                                      <p:cBhvr>
                                        <p:cTn id="21" dur="1" fill="hold">
                                          <p:stCondLst>
                                            <p:cond delay="0"/>
                                          </p:stCondLst>
                                        </p:cTn>
                                        <p:tgtEl>
                                          <p:spTgt spid="33"/>
                                        </p:tgtEl>
                                        <p:attrNameLst>
                                          <p:attrName>style.visibility</p:attrName>
                                        </p:attrNameLst>
                                      </p:cBhvr>
                                      <p:to>
                                        <p:strVal val="visible"/>
                                      </p:to>
                                    </p:set>
                                    <p:anim calcmode="lin" valueType="num">
                                      <p:cBhvr additive="base">
                                        <p:cTn id="22" dur="500" fill="hold"/>
                                        <p:tgtEl>
                                          <p:spTgt spid="33"/>
                                        </p:tgtEl>
                                        <p:attrNameLst>
                                          <p:attrName>ppt_x</p:attrName>
                                        </p:attrNameLst>
                                      </p:cBhvr>
                                      <p:tavLst>
                                        <p:tav tm="0">
                                          <p:val>
                                            <p:strVal val="1+#ppt_w/2"/>
                                          </p:val>
                                        </p:tav>
                                        <p:tav tm="100000">
                                          <p:val>
                                            <p:strVal val="#ppt_x"/>
                                          </p:val>
                                        </p:tav>
                                      </p:tavLst>
                                    </p:anim>
                                    <p:anim calcmode="lin" valueType="num">
                                      <p:cBhvr additive="base">
                                        <p:cTn id="23" dur="500" fill="hold"/>
                                        <p:tgtEl>
                                          <p:spTgt spid="33"/>
                                        </p:tgtEl>
                                        <p:attrNameLst>
                                          <p:attrName>ppt_y</p:attrName>
                                        </p:attrNameLst>
                                      </p:cBhvr>
                                      <p:tavLst>
                                        <p:tav tm="0">
                                          <p:val>
                                            <p:strVal val="#ppt_y"/>
                                          </p:val>
                                        </p:tav>
                                        <p:tav tm="100000">
                                          <p:val>
                                            <p:strVal val="#ppt_y"/>
                                          </p:val>
                                        </p:tav>
                                      </p:tavLst>
                                    </p:anim>
                                  </p:childTnLst>
                                </p:cTn>
                              </p:par>
                              <p:par>
                                <p:cTn id="24" presetID="2" presetClass="entr" presetSubtype="2" fill="hold" nodeType="withEffect">
                                  <p:stCondLst>
                                    <p:cond delay="0"/>
                                  </p:stCondLst>
                                  <p:childTnLst>
                                    <p:set>
                                      <p:cBhvr>
                                        <p:cTn id="25" dur="1" fill="hold">
                                          <p:stCondLst>
                                            <p:cond delay="0"/>
                                          </p:stCondLst>
                                        </p:cTn>
                                        <p:tgtEl>
                                          <p:spTgt spid="39"/>
                                        </p:tgtEl>
                                        <p:attrNameLst>
                                          <p:attrName>style.visibility</p:attrName>
                                        </p:attrNameLst>
                                      </p:cBhvr>
                                      <p:to>
                                        <p:strVal val="visible"/>
                                      </p:to>
                                    </p:set>
                                    <p:anim calcmode="lin" valueType="num">
                                      <p:cBhvr additive="base">
                                        <p:cTn id="26" dur="500" fill="hold"/>
                                        <p:tgtEl>
                                          <p:spTgt spid="39"/>
                                        </p:tgtEl>
                                        <p:attrNameLst>
                                          <p:attrName>ppt_x</p:attrName>
                                        </p:attrNameLst>
                                      </p:cBhvr>
                                      <p:tavLst>
                                        <p:tav tm="0">
                                          <p:val>
                                            <p:strVal val="1+#ppt_w/2"/>
                                          </p:val>
                                        </p:tav>
                                        <p:tav tm="100000">
                                          <p:val>
                                            <p:strVal val="#ppt_x"/>
                                          </p:val>
                                        </p:tav>
                                      </p:tavLst>
                                    </p:anim>
                                    <p:anim calcmode="lin" valueType="num">
                                      <p:cBhvr additive="base">
                                        <p:cTn id="27" dur="500" fill="hold"/>
                                        <p:tgtEl>
                                          <p:spTgt spid="39"/>
                                        </p:tgtEl>
                                        <p:attrNameLst>
                                          <p:attrName>ppt_y</p:attrName>
                                        </p:attrNameLst>
                                      </p:cBhvr>
                                      <p:tavLst>
                                        <p:tav tm="0">
                                          <p:val>
                                            <p:strVal val="#ppt_y"/>
                                          </p:val>
                                        </p:tav>
                                        <p:tav tm="100000">
                                          <p:val>
                                            <p:strVal val="#ppt_y"/>
                                          </p:val>
                                        </p:tav>
                                      </p:tavLst>
                                    </p:anim>
                                  </p:childTnLst>
                                </p:cTn>
                              </p:par>
                            </p:childTnLst>
                          </p:cTn>
                        </p:par>
                        <p:par>
                          <p:cTn id="28" fill="hold">
                            <p:stCondLst>
                              <p:cond delay="1500"/>
                            </p:stCondLst>
                            <p:childTnLst>
                              <p:par>
                                <p:cTn id="29" presetID="53" presetClass="entr" presetSubtype="16" fill="hold" nodeType="after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2000"/>
                            </p:stCondLst>
                            <p:childTnLst>
                              <p:par>
                                <p:cTn id="35" presetID="22" presetClass="entr" presetSubtype="8" fill="hold" grpId="0" nodeType="afterEffect">
                                  <p:stCondLst>
                                    <p:cond delay="0"/>
                                  </p:stCondLst>
                                  <p:childTnLst>
                                    <p:set>
                                      <p:cBhvr>
                                        <p:cTn id="36" dur="1" fill="hold">
                                          <p:stCondLst>
                                            <p:cond delay="0"/>
                                          </p:stCondLst>
                                        </p:cTn>
                                        <p:tgtEl>
                                          <p:spTgt spid="49"/>
                                        </p:tgtEl>
                                        <p:attrNameLst>
                                          <p:attrName>style.visibility</p:attrName>
                                        </p:attrNameLst>
                                      </p:cBhvr>
                                      <p:to>
                                        <p:strVal val="visible"/>
                                      </p:to>
                                    </p:set>
                                    <p:animEffect transition="in" filter="wipe(left)">
                                      <p:cBhvr>
                                        <p:cTn id="37"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7" name="组合 66"/>
          <p:cNvGrpSpPr/>
          <p:nvPr/>
        </p:nvGrpSpPr>
        <p:grpSpPr>
          <a:xfrm>
            <a:off x="4043575" y="1767172"/>
            <a:ext cx="7250979" cy="2695539"/>
            <a:chOff x="4043575" y="1767172"/>
            <a:chExt cx="7250979" cy="2695539"/>
          </a:xfrm>
        </p:grpSpPr>
        <p:sp>
          <p:nvSpPr>
            <p:cNvPr id="3" name="TextBox 39"/>
            <p:cNvSpPr txBox="1"/>
            <p:nvPr/>
          </p:nvSpPr>
          <p:spPr>
            <a:xfrm>
              <a:off x="7010065" y="4154934"/>
              <a:ext cx="522900" cy="307777"/>
            </a:xfrm>
            <a:prstGeom prst="rect">
              <a:avLst/>
            </a:prstGeom>
            <a:noFill/>
          </p:spPr>
          <p:txBody>
            <a:bodyPr wrap="none" rtlCol="0">
              <a:spAutoFit/>
              <a:scene3d>
                <a:camera prst="orthographicFront"/>
                <a:lightRig rig="threePt" dir="t"/>
              </a:scene3d>
              <a:sp3d contourW="12700"/>
            </a:bodyPr>
            <a:lstStyle/>
            <a:p>
              <a:pPr algn="ctr"/>
              <a:r>
                <a:rPr lang="en-US" sz="1400">
                  <a:solidFill>
                    <a:schemeClr val="tx1">
                      <a:lumMod val="75000"/>
                      <a:lumOff val="25000"/>
                    </a:schemeClr>
                  </a:solidFill>
                  <a:latin typeface="Century Gothic" panose="020B0502020202020204" pitchFamily="34" charset="0"/>
                  <a:cs typeface="Arial" panose="020B0604020202020204" pitchFamily="34" charset="0"/>
                </a:rPr>
                <a:t>40%</a:t>
              </a:r>
              <a:endParaRPr lang="en-GB" sz="1400">
                <a:solidFill>
                  <a:schemeClr val="tx1">
                    <a:lumMod val="75000"/>
                    <a:lumOff val="25000"/>
                  </a:schemeClr>
                </a:solidFill>
                <a:latin typeface="Century Gothic" panose="020B0502020202020204" pitchFamily="34" charset="0"/>
                <a:cs typeface="Arial" panose="020B0604020202020204" pitchFamily="34" charset="0"/>
              </a:endParaRPr>
            </a:p>
          </p:txBody>
        </p:sp>
        <p:sp>
          <p:nvSpPr>
            <p:cNvPr id="4" name="TextBox 41"/>
            <p:cNvSpPr txBox="1"/>
            <p:nvPr/>
          </p:nvSpPr>
          <p:spPr>
            <a:xfrm>
              <a:off x="8224545" y="4154934"/>
              <a:ext cx="522900" cy="307777"/>
            </a:xfrm>
            <a:prstGeom prst="rect">
              <a:avLst/>
            </a:prstGeom>
            <a:noFill/>
          </p:spPr>
          <p:txBody>
            <a:bodyPr wrap="none" rtlCol="0">
              <a:spAutoFit/>
              <a:scene3d>
                <a:camera prst="orthographicFront"/>
                <a:lightRig rig="threePt" dir="t"/>
              </a:scene3d>
              <a:sp3d contourW="12700"/>
            </a:bodyPr>
            <a:lstStyle/>
            <a:p>
              <a:pPr algn="ctr"/>
              <a:r>
                <a:rPr lang="en-US" sz="1400">
                  <a:solidFill>
                    <a:schemeClr val="tx1">
                      <a:lumMod val="75000"/>
                      <a:lumOff val="25000"/>
                    </a:schemeClr>
                  </a:solidFill>
                  <a:latin typeface="Century Gothic" panose="020B0502020202020204" pitchFamily="34" charset="0"/>
                  <a:cs typeface="Arial" panose="020B0604020202020204" pitchFamily="34" charset="0"/>
                </a:rPr>
                <a:t>60%</a:t>
              </a:r>
              <a:endParaRPr lang="en-GB" sz="1400">
                <a:solidFill>
                  <a:schemeClr val="tx1">
                    <a:lumMod val="75000"/>
                    <a:lumOff val="25000"/>
                  </a:schemeClr>
                </a:solidFill>
                <a:latin typeface="Century Gothic" panose="020B0502020202020204" pitchFamily="34" charset="0"/>
                <a:cs typeface="Arial" panose="020B0604020202020204" pitchFamily="34" charset="0"/>
              </a:endParaRPr>
            </a:p>
          </p:txBody>
        </p:sp>
        <p:sp>
          <p:nvSpPr>
            <p:cNvPr id="5" name="TextBox 43"/>
            <p:cNvSpPr txBox="1"/>
            <p:nvPr/>
          </p:nvSpPr>
          <p:spPr>
            <a:xfrm>
              <a:off x="10672268" y="4154934"/>
              <a:ext cx="622286" cy="307777"/>
            </a:xfrm>
            <a:prstGeom prst="rect">
              <a:avLst/>
            </a:prstGeom>
            <a:noFill/>
          </p:spPr>
          <p:txBody>
            <a:bodyPr wrap="none" rtlCol="0">
              <a:spAutoFit/>
              <a:scene3d>
                <a:camera prst="orthographicFront"/>
                <a:lightRig rig="threePt" dir="t"/>
              </a:scene3d>
              <a:sp3d contourW="12700"/>
            </a:bodyPr>
            <a:lstStyle/>
            <a:p>
              <a:pPr algn="ctr"/>
              <a:r>
                <a:rPr lang="en-US" sz="1400">
                  <a:solidFill>
                    <a:schemeClr val="tx1">
                      <a:lumMod val="75000"/>
                      <a:lumOff val="25000"/>
                    </a:schemeClr>
                  </a:solidFill>
                  <a:latin typeface="Century Gothic" panose="020B0502020202020204" pitchFamily="34" charset="0"/>
                  <a:cs typeface="Arial" panose="020B0604020202020204" pitchFamily="34" charset="0"/>
                </a:rPr>
                <a:t>100%</a:t>
              </a:r>
              <a:endParaRPr lang="en-GB" sz="1400">
                <a:solidFill>
                  <a:schemeClr val="tx1">
                    <a:lumMod val="75000"/>
                    <a:lumOff val="25000"/>
                  </a:schemeClr>
                </a:solidFill>
                <a:latin typeface="Century Gothic" panose="020B0502020202020204" pitchFamily="34" charset="0"/>
                <a:cs typeface="Arial" panose="020B0604020202020204" pitchFamily="34" charset="0"/>
              </a:endParaRPr>
            </a:p>
          </p:txBody>
        </p:sp>
        <p:sp>
          <p:nvSpPr>
            <p:cNvPr id="6" name="TextBox 44"/>
            <p:cNvSpPr txBox="1"/>
            <p:nvPr/>
          </p:nvSpPr>
          <p:spPr>
            <a:xfrm>
              <a:off x="5722861" y="4154934"/>
              <a:ext cx="522900" cy="307777"/>
            </a:xfrm>
            <a:prstGeom prst="rect">
              <a:avLst/>
            </a:prstGeom>
            <a:noFill/>
          </p:spPr>
          <p:txBody>
            <a:bodyPr wrap="none" rtlCol="0">
              <a:spAutoFit/>
              <a:scene3d>
                <a:camera prst="orthographicFront"/>
                <a:lightRig rig="threePt" dir="t"/>
              </a:scene3d>
              <a:sp3d contourW="12700"/>
            </a:bodyPr>
            <a:lstStyle/>
            <a:p>
              <a:pPr algn="ctr"/>
              <a:r>
                <a:rPr lang="en-US" sz="1400">
                  <a:solidFill>
                    <a:schemeClr val="tx1">
                      <a:lumMod val="75000"/>
                      <a:lumOff val="25000"/>
                    </a:schemeClr>
                  </a:solidFill>
                  <a:latin typeface="Century Gothic" panose="020B0502020202020204" pitchFamily="34" charset="0"/>
                  <a:cs typeface="Arial" panose="020B0604020202020204" pitchFamily="34" charset="0"/>
                </a:rPr>
                <a:t>20%</a:t>
              </a:r>
              <a:endParaRPr lang="en-GB" sz="1400">
                <a:solidFill>
                  <a:schemeClr val="tx1">
                    <a:lumMod val="75000"/>
                    <a:lumOff val="25000"/>
                  </a:schemeClr>
                </a:solidFill>
                <a:latin typeface="Century Gothic" panose="020B0502020202020204" pitchFamily="34" charset="0"/>
                <a:cs typeface="Arial" panose="020B0604020202020204" pitchFamily="34" charset="0"/>
              </a:endParaRPr>
            </a:p>
          </p:txBody>
        </p:sp>
        <p:sp>
          <p:nvSpPr>
            <p:cNvPr id="7" name="TextBox 46"/>
            <p:cNvSpPr txBox="1"/>
            <p:nvPr/>
          </p:nvSpPr>
          <p:spPr>
            <a:xfrm>
              <a:off x="9409352" y="4154934"/>
              <a:ext cx="522900" cy="307777"/>
            </a:xfrm>
            <a:prstGeom prst="rect">
              <a:avLst/>
            </a:prstGeom>
            <a:noFill/>
          </p:spPr>
          <p:txBody>
            <a:bodyPr wrap="none" rtlCol="0">
              <a:spAutoFit/>
              <a:scene3d>
                <a:camera prst="orthographicFront"/>
                <a:lightRig rig="threePt" dir="t"/>
              </a:scene3d>
              <a:sp3d contourW="12700"/>
            </a:bodyPr>
            <a:lstStyle/>
            <a:p>
              <a:pPr algn="ctr"/>
              <a:r>
                <a:rPr lang="en-US" sz="1400">
                  <a:solidFill>
                    <a:schemeClr val="tx1">
                      <a:lumMod val="75000"/>
                      <a:lumOff val="25000"/>
                    </a:schemeClr>
                  </a:solidFill>
                  <a:latin typeface="Century Gothic" panose="020B0502020202020204" pitchFamily="34" charset="0"/>
                  <a:cs typeface="Arial" panose="020B0604020202020204" pitchFamily="34" charset="0"/>
                </a:rPr>
                <a:t>80%</a:t>
              </a:r>
              <a:endParaRPr lang="en-GB" sz="1400">
                <a:solidFill>
                  <a:schemeClr val="tx1">
                    <a:lumMod val="75000"/>
                    <a:lumOff val="25000"/>
                  </a:schemeClr>
                </a:solidFill>
                <a:latin typeface="Century Gothic" panose="020B0502020202020204" pitchFamily="34" charset="0"/>
                <a:cs typeface="Arial" panose="020B0604020202020204" pitchFamily="34" charset="0"/>
              </a:endParaRPr>
            </a:p>
          </p:txBody>
        </p:sp>
        <p:sp>
          <p:nvSpPr>
            <p:cNvPr id="8" name="TextBox 48"/>
            <p:cNvSpPr txBox="1"/>
            <p:nvPr/>
          </p:nvSpPr>
          <p:spPr>
            <a:xfrm>
              <a:off x="4674238" y="4154934"/>
              <a:ext cx="423513" cy="307777"/>
            </a:xfrm>
            <a:prstGeom prst="rect">
              <a:avLst/>
            </a:prstGeom>
            <a:noFill/>
          </p:spPr>
          <p:txBody>
            <a:bodyPr wrap="none" rtlCol="0">
              <a:spAutoFit/>
              <a:scene3d>
                <a:camera prst="orthographicFront"/>
                <a:lightRig rig="threePt" dir="t"/>
              </a:scene3d>
              <a:sp3d contourW="12700"/>
            </a:bodyPr>
            <a:lstStyle/>
            <a:p>
              <a:pPr algn="ctr"/>
              <a:r>
                <a:rPr lang="en-US" sz="1400">
                  <a:solidFill>
                    <a:schemeClr val="tx1">
                      <a:lumMod val="75000"/>
                      <a:lumOff val="25000"/>
                    </a:schemeClr>
                  </a:solidFill>
                  <a:latin typeface="Century Gothic" panose="020B0502020202020204" pitchFamily="34" charset="0"/>
                  <a:cs typeface="Arial" panose="020B0604020202020204" pitchFamily="34" charset="0"/>
                </a:rPr>
                <a:t>0%</a:t>
              </a:r>
              <a:endParaRPr lang="en-GB" sz="1400">
                <a:solidFill>
                  <a:schemeClr val="tx1">
                    <a:lumMod val="75000"/>
                    <a:lumOff val="25000"/>
                  </a:schemeClr>
                </a:solidFill>
                <a:latin typeface="Century Gothic" panose="020B0502020202020204" pitchFamily="34" charset="0"/>
                <a:cs typeface="Arial" panose="020B0604020202020204" pitchFamily="34" charset="0"/>
              </a:endParaRPr>
            </a:p>
          </p:txBody>
        </p:sp>
        <p:sp>
          <p:nvSpPr>
            <p:cNvPr id="9" name="Rectangle 50"/>
            <p:cNvSpPr/>
            <p:nvPr/>
          </p:nvSpPr>
          <p:spPr>
            <a:xfrm>
              <a:off x="4768267" y="1883284"/>
              <a:ext cx="6483605" cy="30949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contourW="12700"/>
            </a:bodyPr>
            <a:lstStyle/>
            <a:p>
              <a:pPr algn="ctr"/>
              <a:endParaRPr lang="en-GB">
                <a:solidFill>
                  <a:schemeClr val="tx1">
                    <a:lumMod val="75000"/>
                    <a:lumOff val="25000"/>
                  </a:schemeClr>
                </a:solidFill>
                <a:latin typeface="Century Gothic" panose="020B0502020202020204" pitchFamily="34" charset="0"/>
                <a:cs typeface="Arial" panose="020B0604020202020204" pitchFamily="34" charset="0"/>
              </a:endParaRPr>
            </a:p>
          </p:txBody>
        </p:sp>
        <p:sp>
          <p:nvSpPr>
            <p:cNvPr id="10" name="Rectangle 51"/>
            <p:cNvSpPr/>
            <p:nvPr/>
          </p:nvSpPr>
          <p:spPr>
            <a:xfrm>
              <a:off x="4768267" y="1883284"/>
              <a:ext cx="2239610" cy="309490"/>
            </a:xfrm>
            <a:prstGeom prst="rect">
              <a:avLst/>
            </a:prstGeom>
          </p:spPr>
          <p:style>
            <a:lnRef idx="1">
              <a:schemeClr val="accent1"/>
            </a:lnRef>
            <a:fillRef idx="3">
              <a:schemeClr val="accent1"/>
            </a:fillRef>
            <a:effectRef idx="2">
              <a:schemeClr val="accent1"/>
            </a:effectRef>
            <a:fontRef idx="minor">
              <a:schemeClr val="lt1"/>
            </a:fontRef>
          </p:style>
          <p:txBody>
            <a:bodyPr rtlCol="0" anchor="ctr">
              <a:scene3d>
                <a:camera prst="orthographicFront"/>
                <a:lightRig rig="threePt" dir="t"/>
              </a:scene3d>
              <a:sp3d contourW="12700"/>
            </a:bodyPr>
            <a:lstStyle/>
            <a:p>
              <a:pPr algn="ctr"/>
              <a:endParaRPr lang="en-GB">
                <a:solidFill>
                  <a:schemeClr val="tx1">
                    <a:lumMod val="75000"/>
                    <a:lumOff val="25000"/>
                  </a:schemeClr>
                </a:solidFill>
                <a:latin typeface="Century Gothic" panose="020B0502020202020204" pitchFamily="34" charset="0"/>
                <a:cs typeface="Arial" panose="020B0604020202020204" pitchFamily="34" charset="0"/>
              </a:endParaRPr>
            </a:p>
          </p:txBody>
        </p:sp>
        <p:sp>
          <p:nvSpPr>
            <p:cNvPr id="11" name="Rectangle 52"/>
            <p:cNvSpPr/>
            <p:nvPr/>
          </p:nvSpPr>
          <p:spPr>
            <a:xfrm>
              <a:off x="4768267" y="2340484"/>
              <a:ext cx="6483605" cy="30949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contourW="12700"/>
            </a:bodyPr>
            <a:lstStyle/>
            <a:p>
              <a:pPr algn="ctr"/>
              <a:endParaRPr lang="en-GB">
                <a:solidFill>
                  <a:schemeClr val="tx1">
                    <a:lumMod val="75000"/>
                    <a:lumOff val="25000"/>
                  </a:schemeClr>
                </a:solidFill>
                <a:latin typeface="Century Gothic" panose="020B0502020202020204" pitchFamily="34" charset="0"/>
                <a:cs typeface="Arial" panose="020B0604020202020204" pitchFamily="34" charset="0"/>
              </a:endParaRPr>
            </a:p>
          </p:txBody>
        </p:sp>
        <p:sp>
          <p:nvSpPr>
            <p:cNvPr id="12" name="Rectangle 53"/>
            <p:cNvSpPr/>
            <p:nvPr/>
          </p:nvSpPr>
          <p:spPr>
            <a:xfrm>
              <a:off x="4768267" y="2340484"/>
              <a:ext cx="1198765" cy="309490"/>
            </a:xfrm>
            <a:prstGeom prst="rect">
              <a:avLst/>
            </a:prstGeom>
          </p:spPr>
          <p:style>
            <a:lnRef idx="1">
              <a:schemeClr val="accent1"/>
            </a:lnRef>
            <a:fillRef idx="3">
              <a:schemeClr val="accent1"/>
            </a:fillRef>
            <a:effectRef idx="2">
              <a:schemeClr val="accent1"/>
            </a:effectRef>
            <a:fontRef idx="minor">
              <a:schemeClr val="lt1"/>
            </a:fontRef>
          </p:style>
          <p:txBody>
            <a:bodyPr rtlCol="0" anchor="ctr">
              <a:scene3d>
                <a:camera prst="orthographicFront"/>
                <a:lightRig rig="threePt" dir="t"/>
              </a:scene3d>
              <a:sp3d contourW="12700"/>
            </a:bodyPr>
            <a:lstStyle/>
            <a:p>
              <a:pPr algn="ctr"/>
              <a:endParaRPr lang="en-GB">
                <a:solidFill>
                  <a:schemeClr val="tx1">
                    <a:lumMod val="75000"/>
                    <a:lumOff val="25000"/>
                  </a:schemeClr>
                </a:solidFill>
                <a:latin typeface="Century Gothic" panose="020B0502020202020204" pitchFamily="34" charset="0"/>
                <a:cs typeface="Arial" panose="020B0604020202020204" pitchFamily="34" charset="0"/>
              </a:endParaRPr>
            </a:p>
          </p:txBody>
        </p:sp>
        <p:sp>
          <p:nvSpPr>
            <p:cNvPr id="13" name="Rectangle 54"/>
            <p:cNvSpPr/>
            <p:nvPr/>
          </p:nvSpPr>
          <p:spPr>
            <a:xfrm>
              <a:off x="4768267" y="2797684"/>
              <a:ext cx="6483605" cy="30949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contourW="12700"/>
            </a:bodyPr>
            <a:lstStyle/>
            <a:p>
              <a:pPr algn="ctr"/>
              <a:endParaRPr lang="en-GB">
                <a:solidFill>
                  <a:schemeClr val="tx1">
                    <a:lumMod val="75000"/>
                    <a:lumOff val="25000"/>
                  </a:schemeClr>
                </a:solidFill>
                <a:latin typeface="Century Gothic" panose="020B0502020202020204" pitchFamily="34" charset="0"/>
                <a:cs typeface="Arial" panose="020B0604020202020204" pitchFamily="34" charset="0"/>
              </a:endParaRPr>
            </a:p>
          </p:txBody>
        </p:sp>
        <p:sp>
          <p:nvSpPr>
            <p:cNvPr id="14" name="Rectangle 55"/>
            <p:cNvSpPr/>
            <p:nvPr/>
          </p:nvSpPr>
          <p:spPr>
            <a:xfrm>
              <a:off x="4768267" y="2797684"/>
              <a:ext cx="872155" cy="309490"/>
            </a:xfrm>
            <a:prstGeom prst="rect">
              <a:avLst/>
            </a:prstGeom>
          </p:spPr>
          <p:style>
            <a:lnRef idx="1">
              <a:schemeClr val="accent1"/>
            </a:lnRef>
            <a:fillRef idx="3">
              <a:schemeClr val="accent1"/>
            </a:fillRef>
            <a:effectRef idx="2">
              <a:schemeClr val="accent1"/>
            </a:effectRef>
            <a:fontRef idx="minor">
              <a:schemeClr val="lt1"/>
            </a:fontRef>
          </p:style>
          <p:txBody>
            <a:bodyPr rtlCol="0" anchor="ctr">
              <a:scene3d>
                <a:camera prst="orthographicFront"/>
                <a:lightRig rig="threePt" dir="t"/>
              </a:scene3d>
              <a:sp3d contourW="12700"/>
            </a:bodyPr>
            <a:lstStyle/>
            <a:p>
              <a:pPr algn="ctr"/>
              <a:endParaRPr lang="en-GB">
                <a:solidFill>
                  <a:schemeClr val="tx1">
                    <a:lumMod val="75000"/>
                    <a:lumOff val="25000"/>
                  </a:schemeClr>
                </a:solidFill>
                <a:latin typeface="Century Gothic" panose="020B0502020202020204" pitchFamily="34" charset="0"/>
                <a:cs typeface="Arial" panose="020B0604020202020204" pitchFamily="34" charset="0"/>
              </a:endParaRPr>
            </a:p>
          </p:txBody>
        </p:sp>
        <p:sp>
          <p:nvSpPr>
            <p:cNvPr id="15" name="Rectangle 56"/>
            <p:cNvSpPr/>
            <p:nvPr/>
          </p:nvSpPr>
          <p:spPr>
            <a:xfrm>
              <a:off x="4768267" y="3254884"/>
              <a:ext cx="6483605" cy="30949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contourW="12700"/>
            </a:bodyPr>
            <a:lstStyle/>
            <a:p>
              <a:pPr algn="ctr"/>
              <a:endParaRPr lang="en-GB">
                <a:solidFill>
                  <a:schemeClr val="tx1">
                    <a:lumMod val="75000"/>
                    <a:lumOff val="25000"/>
                  </a:schemeClr>
                </a:solidFill>
                <a:latin typeface="Century Gothic" panose="020B0502020202020204" pitchFamily="34" charset="0"/>
                <a:cs typeface="Arial" panose="020B0604020202020204" pitchFamily="34" charset="0"/>
              </a:endParaRPr>
            </a:p>
          </p:txBody>
        </p:sp>
        <p:sp>
          <p:nvSpPr>
            <p:cNvPr id="16" name="Rectangle 57"/>
            <p:cNvSpPr/>
            <p:nvPr/>
          </p:nvSpPr>
          <p:spPr>
            <a:xfrm>
              <a:off x="4768267" y="3254884"/>
              <a:ext cx="1905822" cy="309490"/>
            </a:xfrm>
            <a:prstGeom prst="rect">
              <a:avLst/>
            </a:prstGeom>
          </p:spPr>
          <p:style>
            <a:lnRef idx="1">
              <a:schemeClr val="accent1"/>
            </a:lnRef>
            <a:fillRef idx="3">
              <a:schemeClr val="accent1"/>
            </a:fillRef>
            <a:effectRef idx="2">
              <a:schemeClr val="accent1"/>
            </a:effectRef>
            <a:fontRef idx="minor">
              <a:schemeClr val="lt1"/>
            </a:fontRef>
          </p:style>
          <p:txBody>
            <a:bodyPr rtlCol="0" anchor="ctr">
              <a:scene3d>
                <a:camera prst="orthographicFront"/>
                <a:lightRig rig="threePt" dir="t"/>
              </a:scene3d>
              <a:sp3d contourW="12700"/>
            </a:bodyPr>
            <a:lstStyle/>
            <a:p>
              <a:pPr algn="ctr"/>
              <a:endParaRPr lang="en-GB">
                <a:solidFill>
                  <a:schemeClr val="tx1">
                    <a:lumMod val="75000"/>
                    <a:lumOff val="25000"/>
                  </a:schemeClr>
                </a:solidFill>
                <a:latin typeface="Century Gothic" panose="020B0502020202020204" pitchFamily="34" charset="0"/>
                <a:cs typeface="Arial" panose="020B0604020202020204" pitchFamily="34" charset="0"/>
              </a:endParaRPr>
            </a:p>
          </p:txBody>
        </p:sp>
        <p:sp>
          <p:nvSpPr>
            <p:cNvPr id="17" name="Rectangle 58"/>
            <p:cNvSpPr/>
            <p:nvPr/>
          </p:nvSpPr>
          <p:spPr>
            <a:xfrm>
              <a:off x="4768267" y="3712084"/>
              <a:ext cx="6483605" cy="30949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contourW="12700"/>
            </a:bodyPr>
            <a:lstStyle/>
            <a:p>
              <a:pPr algn="ctr"/>
              <a:endParaRPr lang="en-GB">
                <a:solidFill>
                  <a:schemeClr val="tx1">
                    <a:lumMod val="75000"/>
                    <a:lumOff val="25000"/>
                  </a:schemeClr>
                </a:solidFill>
                <a:latin typeface="Century Gothic" panose="020B0502020202020204" pitchFamily="34" charset="0"/>
                <a:cs typeface="Arial" panose="020B0604020202020204" pitchFamily="34" charset="0"/>
              </a:endParaRPr>
            </a:p>
          </p:txBody>
        </p:sp>
        <p:sp>
          <p:nvSpPr>
            <p:cNvPr id="18" name="Rectangle 59"/>
            <p:cNvSpPr/>
            <p:nvPr/>
          </p:nvSpPr>
          <p:spPr>
            <a:xfrm>
              <a:off x="4768267" y="3712084"/>
              <a:ext cx="1611514" cy="309490"/>
            </a:xfrm>
            <a:prstGeom prst="rect">
              <a:avLst/>
            </a:prstGeom>
          </p:spPr>
          <p:style>
            <a:lnRef idx="1">
              <a:schemeClr val="accent1"/>
            </a:lnRef>
            <a:fillRef idx="3">
              <a:schemeClr val="accent1"/>
            </a:fillRef>
            <a:effectRef idx="2">
              <a:schemeClr val="accent1"/>
            </a:effectRef>
            <a:fontRef idx="minor">
              <a:schemeClr val="lt1"/>
            </a:fontRef>
          </p:style>
          <p:txBody>
            <a:bodyPr rtlCol="0" anchor="ctr">
              <a:scene3d>
                <a:camera prst="orthographicFront"/>
                <a:lightRig rig="threePt" dir="t"/>
              </a:scene3d>
              <a:sp3d contourW="12700"/>
            </a:bodyPr>
            <a:lstStyle/>
            <a:p>
              <a:pPr algn="ctr"/>
              <a:endParaRPr lang="en-GB">
                <a:solidFill>
                  <a:schemeClr val="tx1">
                    <a:lumMod val="75000"/>
                    <a:lumOff val="25000"/>
                  </a:schemeClr>
                </a:solidFill>
                <a:latin typeface="Century Gothic" panose="020B0502020202020204" pitchFamily="34" charset="0"/>
                <a:cs typeface="Arial" panose="020B0604020202020204" pitchFamily="34" charset="0"/>
              </a:endParaRPr>
            </a:p>
          </p:txBody>
        </p:sp>
        <p:sp>
          <p:nvSpPr>
            <p:cNvPr id="19" name="Rectangle 60"/>
            <p:cNvSpPr/>
            <p:nvPr/>
          </p:nvSpPr>
          <p:spPr>
            <a:xfrm>
              <a:off x="7007877" y="1883284"/>
              <a:ext cx="1378221" cy="309490"/>
            </a:xfrm>
            <a:prstGeom prst="rect">
              <a:avLst/>
            </a:prstGeom>
          </p:spPr>
          <p:style>
            <a:lnRef idx="1">
              <a:schemeClr val="accent2"/>
            </a:lnRef>
            <a:fillRef idx="3">
              <a:schemeClr val="accent2"/>
            </a:fillRef>
            <a:effectRef idx="2">
              <a:schemeClr val="accent2"/>
            </a:effectRef>
            <a:fontRef idx="minor">
              <a:schemeClr val="lt1"/>
            </a:fontRef>
          </p:style>
          <p:txBody>
            <a:bodyPr rtlCol="0" anchor="ctr">
              <a:scene3d>
                <a:camera prst="orthographicFront"/>
                <a:lightRig rig="threePt" dir="t"/>
              </a:scene3d>
              <a:sp3d contourW="12700"/>
            </a:bodyPr>
            <a:lstStyle/>
            <a:p>
              <a:pPr algn="ctr"/>
              <a:endParaRPr lang="en-GB">
                <a:solidFill>
                  <a:schemeClr val="tx1">
                    <a:lumMod val="75000"/>
                    <a:lumOff val="25000"/>
                  </a:schemeClr>
                </a:solidFill>
                <a:latin typeface="Century Gothic" panose="020B0502020202020204" pitchFamily="34" charset="0"/>
                <a:cs typeface="Arial" panose="020B0604020202020204" pitchFamily="34" charset="0"/>
              </a:endParaRPr>
            </a:p>
          </p:txBody>
        </p:sp>
        <p:sp>
          <p:nvSpPr>
            <p:cNvPr id="20" name="Rectangle 61"/>
            <p:cNvSpPr/>
            <p:nvPr/>
          </p:nvSpPr>
          <p:spPr>
            <a:xfrm>
              <a:off x="5967032" y="2340484"/>
              <a:ext cx="1532554" cy="309490"/>
            </a:xfrm>
            <a:prstGeom prst="rect">
              <a:avLst/>
            </a:prstGeom>
          </p:spPr>
          <p:style>
            <a:lnRef idx="1">
              <a:schemeClr val="accent2"/>
            </a:lnRef>
            <a:fillRef idx="3">
              <a:schemeClr val="accent2"/>
            </a:fillRef>
            <a:effectRef idx="2">
              <a:schemeClr val="accent2"/>
            </a:effectRef>
            <a:fontRef idx="minor">
              <a:schemeClr val="lt1"/>
            </a:fontRef>
          </p:style>
          <p:txBody>
            <a:bodyPr rtlCol="0" anchor="ctr">
              <a:scene3d>
                <a:camera prst="orthographicFront"/>
                <a:lightRig rig="threePt" dir="t"/>
              </a:scene3d>
              <a:sp3d contourW="12700"/>
            </a:bodyPr>
            <a:lstStyle/>
            <a:p>
              <a:pPr algn="ctr"/>
              <a:endParaRPr lang="en-GB">
                <a:solidFill>
                  <a:schemeClr val="tx1">
                    <a:lumMod val="75000"/>
                    <a:lumOff val="25000"/>
                  </a:schemeClr>
                </a:solidFill>
                <a:latin typeface="Century Gothic" panose="020B0502020202020204" pitchFamily="34" charset="0"/>
                <a:cs typeface="Arial" panose="020B0604020202020204" pitchFamily="34" charset="0"/>
              </a:endParaRPr>
            </a:p>
          </p:txBody>
        </p:sp>
        <p:sp>
          <p:nvSpPr>
            <p:cNvPr id="21" name="Rectangle 62"/>
            <p:cNvSpPr/>
            <p:nvPr/>
          </p:nvSpPr>
          <p:spPr>
            <a:xfrm>
              <a:off x="5640422" y="2796805"/>
              <a:ext cx="1367455" cy="309490"/>
            </a:xfrm>
            <a:prstGeom prst="rect">
              <a:avLst/>
            </a:prstGeom>
          </p:spPr>
          <p:style>
            <a:lnRef idx="1">
              <a:schemeClr val="accent2"/>
            </a:lnRef>
            <a:fillRef idx="3">
              <a:schemeClr val="accent2"/>
            </a:fillRef>
            <a:effectRef idx="2">
              <a:schemeClr val="accent2"/>
            </a:effectRef>
            <a:fontRef idx="minor">
              <a:schemeClr val="lt1"/>
            </a:fontRef>
          </p:style>
          <p:txBody>
            <a:bodyPr rtlCol="0" anchor="ctr">
              <a:scene3d>
                <a:camera prst="orthographicFront"/>
                <a:lightRig rig="threePt" dir="t"/>
              </a:scene3d>
              <a:sp3d contourW="12700"/>
            </a:bodyPr>
            <a:lstStyle/>
            <a:p>
              <a:pPr algn="ctr"/>
              <a:endParaRPr lang="en-GB">
                <a:solidFill>
                  <a:schemeClr val="tx1">
                    <a:lumMod val="75000"/>
                    <a:lumOff val="25000"/>
                  </a:schemeClr>
                </a:solidFill>
                <a:latin typeface="Century Gothic" panose="020B0502020202020204" pitchFamily="34" charset="0"/>
                <a:cs typeface="Arial" panose="020B0604020202020204" pitchFamily="34" charset="0"/>
              </a:endParaRPr>
            </a:p>
          </p:txBody>
        </p:sp>
        <p:sp>
          <p:nvSpPr>
            <p:cNvPr id="22" name="Rectangle 63"/>
            <p:cNvSpPr/>
            <p:nvPr/>
          </p:nvSpPr>
          <p:spPr>
            <a:xfrm>
              <a:off x="6674089" y="3254884"/>
              <a:ext cx="1388989" cy="309490"/>
            </a:xfrm>
            <a:prstGeom prst="rect">
              <a:avLst/>
            </a:prstGeom>
          </p:spPr>
          <p:style>
            <a:lnRef idx="1">
              <a:schemeClr val="accent2"/>
            </a:lnRef>
            <a:fillRef idx="3">
              <a:schemeClr val="accent2"/>
            </a:fillRef>
            <a:effectRef idx="2">
              <a:schemeClr val="accent2"/>
            </a:effectRef>
            <a:fontRef idx="minor">
              <a:schemeClr val="lt1"/>
            </a:fontRef>
          </p:style>
          <p:txBody>
            <a:bodyPr rtlCol="0" anchor="ctr">
              <a:scene3d>
                <a:camera prst="orthographicFront"/>
                <a:lightRig rig="threePt" dir="t"/>
              </a:scene3d>
              <a:sp3d contourW="12700"/>
            </a:bodyPr>
            <a:lstStyle/>
            <a:p>
              <a:pPr algn="ctr"/>
              <a:endParaRPr lang="en-GB">
                <a:solidFill>
                  <a:schemeClr val="tx1">
                    <a:lumMod val="75000"/>
                    <a:lumOff val="25000"/>
                  </a:schemeClr>
                </a:solidFill>
                <a:latin typeface="Century Gothic" panose="020B0502020202020204" pitchFamily="34" charset="0"/>
                <a:cs typeface="Arial" panose="020B0604020202020204" pitchFamily="34" charset="0"/>
              </a:endParaRPr>
            </a:p>
          </p:txBody>
        </p:sp>
        <p:sp>
          <p:nvSpPr>
            <p:cNvPr id="23" name="Rectangle 64"/>
            <p:cNvSpPr/>
            <p:nvPr/>
          </p:nvSpPr>
          <p:spPr>
            <a:xfrm>
              <a:off x="6379781" y="3712084"/>
              <a:ext cx="1252603" cy="309490"/>
            </a:xfrm>
            <a:prstGeom prst="rect">
              <a:avLst/>
            </a:prstGeom>
          </p:spPr>
          <p:style>
            <a:lnRef idx="1">
              <a:schemeClr val="accent2"/>
            </a:lnRef>
            <a:fillRef idx="3">
              <a:schemeClr val="accent2"/>
            </a:fillRef>
            <a:effectRef idx="2">
              <a:schemeClr val="accent2"/>
            </a:effectRef>
            <a:fontRef idx="minor">
              <a:schemeClr val="lt1"/>
            </a:fontRef>
          </p:style>
          <p:txBody>
            <a:bodyPr rtlCol="0" anchor="ctr">
              <a:scene3d>
                <a:camera prst="orthographicFront"/>
                <a:lightRig rig="threePt" dir="t"/>
              </a:scene3d>
              <a:sp3d contourW="12700"/>
            </a:bodyPr>
            <a:lstStyle/>
            <a:p>
              <a:pPr algn="ctr"/>
              <a:endParaRPr lang="en-GB">
                <a:solidFill>
                  <a:schemeClr val="tx1">
                    <a:lumMod val="75000"/>
                    <a:lumOff val="25000"/>
                  </a:schemeClr>
                </a:solidFill>
                <a:latin typeface="Century Gothic" panose="020B0502020202020204" pitchFamily="34" charset="0"/>
                <a:cs typeface="Arial" panose="020B0604020202020204" pitchFamily="34" charset="0"/>
              </a:endParaRPr>
            </a:p>
          </p:txBody>
        </p:sp>
        <p:sp>
          <p:nvSpPr>
            <p:cNvPr id="24" name="Rectangle 65"/>
            <p:cNvSpPr/>
            <p:nvPr/>
          </p:nvSpPr>
          <p:spPr>
            <a:xfrm>
              <a:off x="8386097" y="1883284"/>
              <a:ext cx="1301657" cy="309490"/>
            </a:xfrm>
            <a:prstGeom prst="rect">
              <a:avLst/>
            </a:prstGeom>
          </p:spPr>
          <p:style>
            <a:lnRef idx="1">
              <a:schemeClr val="accent3"/>
            </a:lnRef>
            <a:fillRef idx="3">
              <a:schemeClr val="accent3"/>
            </a:fillRef>
            <a:effectRef idx="2">
              <a:schemeClr val="accent3"/>
            </a:effectRef>
            <a:fontRef idx="minor">
              <a:schemeClr val="lt1"/>
            </a:fontRef>
          </p:style>
          <p:txBody>
            <a:bodyPr rtlCol="0" anchor="ctr">
              <a:scene3d>
                <a:camera prst="orthographicFront"/>
                <a:lightRig rig="threePt" dir="t"/>
              </a:scene3d>
              <a:sp3d contourW="12700"/>
            </a:bodyPr>
            <a:lstStyle/>
            <a:p>
              <a:pPr algn="ctr"/>
              <a:endParaRPr lang="en-GB">
                <a:solidFill>
                  <a:schemeClr val="tx1">
                    <a:lumMod val="75000"/>
                    <a:lumOff val="25000"/>
                  </a:schemeClr>
                </a:solidFill>
                <a:latin typeface="Century Gothic" panose="020B0502020202020204" pitchFamily="34" charset="0"/>
                <a:cs typeface="Arial" panose="020B0604020202020204" pitchFamily="34" charset="0"/>
              </a:endParaRPr>
            </a:p>
          </p:txBody>
        </p:sp>
        <p:sp>
          <p:nvSpPr>
            <p:cNvPr id="25" name="Rectangle 66"/>
            <p:cNvSpPr/>
            <p:nvPr/>
          </p:nvSpPr>
          <p:spPr>
            <a:xfrm>
              <a:off x="7499586" y="2340484"/>
              <a:ext cx="3128331" cy="309490"/>
            </a:xfrm>
            <a:prstGeom prst="rect">
              <a:avLst/>
            </a:prstGeom>
          </p:spPr>
          <p:style>
            <a:lnRef idx="1">
              <a:schemeClr val="accent3"/>
            </a:lnRef>
            <a:fillRef idx="3">
              <a:schemeClr val="accent3"/>
            </a:fillRef>
            <a:effectRef idx="2">
              <a:schemeClr val="accent3"/>
            </a:effectRef>
            <a:fontRef idx="minor">
              <a:schemeClr val="lt1"/>
            </a:fontRef>
          </p:style>
          <p:txBody>
            <a:bodyPr rtlCol="0" anchor="ctr">
              <a:scene3d>
                <a:camera prst="orthographicFront"/>
                <a:lightRig rig="threePt" dir="t"/>
              </a:scene3d>
              <a:sp3d contourW="12700"/>
            </a:bodyPr>
            <a:lstStyle/>
            <a:p>
              <a:pPr algn="ctr"/>
              <a:endParaRPr lang="en-GB">
                <a:solidFill>
                  <a:schemeClr val="tx1">
                    <a:lumMod val="75000"/>
                    <a:lumOff val="25000"/>
                  </a:schemeClr>
                </a:solidFill>
                <a:latin typeface="Century Gothic" panose="020B0502020202020204" pitchFamily="34" charset="0"/>
                <a:cs typeface="Arial" panose="020B0604020202020204" pitchFamily="34" charset="0"/>
              </a:endParaRPr>
            </a:p>
          </p:txBody>
        </p:sp>
        <p:sp>
          <p:nvSpPr>
            <p:cNvPr id="26" name="Rectangle 67"/>
            <p:cNvSpPr/>
            <p:nvPr/>
          </p:nvSpPr>
          <p:spPr>
            <a:xfrm>
              <a:off x="7006082" y="2796805"/>
              <a:ext cx="1993756" cy="309490"/>
            </a:xfrm>
            <a:prstGeom prst="rect">
              <a:avLst/>
            </a:prstGeom>
          </p:spPr>
          <p:style>
            <a:lnRef idx="1">
              <a:schemeClr val="accent3"/>
            </a:lnRef>
            <a:fillRef idx="3">
              <a:schemeClr val="accent3"/>
            </a:fillRef>
            <a:effectRef idx="2">
              <a:schemeClr val="accent3"/>
            </a:effectRef>
            <a:fontRef idx="minor">
              <a:schemeClr val="lt1"/>
            </a:fontRef>
          </p:style>
          <p:txBody>
            <a:bodyPr rtlCol="0" anchor="ctr">
              <a:scene3d>
                <a:camera prst="orthographicFront"/>
                <a:lightRig rig="threePt" dir="t"/>
              </a:scene3d>
              <a:sp3d contourW="12700"/>
            </a:bodyPr>
            <a:lstStyle/>
            <a:p>
              <a:pPr algn="ctr"/>
              <a:endParaRPr lang="en-GB">
                <a:solidFill>
                  <a:schemeClr val="tx1">
                    <a:lumMod val="75000"/>
                    <a:lumOff val="25000"/>
                  </a:schemeClr>
                </a:solidFill>
                <a:latin typeface="Century Gothic" panose="020B0502020202020204" pitchFamily="34" charset="0"/>
                <a:cs typeface="Arial" panose="020B0604020202020204" pitchFamily="34" charset="0"/>
              </a:endParaRPr>
            </a:p>
          </p:txBody>
        </p:sp>
        <p:sp>
          <p:nvSpPr>
            <p:cNvPr id="27" name="Rectangle 68"/>
            <p:cNvSpPr/>
            <p:nvPr/>
          </p:nvSpPr>
          <p:spPr>
            <a:xfrm>
              <a:off x="8063078" y="3254884"/>
              <a:ext cx="1624676" cy="309490"/>
            </a:xfrm>
            <a:prstGeom prst="rect">
              <a:avLst/>
            </a:prstGeom>
          </p:spPr>
          <p:style>
            <a:lnRef idx="1">
              <a:schemeClr val="accent3"/>
            </a:lnRef>
            <a:fillRef idx="3">
              <a:schemeClr val="accent3"/>
            </a:fillRef>
            <a:effectRef idx="2">
              <a:schemeClr val="accent3"/>
            </a:effectRef>
            <a:fontRef idx="minor">
              <a:schemeClr val="lt1"/>
            </a:fontRef>
          </p:style>
          <p:txBody>
            <a:bodyPr rtlCol="0" anchor="ctr">
              <a:scene3d>
                <a:camera prst="orthographicFront"/>
                <a:lightRig rig="threePt" dir="t"/>
              </a:scene3d>
              <a:sp3d contourW="12700"/>
            </a:bodyPr>
            <a:lstStyle/>
            <a:p>
              <a:pPr algn="ctr"/>
              <a:endParaRPr lang="en-GB">
                <a:solidFill>
                  <a:schemeClr val="tx1">
                    <a:lumMod val="75000"/>
                    <a:lumOff val="25000"/>
                  </a:schemeClr>
                </a:solidFill>
                <a:latin typeface="Century Gothic" panose="020B0502020202020204" pitchFamily="34" charset="0"/>
                <a:cs typeface="Arial" panose="020B0604020202020204" pitchFamily="34" charset="0"/>
              </a:endParaRPr>
            </a:p>
          </p:txBody>
        </p:sp>
        <p:sp>
          <p:nvSpPr>
            <p:cNvPr id="28" name="Rectangle 69"/>
            <p:cNvSpPr/>
            <p:nvPr/>
          </p:nvSpPr>
          <p:spPr>
            <a:xfrm>
              <a:off x="7632384" y="3712084"/>
              <a:ext cx="1611514" cy="309490"/>
            </a:xfrm>
            <a:prstGeom prst="rect">
              <a:avLst/>
            </a:prstGeom>
          </p:spPr>
          <p:style>
            <a:lnRef idx="1">
              <a:schemeClr val="accent3"/>
            </a:lnRef>
            <a:fillRef idx="3">
              <a:schemeClr val="accent3"/>
            </a:fillRef>
            <a:effectRef idx="2">
              <a:schemeClr val="accent3"/>
            </a:effectRef>
            <a:fontRef idx="minor">
              <a:schemeClr val="lt1"/>
            </a:fontRef>
          </p:style>
          <p:txBody>
            <a:bodyPr rtlCol="0" anchor="ctr">
              <a:scene3d>
                <a:camera prst="orthographicFront"/>
                <a:lightRig rig="threePt" dir="t"/>
              </a:scene3d>
              <a:sp3d contourW="12700"/>
            </a:bodyPr>
            <a:lstStyle/>
            <a:p>
              <a:pPr algn="ctr"/>
              <a:endParaRPr lang="en-GB">
                <a:solidFill>
                  <a:schemeClr val="tx1">
                    <a:lumMod val="75000"/>
                    <a:lumOff val="25000"/>
                  </a:schemeClr>
                </a:solidFill>
                <a:latin typeface="Century Gothic" panose="020B0502020202020204" pitchFamily="34" charset="0"/>
                <a:cs typeface="Arial" panose="020B0604020202020204" pitchFamily="34" charset="0"/>
              </a:endParaRPr>
            </a:p>
          </p:txBody>
        </p:sp>
        <p:cxnSp>
          <p:nvCxnSpPr>
            <p:cNvPr id="29" name="Straight Connector 70"/>
            <p:cNvCxnSpPr/>
            <p:nvPr/>
          </p:nvCxnSpPr>
          <p:spPr>
            <a:xfrm>
              <a:off x="4768267" y="1767172"/>
              <a:ext cx="0" cy="2412945"/>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TextBox 71"/>
            <p:cNvSpPr txBox="1"/>
            <p:nvPr/>
          </p:nvSpPr>
          <p:spPr>
            <a:xfrm>
              <a:off x="4043575" y="1882859"/>
              <a:ext cx="639919" cy="338554"/>
            </a:xfrm>
            <a:prstGeom prst="rect">
              <a:avLst/>
            </a:prstGeom>
            <a:noFill/>
          </p:spPr>
          <p:txBody>
            <a:bodyPr wrap="none" rtlCol="0">
              <a:spAutoFit/>
              <a:scene3d>
                <a:camera prst="orthographicFront"/>
                <a:lightRig rig="threePt" dir="t"/>
              </a:scene3d>
              <a:sp3d contourW="12700"/>
            </a:bodyPr>
            <a:lstStyle/>
            <a:p>
              <a:pPr algn="r"/>
              <a:r>
                <a:rPr lang="en-US" sz="1600" dirty="0">
                  <a:solidFill>
                    <a:schemeClr val="tx1">
                      <a:lumMod val="75000"/>
                      <a:lumOff val="25000"/>
                    </a:schemeClr>
                  </a:solidFill>
                  <a:latin typeface="Century Gothic" panose="020B0502020202020204" pitchFamily="34" charset="0"/>
                  <a:cs typeface="Arial" panose="020B0604020202020204" pitchFamily="34" charset="0"/>
                </a:rPr>
                <a:t>2020</a:t>
              </a:r>
              <a:endParaRPr lang="en-GB" sz="1600" dirty="0">
                <a:solidFill>
                  <a:schemeClr val="tx1">
                    <a:lumMod val="75000"/>
                    <a:lumOff val="25000"/>
                  </a:schemeClr>
                </a:solidFill>
                <a:latin typeface="Century Gothic" panose="020B0502020202020204" pitchFamily="34" charset="0"/>
                <a:cs typeface="Arial" panose="020B0604020202020204" pitchFamily="34" charset="0"/>
              </a:endParaRPr>
            </a:p>
          </p:txBody>
        </p:sp>
        <p:sp>
          <p:nvSpPr>
            <p:cNvPr id="31" name="TextBox 72"/>
            <p:cNvSpPr txBox="1"/>
            <p:nvPr/>
          </p:nvSpPr>
          <p:spPr>
            <a:xfrm>
              <a:off x="4043575" y="2340059"/>
              <a:ext cx="639919" cy="338554"/>
            </a:xfrm>
            <a:prstGeom prst="rect">
              <a:avLst/>
            </a:prstGeom>
            <a:noFill/>
          </p:spPr>
          <p:txBody>
            <a:bodyPr wrap="none" rtlCol="0">
              <a:spAutoFit/>
              <a:scene3d>
                <a:camera prst="orthographicFront"/>
                <a:lightRig rig="threePt" dir="t"/>
              </a:scene3d>
              <a:sp3d contourW="12700"/>
            </a:bodyPr>
            <a:lstStyle/>
            <a:p>
              <a:pPr algn="r"/>
              <a:r>
                <a:rPr lang="en-US" sz="1600" dirty="0">
                  <a:solidFill>
                    <a:schemeClr val="tx1">
                      <a:lumMod val="75000"/>
                      <a:lumOff val="25000"/>
                    </a:schemeClr>
                  </a:solidFill>
                  <a:latin typeface="Century Gothic" panose="020B0502020202020204" pitchFamily="34" charset="0"/>
                  <a:cs typeface="Arial" panose="020B0604020202020204" pitchFamily="34" charset="0"/>
                </a:rPr>
                <a:t>2019</a:t>
              </a:r>
              <a:endParaRPr lang="en-GB" sz="1600" dirty="0">
                <a:solidFill>
                  <a:schemeClr val="tx1">
                    <a:lumMod val="75000"/>
                    <a:lumOff val="25000"/>
                  </a:schemeClr>
                </a:solidFill>
                <a:latin typeface="Century Gothic" panose="020B0502020202020204" pitchFamily="34" charset="0"/>
                <a:cs typeface="Arial" panose="020B0604020202020204" pitchFamily="34" charset="0"/>
              </a:endParaRPr>
            </a:p>
          </p:txBody>
        </p:sp>
        <p:sp>
          <p:nvSpPr>
            <p:cNvPr id="32" name="TextBox 73"/>
            <p:cNvSpPr txBox="1"/>
            <p:nvPr/>
          </p:nvSpPr>
          <p:spPr>
            <a:xfrm>
              <a:off x="4043575" y="2796380"/>
              <a:ext cx="639919" cy="338554"/>
            </a:xfrm>
            <a:prstGeom prst="rect">
              <a:avLst/>
            </a:prstGeom>
            <a:noFill/>
          </p:spPr>
          <p:txBody>
            <a:bodyPr wrap="none" rtlCol="0">
              <a:spAutoFit/>
              <a:scene3d>
                <a:camera prst="orthographicFront"/>
                <a:lightRig rig="threePt" dir="t"/>
              </a:scene3d>
              <a:sp3d contourW="12700"/>
            </a:bodyPr>
            <a:lstStyle/>
            <a:p>
              <a:pPr algn="r"/>
              <a:r>
                <a:rPr lang="en-US" sz="1600" dirty="0">
                  <a:solidFill>
                    <a:schemeClr val="tx1">
                      <a:lumMod val="75000"/>
                      <a:lumOff val="25000"/>
                    </a:schemeClr>
                  </a:solidFill>
                  <a:latin typeface="Century Gothic" panose="020B0502020202020204" pitchFamily="34" charset="0"/>
                  <a:cs typeface="Arial" panose="020B0604020202020204" pitchFamily="34" charset="0"/>
                </a:rPr>
                <a:t>2018</a:t>
              </a:r>
              <a:endParaRPr lang="en-GB" sz="1600" dirty="0">
                <a:solidFill>
                  <a:schemeClr val="tx1">
                    <a:lumMod val="75000"/>
                    <a:lumOff val="25000"/>
                  </a:schemeClr>
                </a:solidFill>
                <a:latin typeface="Century Gothic" panose="020B0502020202020204" pitchFamily="34" charset="0"/>
                <a:cs typeface="Arial" panose="020B0604020202020204" pitchFamily="34" charset="0"/>
              </a:endParaRPr>
            </a:p>
          </p:txBody>
        </p:sp>
        <p:sp>
          <p:nvSpPr>
            <p:cNvPr id="33" name="TextBox 74"/>
            <p:cNvSpPr txBox="1"/>
            <p:nvPr/>
          </p:nvSpPr>
          <p:spPr>
            <a:xfrm>
              <a:off x="4043575" y="3254459"/>
              <a:ext cx="639919" cy="338554"/>
            </a:xfrm>
            <a:prstGeom prst="rect">
              <a:avLst/>
            </a:prstGeom>
            <a:noFill/>
          </p:spPr>
          <p:txBody>
            <a:bodyPr wrap="none" rtlCol="0">
              <a:spAutoFit/>
              <a:scene3d>
                <a:camera prst="orthographicFront"/>
                <a:lightRig rig="threePt" dir="t"/>
              </a:scene3d>
              <a:sp3d contourW="12700"/>
            </a:bodyPr>
            <a:lstStyle/>
            <a:p>
              <a:pPr algn="r"/>
              <a:r>
                <a:rPr lang="en-US" sz="1600" dirty="0">
                  <a:solidFill>
                    <a:schemeClr val="tx1">
                      <a:lumMod val="75000"/>
                      <a:lumOff val="25000"/>
                    </a:schemeClr>
                  </a:solidFill>
                  <a:latin typeface="Century Gothic" panose="020B0502020202020204" pitchFamily="34" charset="0"/>
                  <a:cs typeface="Arial" panose="020B0604020202020204" pitchFamily="34" charset="0"/>
                </a:rPr>
                <a:t>2017</a:t>
              </a:r>
              <a:endParaRPr lang="en-GB" sz="1600" dirty="0">
                <a:solidFill>
                  <a:schemeClr val="tx1">
                    <a:lumMod val="75000"/>
                    <a:lumOff val="25000"/>
                  </a:schemeClr>
                </a:solidFill>
                <a:latin typeface="Century Gothic" panose="020B0502020202020204" pitchFamily="34" charset="0"/>
                <a:cs typeface="Arial" panose="020B0604020202020204" pitchFamily="34" charset="0"/>
              </a:endParaRPr>
            </a:p>
          </p:txBody>
        </p:sp>
        <p:sp>
          <p:nvSpPr>
            <p:cNvPr id="34" name="TextBox 75"/>
            <p:cNvSpPr txBox="1"/>
            <p:nvPr/>
          </p:nvSpPr>
          <p:spPr>
            <a:xfrm>
              <a:off x="4043575" y="3711659"/>
              <a:ext cx="639919" cy="338554"/>
            </a:xfrm>
            <a:prstGeom prst="rect">
              <a:avLst/>
            </a:prstGeom>
            <a:noFill/>
          </p:spPr>
          <p:txBody>
            <a:bodyPr wrap="none" rtlCol="0">
              <a:spAutoFit/>
              <a:scene3d>
                <a:camera prst="orthographicFront"/>
                <a:lightRig rig="threePt" dir="t"/>
              </a:scene3d>
              <a:sp3d contourW="12700"/>
            </a:bodyPr>
            <a:lstStyle/>
            <a:p>
              <a:pPr algn="r"/>
              <a:r>
                <a:rPr lang="en-US" sz="1600" dirty="0">
                  <a:solidFill>
                    <a:schemeClr val="tx1">
                      <a:lumMod val="75000"/>
                      <a:lumOff val="25000"/>
                    </a:schemeClr>
                  </a:solidFill>
                  <a:latin typeface="Century Gothic" panose="020B0502020202020204" pitchFamily="34" charset="0"/>
                  <a:cs typeface="Arial" panose="020B0604020202020204" pitchFamily="34" charset="0"/>
                </a:rPr>
                <a:t>2016</a:t>
              </a:r>
              <a:endParaRPr lang="en-GB" sz="1600" dirty="0">
                <a:solidFill>
                  <a:schemeClr val="tx1">
                    <a:lumMod val="75000"/>
                    <a:lumOff val="25000"/>
                  </a:schemeClr>
                </a:solidFill>
                <a:latin typeface="Century Gothic" panose="020B0502020202020204" pitchFamily="34" charset="0"/>
                <a:cs typeface="Arial" panose="020B0604020202020204" pitchFamily="34" charset="0"/>
              </a:endParaRPr>
            </a:p>
          </p:txBody>
        </p:sp>
      </p:grpSp>
      <p:grpSp>
        <p:nvGrpSpPr>
          <p:cNvPr id="2" name="组合 1"/>
          <p:cNvGrpSpPr/>
          <p:nvPr/>
        </p:nvGrpSpPr>
        <p:grpSpPr>
          <a:xfrm>
            <a:off x="977169" y="1796668"/>
            <a:ext cx="2821336" cy="2254402"/>
            <a:chOff x="977169" y="1796668"/>
            <a:chExt cx="2821336" cy="2254402"/>
          </a:xfrm>
        </p:grpSpPr>
        <p:sp>
          <p:nvSpPr>
            <p:cNvPr id="35" name="矩形 34"/>
            <p:cNvSpPr/>
            <p:nvPr/>
          </p:nvSpPr>
          <p:spPr>
            <a:xfrm>
              <a:off x="977169" y="1796668"/>
              <a:ext cx="2821336" cy="225440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6" name="组合 35"/>
            <p:cNvGrpSpPr/>
            <p:nvPr/>
          </p:nvGrpSpPr>
          <p:grpSpPr>
            <a:xfrm>
              <a:off x="1189050" y="1965927"/>
              <a:ext cx="2521821" cy="1823422"/>
              <a:chOff x="7483989" y="3375179"/>
              <a:chExt cx="2521821" cy="1823422"/>
            </a:xfrm>
          </p:grpSpPr>
          <p:sp>
            <p:nvSpPr>
              <p:cNvPr id="37" name="矩形 36"/>
              <p:cNvSpPr/>
              <p:nvPr/>
            </p:nvSpPr>
            <p:spPr>
              <a:xfrm>
                <a:off x="7483989" y="3761547"/>
                <a:ext cx="2521821" cy="701731"/>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en-US" altLang="zh-CN" sz="1100" dirty="0">
                    <a:solidFill>
                      <a:schemeClr val="bg1">
                        <a:lumMod val="50000"/>
                      </a:schemeClr>
                    </a:solidFill>
                    <a:latin typeface="Century Gothic" panose="020B0502020202020204" pitchFamily="34" charset="0"/>
                  </a:rPr>
                  <a:t>Far </a:t>
                </a:r>
                <a:r>
                  <a:rPr lang="en-US" altLang="zh-CN" sz="1100" dirty="0" err="1">
                    <a:solidFill>
                      <a:schemeClr val="bg1">
                        <a:lumMod val="50000"/>
                      </a:schemeClr>
                    </a:solidFill>
                    <a:latin typeface="Century Gothic" panose="020B0502020202020204" pitchFamily="34" charset="0"/>
                  </a:rPr>
                  <a:t>far</a:t>
                </a:r>
                <a:r>
                  <a:rPr lang="en-US" altLang="zh-CN" sz="1100" dirty="0">
                    <a:solidFill>
                      <a:schemeClr val="bg1">
                        <a:lumMod val="50000"/>
                      </a:schemeClr>
                    </a:solidFill>
                    <a:latin typeface="Century Gothic" panose="020B0502020202020204" pitchFamily="34" charset="0"/>
                  </a:rPr>
                  <a:t> away, behind the word mountains, far from the countries Vokalia and </a:t>
                </a:r>
                <a:r>
                  <a:rPr lang="en-US" altLang="zh-CN" sz="1100" dirty="0" err="1">
                    <a:solidFill>
                      <a:schemeClr val="bg1">
                        <a:lumMod val="50000"/>
                      </a:schemeClr>
                    </a:solidFill>
                    <a:latin typeface="Century Gothic" panose="020B0502020202020204" pitchFamily="34" charset="0"/>
                  </a:rPr>
                  <a:t>Consonantia</a:t>
                </a:r>
                <a:endParaRPr lang="en-US" altLang="zh-CN" sz="1100" dirty="0">
                  <a:solidFill>
                    <a:schemeClr val="bg1">
                      <a:lumMod val="50000"/>
                    </a:schemeClr>
                  </a:solidFill>
                  <a:latin typeface="Century Gothic" panose="020B0502020202020204" pitchFamily="34" charset="0"/>
                </a:endParaRPr>
              </a:p>
            </p:txBody>
          </p:sp>
          <p:sp>
            <p:nvSpPr>
              <p:cNvPr id="38" name="矩形 37"/>
              <p:cNvSpPr/>
              <p:nvPr/>
            </p:nvSpPr>
            <p:spPr>
              <a:xfrm>
                <a:off x="7483989" y="3375179"/>
                <a:ext cx="2050552" cy="395686"/>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zh-CN" altLang="en-US" b="1" dirty="0">
                    <a:solidFill>
                      <a:schemeClr val="tx1">
                        <a:lumMod val="75000"/>
                        <a:lumOff val="25000"/>
                      </a:schemeClr>
                    </a:solidFill>
                    <a:latin typeface="Century Gothic" panose="020B0502020202020204" pitchFamily="34" charset="0"/>
                  </a:rPr>
                  <a:t>标题文字添加</a:t>
                </a:r>
              </a:p>
            </p:txBody>
          </p:sp>
          <p:sp>
            <p:nvSpPr>
              <p:cNvPr id="39" name="矩形 38"/>
              <p:cNvSpPr/>
              <p:nvPr/>
            </p:nvSpPr>
            <p:spPr>
              <a:xfrm>
                <a:off x="7483989" y="4496870"/>
                <a:ext cx="2521821" cy="701731"/>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en-US" altLang="zh-CN" sz="1100" dirty="0">
                    <a:solidFill>
                      <a:schemeClr val="bg1">
                        <a:lumMod val="50000"/>
                      </a:schemeClr>
                    </a:solidFill>
                    <a:latin typeface="Century Gothic" panose="020B0502020202020204" pitchFamily="34" charset="0"/>
                  </a:rPr>
                  <a:t>Far </a:t>
                </a:r>
                <a:r>
                  <a:rPr lang="en-US" altLang="zh-CN" sz="1100" dirty="0" err="1">
                    <a:solidFill>
                      <a:schemeClr val="bg1">
                        <a:lumMod val="50000"/>
                      </a:schemeClr>
                    </a:solidFill>
                    <a:latin typeface="Century Gothic" panose="020B0502020202020204" pitchFamily="34" charset="0"/>
                  </a:rPr>
                  <a:t>far</a:t>
                </a:r>
                <a:r>
                  <a:rPr lang="en-US" altLang="zh-CN" sz="1100" dirty="0">
                    <a:solidFill>
                      <a:schemeClr val="bg1">
                        <a:lumMod val="50000"/>
                      </a:schemeClr>
                    </a:solidFill>
                    <a:latin typeface="Century Gothic" panose="020B0502020202020204" pitchFamily="34" charset="0"/>
                  </a:rPr>
                  <a:t> away, behind the word mountains, far from the countries Vokalia and </a:t>
                </a:r>
                <a:r>
                  <a:rPr lang="en-US" altLang="zh-CN" sz="1100" dirty="0" err="1">
                    <a:solidFill>
                      <a:schemeClr val="bg1">
                        <a:lumMod val="50000"/>
                      </a:schemeClr>
                    </a:solidFill>
                    <a:latin typeface="Century Gothic" panose="020B0502020202020204" pitchFamily="34" charset="0"/>
                  </a:rPr>
                  <a:t>Consonantia</a:t>
                </a:r>
                <a:endParaRPr lang="en-US" altLang="zh-CN" sz="1100" dirty="0">
                  <a:solidFill>
                    <a:schemeClr val="bg1">
                      <a:lumMod val="50000"/>
                    </a:schemeClr>
                  </a:solidFill>
                  <a:latin typeface="Century Gothic" panose="020B0502020202020204" pitchFamily="34" charset="0"/>
                </a:endParaRPr>
              </a:p>
            </p:txBody>
          </p:sp>
        </p:grpSp>
      </p:grpSp>
      <p:sp>
        <p:nvSpPr>
          <p:cNvPr id="40" name="椭圆 39"/>
          <p:cNvSpPr/>
          <p:nvPr/>
        </p:nvSpPr>
        <p:spPr>
          <a:xfrm>
            <a:off x="1868083" y="4674877"/>
            <a:ext cx="648928" cy="64892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41" name="椭圆 40"/>
          <p:cNvSpPr/>
          <p:nvPr/>
        </p:nvSpPr>
        <p:spPr>
          <a:xfrm>
            <a:off x="3824445" y="4674877"/>
            <a:ext cx="648928" cy="648928"/>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a:p>
        </p:txBody>
      </p:sp>
      <p:sp>
        <p:nvSpPr>
          <p:cNvPr id="42" name="椭圆 41"/>
          <p:cNvSpPr/>
          <p:nvPr/>
        </p:nvSpPr>
        <p:spPr>
          <a:xfrm>
            <a:off x="5780807" y="4674877"/>
            <a:ext cx="648928" cy="64892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43" name="椭圆 42"/>
          <p:cNvSpPr/>
          <p:nvPr/>
        </p:nvSpPr>
        <p:spPr>
          <a:xfrm>
            <a:off x="7737169" y="4674877"/>
            <a:ext cx="648928" cy="648928"/>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a:p>
        </p:txBody>
      </p:sp>
      <p:sp>
        <p:nvSpPr>
          <p:cNvPr id="44" name="椭圆 43"/>
          <p:cNvSpPr/>
          <p:nvPr/>
        </p:nvSpPr>
        <p:spPr>
          <a:xfrm>
            <a:off x="9693530" y="4674877"/>
            <a:ext cx="648928" cy="64892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55" name="椭圆 44"/>
          <p:cNvSpPr/>
          <p:nvPr/>
        </p:nvSpPr>
        <p:spPr>
          <a:xfrm>
            <a:off x="2064421" y="4862048"/>
            <a:ext cx="256252" cy="280980"/>
          </a:xfrm>
          <a:custGeom>
            <a:avLst/>
            <a:gdLst>
              <a:gd name="connsiteX0" fmla="*/ 130776 w 510187"/>
              <a:gd name="connsiteY0" fmla="*/ 398252 h 559418"/>
              <a:gd name="connsiteX1" fmla="*/ 180826 w 510187"/>
              <a:gd name="connsiteY1" fmla="*/ 398252 h 559418"/>
              <a:gd name="connsiteX2" fmla="*/ 195356 w 510187"/>
              <a:gd name="connsiteY2" fmla="*/ 420815 h 559418"/>
              <a:gd name="connsiteX3" fmla="*/ 140463 w 510187"/>
              <a:gd name="connsiteY3" fmla="*/ 420815 h 559418"/>
              <a:gd name="connsiteX4" fmla="*/ 48435 w 510187"/>
              <a:gd name="connsiteY4" fmla="*/ 535243 h 559418"/>
              <a:gd name="connsiteX5" fmla="*/ 461752 w 510187"/>
              <a:gd name="connsiteY5" fmla="*/ 535243 h 559418"/>
              <a:gd name="connsiteX6" fmla="*/ 369724 w 510187"/>
              <a:gd name="connsiteY6" fmla="*/ 420815 h 559418"/>
              <a:gd name="connsiteX7" fmla="*/ 316445 w 510187"/>
              <a:gd name="connsiteY7" fmla="*/ 420815 h 559418"/>
              <a:gd name="connsiteX8" fmla="*/ 329361 w 510187"/>
              <a:gd name="connsiteY8" fmla="*/ 398252 h 559418"/>
              <a:gd name="connsiteX9" fmla="*/ 381026 w 510187"/>
              <a:gd name="connsiteY9" fmla="*/ 398252 h 559418"/>
              <a:gd name="connsiteX10" fmla="*/ 510187 w 510187"/>
              <a:gd name="connsiteY10" fmla="*/ 559418 h 559418"/>
              <a:gd name="connsiteX11" fmla="*/ 0 w 510187"/>
              <a:gd name="connsiteY11" fmla="*/ 559418 h 559418"/>
              <a:gd name="connsiteX12" fmla="*/ 254964 w 510187"/>
              <a:gd name="connsiteY12" fmla="*/ 79000 h 559418"/>
              <a:gd name="connsiteX13" fmla="*/ 175836 w 510187"/>
              <a:gd name="connsiteY13" fmla="*/ 159612 h 559418"/>
              <a:gd name="connsiteX14" fmla="*/ 254964 w 510187"/>
              <a:gd name="connsiteY14" fmla="*/ 238611 h 559418"/>
              <a:gd name="connsiteX15" fmla="*/ 335706 w 510187"/>
              <a:gd name="connsiteY15" fmla="*/ 159612 h 559418"/>
              <a:gd name="connsiteX16" fmla="*/ 254964 w 510187"/>
              <a:gd name="connsiteY16" fmla="*/ 79000 h 559418"/>
              <a:gd name="connsiteX17" fmla="*/ 254964 w 510187"/>
              <a:gd name="connsiteY17" fmla="*/ 0 h 559418"/>
              <a:gd name="connsiteX18" fmla="*/ 414834 w 510187"/>
              <a:gd name="connsiteY18" fmla="*/ 159612 h 559418"/>
              <a:gd name="connsiteX19" fmla="*/ 254964 w 510187"/>
              <a:gd name="connsiteY19" fmla="*/ 478835 h 559418"/>
              <a:gd name="connsiteX20" fmla="*/ 95093 w 510187"/>
              <a:gd name="connsiteY20" fmla="*/ 159612 h 559418"/>
              <a:gd name="connsiteX21" fmla="*/ 254964 w 510187"/>
              <a:gd name="connsiteY21" fmla="*/ 0 h 559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10187" h="559418">
                <a:moveTo>
                  <a:pt x="130776" y="398252"/>
                </a:moveTo>
                <a:lnTo>
                  <a:pt x="180826" y="398252"/>
                </a:lnTo>
                <a:cubicBezTo>
                  <a:pt x="185669" y="404699"/>
                  <a:pt x="190513" y="412757"/>
                  <a:pt x="195356" y="420815"/>
                </a:cubicBezTo>
                <a:lnTo>
                  <a:pt x="140463" y="420815"/>
                </a:lnTo>
                <a:lnTo>
                  <a:pt x="48435" y="535243"/>
                </a:lnTo>
                <a:lnTo>
                  <a:pt x="461752" y="535243"/>
                </a:lnTo>
                <a:lnTo>
                  <a:pt x="369724" y="420815"/>
                </a:lnTo>
                <a:lnTo>
                  <a:pt x="316445" y="420815"/>
                </a:lnTo>
                <a:cubicBezTo>
                  <a:pt x="319674" y="412757"/>
                  <a:pt x="324518" y="404699"/>
                  <a:pt x="329361" y="398252"/>
                </a:cubicBezTo>
                <a:lnTo>
                  <a:pt x="381026" y="398252"/>
                </a:lnTo>
                <a:lnTo>
                  <a:pt x="510187" y="559418"/>
                </a:lnTo>
                <a:lnTo>
                  <a:pt x="0" y="559418"/>
                </a:lnTo>
                <a:close/>
                <a:moveTo>
                  <a:pt x="254964" y="79000"/>
                </a:moveTo>
                <a:cubicBezTo>
                  <a:pt x="211363" y="79000"/>
                  <a:pt x="175836" y="116081"/>
                  <a:pt x="175836" y="159612"/>
                </a:cubicBezTo>
                <a:cubicBezTo>
                  <a:pt x="175836" y="203142"/>
                  <a:pt x="211363" y="238611"/>
                  <a:pt x="254964" y="238611"/>
                </a:cubicBezTo>
                <a:cubicBezTo>
                  <a:pt x="300179" y="238611"/>
                  <a:pt x="335706" y="203142"/>
                  <a:pt x="335706" y="159612"/>
                </a:cubicBezTo>
                <a:cubicBezTo>
                  <a:pt x="335706" y="116081"/>
                  <a:pt x="300179" y="79000"/>
                  <a:pt x="254964" y="79000"/>
                </a:cubicBezTo>
                <a:close/>
                <a:moveTo>
                  <a:pt x="254964" y="0"/>
                </a:moveTo>
                <a:cubicBezTo>
                  <a:pt x="343781" y="0"/>
                  <a:pt x="414834" y="70939"/>
                  <a:pt x="414834" y="159612"/>
                </a:cubicBezTo>
                <a:cubicBezTo>
                  <a:pt x="414834" y="246673"/>
                  <a:pt x="254964" y="478835"/>
                  <a:pt x="254964" y="478835"/>
                </a:cubicBezTo>
                <a:cubicBezTo>
                  <a:pt x="254964" y="478835"/>
                  <a:pt x="95093" y="246673"/>
                  <a:pt x="95093" y="159612"/>
                </a:cubicBezTo>
                <a:cubicBezTo>
                  <a:pt x="95093" y="70939"/>
                  <a:pt x="167761" y="0"/>
                  <a:pt x="25496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p>
        </p:txBody>
      </p:sp>
      <p:sp>
        <p:nvSpPr>
          <p:cNvPr id="56" name="椭圆 45"/>
          <p:cNvSpPr/>
          <p:nvPr/>
        </p:nvSpPr>
        <p:spPr>
          <a:xfrm>
            <a:off x="4019421" y="4862048"/>
            <a:ext cx="258976" cy="280980"/>
          </a:xfrm>
          <a:custGeom>
            <a:avLst/>
            <a:gdLst>
              <a:gd name="connsiteX0" fmla="*/ 191479 w 561065"/>
              <a:gd name="connsiteY0" fmla="*/ 375902 h 608735"/>
              <a:gd name="connsiteX1" fmla="*/ 245437 w 561065"/>
              <a:gd name="connsiteY1" fmla="*/ 535655 h 608735"/>
              <a:gd name="connsiteX2" fmla="*/ 250809 w 561065"/>
              <a:gd name="connsiteY2" fmla="*/ 420563 h 608735"/>
              <a:gd name="connsiteX3" fmla="*/ 246371 w 561065"/>
              <a:gd name="connsiteY3" fmla="*/ 411817 h 608735"/>
              <a:gd name="connsiteX4" fmla="*/ 228911 w 561065"/>
              <a:gd name="connsiteY4" fmla="*/ 377418 h 608735"/>
              <a:gd name="connsiteX5" fmla="*/ 280299 w 561065"/>
              <a:gd name="connsiteY5" fmla="*/ 393743 h 608735"/>
              <a:gd name="connsiteX6" fmla="*/ 332563 w 561065"/>
              <a:gd name="connsiteY6" fmla="*/ 376718 h 608735"/>
              <a:gd name="connsiteX7" fmla="*/ 314811 w 561065"/>
              <a:gd name="connsiteY7" fmla="*/ 411817 h 608735"/>
              <a:gd name="connsiteX8" fmla="*/ 310373 w 561065"/>
              <a:gd name="connsiteY8" fmla="*/ 420563 h 608735"/>
              <a:gd name="connsiteX9" fmla="*/ 315745 w 561065"/>
              <a:gd name="connsiteY9" fmla="*/ 535655 h 608735"/>
              <a:gd name="connsiteX10" fmla="*/ 369644 w 561065"/>
              <a:gd name="connsiteY10" fmla="*/ 375960 h 608735"/>
              <a:gd name="connsiteX11" fmla="*/ 443223 w 561065"/>
              <a:gd name="connsiteY11" fmla="*/ 403946 h 608735"/>
              <a:gd name="connsiteX12" fmla="*/ 506290 w 561065"/>
              <a:gd name="connsiteY12" fmla="*/ 430241 h 608735"/>
              <a:gd name="connsiteX13" fmla="*/ 507925 w 561065"/>
              <a:gd name="connsiteY13" fmla="*/ 430999 h 608735"/>
              <a:gd name="connsiteX14" fmla="*/ 510728 w 561065"/>
              <a:gd name="connsiteY14" fmla="*/ 432573 h 608735"/>
              <a:gd name="connsiteX15" fmla="*/ 528831 w 561065"/>
              <a:gd name="connsiteY15" fmla="*/ 452630 h 608735"/>
              <a:gd name="connsiteX16" fmla="*/ 528831 w 561065"/>
              <a:gd name="connsiteY16" fmla="*/ 452688 h 608735"/>
              <a:gd name="connsiteX17" fmla="*/ 532042 w 561065"/>
              <a:gd name="connsiteY17" fmla="*/ 462308 h 608735"/>
              <a:gd name="connsiteX18" fmla="*/ 558671 w 561065"/>
              <a:gd name="connsiteY18" fmla="*/ 548307 h 608735"/>
              <a:gd name="connsiteX19" fmla="*/ 560539 w 561065"/>
              <a:gd name="connsiteY19" fmla="*/ 555828 h 608735"/>
              <a:gd name="connsiteX20" fmla="*/ 561065 w 561065"/>
              <a:gd name="connsiteY20" fmla="*/ 562824 h 608735"/>
              <a:gd name="connsiteX21" fmla="*/ 515166 w 561065"/>
              <a:gd name="connsiteY21" fmla="*/ 608710 h 608735"/>
              <a:gd name="connsiteX22" fmla="*/ 471311 w 561065"/>
              <a:gd name="connsiteY22" fmla="*/ 608710 h 608735"/>
              <a:gd name="connsiteX23" fmla="*/ 283044 w 561065"/>
              <a:gd name="connsiteY23" fmla="*/ 608710 h 608735"/>
              <a:gd name="connsiteX24" fmla="*/ 280532 w 561065"/>
              <a:gd name="connsiteY24" fmla="*/ 608710 h 608735"/>
              <a:gd name="connsiteX25" fmla="*/ 278080 w 561065"/>
              <a:gd name="connsiteY25" fmla="*/ 608710 h 608735"/>
              <a:gd name="connsiteX26" fmla="*/ 89812 w 561065"/>
              <a:gd name="connsiteY26" fmla="*/ 608710 h 608735"/>
              <a:gd name="connsiteX27" fmla="*/ 45957 w 561065"/>
              <a:gd name="connsiteY27" fmla="*/ 608710 h 608735"/>
              <a:gd name="connsiteX28" fmla="*/ 0 w 561065"/>
              <a:gd name="connsiteY28" fmla="*/ 562824 h 608735"/>
              <a:gd name="connsiteX29" fmla="*/ 584 w 561065"/>
              <a:gd name="connsiteY29" fmla="*/ 555828 h 608735"/>
              <a:gd name="connsiteX30" fmla="*/ 2453 w 561065"/>
              <a:gd name="connsiteY30" fmla="*/ 548307 h 608735"/>
              <a:gd name="connsiteX31" fmla="*/ 29081 w 561065"/>
              <a:gd name="connsiteY31" fmla="*/ 462308 h 608735"/>
              <a:gd name="connsiteX32" fmla="*/ 32234 w 561065"/>
              <a:gd name="connsiteY32" fmla="*/ 452688 h 608735"/>
              <a:gd name="connsiteX33" fmla="*/ 32234 w 561065"/>
              <a:gd name="connsiteY33" fmla="*/ 452630 h 608735"/>
              <a:gd name="connsiteX34" fmla="*/ 50395 w 561065"/>
              <a:gd name="connsiteY34" fmla="*/ 432457 h 608735"/>
              <a:gd name="connsiteX35" fmla="*/ 53198 w 561065"/>
              <a:gd name="connsiteY35" fmla="*/ 430941 h 608735"/>
              <a:gd name="connsiteX36" fmla="*/ 54833 w 561065"/>
              <a:gd name="connsiteY36" fmla="*/ 430125 h 608735"/>
              <a:gd name="connsiteX37" fmla="*/ 117901 w 561065"/>
              <a:gd name="connsiteY37" fmla="*/ 403888 h 608735"/>
              <a:gd name="connsiteX38" fmla="*/ 191479 w 561065"/>
              <a:gd name="connsiteY38" fmla="*/ 375902 h 608735"/>
              <a:gd name="connsiteX39" fmla="*/ 277747 w 561065"/>
              <a:gd name="connsiteY39" fmla="*/ 0 h 608735"/>
              <a:gd name="connsiteX40" fmla="*/ 277980 w 561065"/>
              <a:gd name="connsiteY40" fmla="*/ 0 h 608735"/>
              <a:gd name="connsiteX41" fmla="*/ 278214 w 561065"/>
              <a:gd name="connsiteY41" fmla="*/ 0 h 608735"/>
              <a:gd name="connsiteX42" fmla="*/ 280491 w 561065"/>
              <a:gd name="connsiteY42" fmla="*/ 0 h 608735"/>
              <a:gd name="connsiteX43" fmla="*/ 282768 w 561065"/>
              <a:gd name="connsiteY43" fmla="*/ 0 h 608735"/>
              <a:gd name="connsiteX44" fmla="*/ 283001 w 561065"/>
              <a:gd name="connsiteY44" fmla="*/ 0 h 608735"/>
              <a:gd name="connsiteX45" fmla="*/ 283235 w 561065"/>
              <a:gd name="connsiteY45" fmla="*/ 0 h 608735"/>
              <a:gd name="connsiteX46" fmla="*/ 401988 w 561065"/>
              <a:gd name="connsiteY46" fmla="*/ 118656 h 608735"/>
              <a:gd name="connsiteX47" fmla="*/ 400470 w 561065"/>
              <a:gd name="connsiteY47" fmla="*/ 162854 h 608735"/>
              <a:gd name="connsiteX48" fmla="*/ 427093 w 561065"/>
              <a:gd name="connsiteY48" fmla="*/ 188509 h 608735"/>
              <a:gd name="connsiteX49" fmla="*/ 394456 w 561065"/>
              <a:gd name="connsiteY49" fmla="*/ 242969 h 608735"/>
              <a:gd name="connsiteX50" fmla="*/ 342436 w 561065"/>
              <a:gd name="connsiteY50" fmla="*/ 326465 h 608735"/>
              <a:gd name="connsiteX51" fmla="*/ 283001 w 561065"/>
              <a:gd name="connsiteY51" fmla="*/ 354745 h 608735"/>
              <a:gd name="connsiteX52" fmla="*/ 280491 w 561065"/>
              <a:gd name="connsiteY52" fmla="*/ 354803 h 608735"/>
              <a:gd name="connsiteX53" fmla="*/ 277980 w 561065"/>
              <a:gd name="connsiteY53" fmla="*/ 354745 h 608735"/>
              <a:gd name="connsiteX54" fmla="*/ 218136 w 561065"/>
              <a:gd name="connsiteY54" fmla="*/ 326116 h 608735"/>
              <a:gd name="connsiteX55" fmla="*/ 166467 w 561065"/>
              <a:gd name="connsiteY55" fmla="*/ 242969 h 608735"/>
              <a:gd name="connsiteX56" fmla="*/ 133830 w 561065"/>
              <a:gd name="connsiteY56" fmla="*/ 188509 h 608735"/>
              <a:gd name="connsiteX57" fmla="*/ 160453 w 561065"/>
              <a:gd name="connsiteY57" fmla="*/ 162970 h 608735"/>
              <a:gd name="connsiteX58" fmla="*/ 158877 w 561065"/>
              <a:gd name="connsiteY58" fmla="*/ 118715 h 608735"/>
              <a:gd name="connsiteX59" fmla="*/ 277747 w 561065"/>
              <a:gd name="connsiteY59" fmla="*/ 0 h 608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561065" h="608735">
                <a:moveTo>
                  <a:pt x="191479" y="375902"/>
                </a:moveTo>
                <a:cubicBezTo>
                  <a:pt x="195917" y="394559"/>
                  <a:pt x="238604" y="518455"/>
                  <a:pt x="245437" y="535655"/>
                </a:cubicBezTo>
                <a:lnTo>
                  <a:pt x="250809" y="420563"/>
                </a:lnTo>
                <a:cubicBezTo>
                  <a:pt x="248999" y="417881"/>
                  <a:pt x="247773" y="414732"/>
                  <a:pt x="246371" y="411817"/>
                </a:cubicBezTo>
                <a:lnTo>
                  <a:pt x="228911" y="377418"/>
                </a:lnTo>
                <a:cubicBezTo>
                  <a:pt x="241466" y="387446"/>
                  <a:pt x="259860" y="393743"/>
                  <a:pt x="280299" y="393743"/>
                </a:cubicBezTo>
                <a:cubicBezTo>
                  <a:pt x="301263" y="393743"/>
                  <a:pt x="320008" y="387155"/>
                  <a:pt x="332563" y="376718"/>
                </a:cubicBezTo>
                <a:lnTo>
                  <a:pt x="314811" y="411817"/>
                </a:lnTo>
                <a:cubicBezTo>
                  <a:pt x="313409" y="414732"/>
                  <a:pt x="312183" y="417881"/>
                  <a:pt x="310373" y="420563"/>
                </a:cubicBezTo>
                <a:lnTo>
                  <a:pt x="315745" y="535655"/>
                </a:lnTo>
                <a:cubicBezTo>
                  <a:pt x="322519" y="518455"/>
                  <a:pt x="365089" y="394618"/>
                  <a:pt x="369644" y="375960"/>
                </a:cubicBezTo>
                <a:cubicBezTo>
                  <a:pt x="394754" y="384881"/>
                  <a:pt x="419397" y="393685"/>
                  <a:pt x="443223" y="403946"/>
                </a:cubicBezTo>
                <a:cubicBezTo>
                  <a:pt x="443223" y="403946"/>
                  <a:pt x="490757" y="422895"/>
                  <a:pt x="506290" y="430241"/>
                </a:cubicBezTo>
                <a:cubicBezTo>
                  <a:pt x="506815" y="430475"/>
                  <a:pt x="507341" y="430766"/>
                  <a:pt x="507925" y="430999"/>
                </a:cubicBezTo>
                <a:cubicBezTo>
                  <a:pt x="509210" y="431699"/>
                  <a:pt x="510261" y="432224"/>
                  <a:pt x="510728" y="432573"/>
                </a:cubicBezTo>
                <a:cubicBezTo>
                  <a:pt x="518553" y="437238"/>
                  <a:pt x="524976" y="444234"/>
                  <a:pt x="528831" y="452630"/>
                </a:cubicBezTo>
                <a:lnTo>
                  <a:pt x="528831" y="452688"/>
                </a:lnTo>
                <a:cubicBezTo>
                  <a:pt x="530232" y="455720"/>
                  <a:pt x="531342" y="458985"/>
                  <a:pt x="532042" y="462308"/>
                </a:cubicBezTo>
                <a:cubicBezTo>
                  <a:pt x="538408" y="481607"/>
                  <a:pt x="552539" y="524694"/>
                  <a:pt x="558671" y="548307"/>
                </a:cubicBezTo>
                <a:cubicBezTo>
                  <a:pt x="559547" y="550697"/>
                  <a:pt x="560131" y="553204"/>
                  <a:pt x="560539" y="555828"/>
                </a:cubicBezTo>
                <a:cubicBezTo>
                  <a:pt x="560831" y="558102"/>
                  <a:pt x="561065" y="560492"/>
                  <a:pt x="561065" y="562824"/>
                </a:cubicBezTo>
                <a:cubicBezTo>
                  <a:pt x="561065" y="588187"/>
                  <a:pt x="540510" y="608710"/>
                  <a:pt x="515166" y="608710"/>
                </a:cubicBezTo>
                <a:lnTo>
                  <a:pt x="471311" y="608710"/>
                </a:lnTo>
                <a:lnTo>
                  <a:pt x="283044" y="608710"/>
                </a:lnTo>
                <a:lnTo>
                  <a:pt x="280532" y="608710"/>
                </a:lnTo>
                <a:lnTo>
                  <a:pt x="278080" y="608710"/>
                </a:lnTo>
                <a:cubicBezTo>
                  <a:pt x="215305" y="608768"/>
                  <a:pt x="152529" y="608710"/>
                  <a:pt x="89812" y="608710"/>
                </a:cubicBezTo>
                <a:lnTo>
                  <a:pt x="45957" y="608710"/>
                </a:lnTo>
                <a:cubicBezTo>
                  <a:pt x="20555" y="608710"/>
                  <a:pt x="0" y="588187"/>
                  <a:pt x="0" y="562824"/>
                </a:cubicBezTo>
                <a:cubicBezTo>
                  <a:pt x="0" y="560492"/>
                  <a:pt x="175" y="558102"/>
                  <a:pt x="584" y="555828"/>
                </a:cubicBezTo>
                <a:cubicBezTo>
                  <a:pt x="934" y="553263"/>
                  <a:pt x="1577" y="550697"/>
                  <a:pt x="2453" y="548307"/>
                </a:cubicBezTo>
                <a:cubicBezTo>
                  <a:pt x="8584" y="524577"/>
                  <a:pt x="22657" y="481607"/>
                  <a:pt x="29081" y="462308"/>
                </a:cubicBezTo>
                <a:cubicBezTo>
                  <a:pt x="29782" y="458985"/>
                  <a:pt x="30833" y="455720"/>
                  <a:pt x="32234" y="452688"/>
                </a:cubicBezTo>
                <a:lnTo>
                  <a:pt x="32234" y="452630"/>
                </a:lnTo>
                <a:cubicBezTo>
                  <a:pt x="36147" y="444234"/>
                  <a:pt x="42512" y="437238"/>
                  <a:pt x="50395" y="432457"/>
                </a:cubicBezTo>
                <a:cubicBezTo>
                  <a:pt x="50863" y="432107"/>
                  <a:pt x="51855" y="431524"/>
                  <a:pt x="53198" y="430941"/>
                </a:cubicBezTo>
                <a:cubicBezTo>
                  <a:pt x="53724" y="430591"/>
                  <a:pt x="54308" y="430358"/>
                  <a:pt x="54833" y="430125"/>
                </a:cubicBezTo>
                <a:cubicBezTo>
                  <a:pt x="70308" y="422895"/>
                  <a:pt x="117901" y="403888"/>
                  <a:pt x="117901" y="403888"/>
                </a:cubicBezTo>
                <a:cubicBezTo>
                  <a:pt x="141726" y="393626"/>
                  <a:pt x="166311" y="384823"/>
                  <a:pt x="191479" y="375902"/>
                </a:cubicBezTo>
                <a:close/>
                <a:moveTo>
                  <a:pt x="277747" y="0"/>
                </a:moveTo>
                <a:lnTo>
                  <a:pt x="277980" y="0"/>
                </a:lnTo>
                <a:lnTo>
                  <a:pt x="278214" y="0"/>
                </a:lnTo>
                <a:lnTo>
                  <a:pt x="280491" y="0"/>
                </a:lnTo>
                <a:lnTo>
                  <a:pt x="282768" y="0"/>
                </a:lnTo>
                <a:lnTo>
                  <a:pt x="283001" y="0"/>
                </a:lnTo>
                <a:lnTo>
                  <a:pt x="283235" y="0"/>
                </a:lnTo>
                <a:cubicBezTo>
                  <a:pt x="348858" y="0"/>
                  <a:pt x="402105" y="53118"/>
                  <a:pt x="401988" y="118656"/>
                </a:cubicBezTo>
                <a:cubicBezTo>
                  <a:pt x="401988" y="125420"/>
                  <a:pt x="400470" y="154807"/>
                  <a:pt x="400470" y="162854"/>
                </a:cubicBezTo>
                <a:cubicBezTo>
                  <a:pt x="403331" y="163029"/>
                  <a:pt x="429954" y="156673"/>
                  <a:pt x="427093" y="188509"/>
                </a:cubicBezTo>
                <a:cubicBezTo>
                  <a:pt x="421021" y="256030"/>
                  <a:pt x="395215" y="242969"/>
                  <a:pt x="394456" y="242969"/>
                </a:cubicBezTo>
                <a:cubicBezTo>
                  <a:pt x="381670" y="283901"/>
                  <a:pt x="361820" y="309964"/>
                  <a:pt x="342436" y="326465"/>
                </a:cubicBezTo>
                <a:cubicBezTo>
                  <a:pt x="312485" y="351946"/>
                  <a:pt x="283468" y="354745"/>
                  <a:pt x="283001" y="354745"/>
                </a:cubicBezTo>
                <a:cubicBezTo>
                  <a:pt x="282125" y="354803"/>
                  <a:pt x="281250" y="354803"/>
                  <a:pt x="280491" y="354803"/>
                </a:cubicBezTo>
                <a:cubicBezTo>
                  <a:pt x="279615" y="354803"/>
                  <a:pt x="278856" y="354745"/>
                  <a:pt x="277980" y="354745"/>
                </a:cubicBezTo>
                <a:cubicBezTo>
                  <a:pt x="277455" y="354745"/>
                  <a:pt x="248263" y="351946"/>
                  <a:pt x="218136" y="326116"/>
                </a:cubicBezTo>
                <a:cubicBezTo>
                  <a:pt x="198811" y="309556"/>
                  <a:pt x="179136" y="283609"/>
                  <a:pt x="166467" y="242969"/>
                </a:cubicBezTo>
                <a:cubicBezTo>
                  <a:pt x="165649" y="242969"/>
                  <a:pt x="139902" y="256030"/>
                  <a:pt x="133830" y="188509"/>
                </a:cubicBezTo>
                <a:cubicBezTo>
                  <a:pt x="130969" y="156731"/>
                  <a:pt x="157592" y="163087"/>
                  <a:pt x="160453" y="162970"/>
                </a:cubicBezTo>
                <a:cubicBezTo>
                  <a:pt x="160453" y="154807"/>
                  <a:pt x="158877" y="125478"/>
                  <a:pt x="158877" y="118715"/>
                </a:cubicBezTo>
                <a:cubicBezTo>
                  <a:pt x="158877" y="53177"/>
                  <a:pt x="212123" y="0"/>
                  <a:pt x="27774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p>
        </p:txBody>
      </p:sp>
      <p:sp>
        <p:nvSpPr>
          <p:cNvPr id="57" name="椭圆 46"/>
          <p:cNvSpPr/>
          <p:nvPr/>
        </p:nvSpPr>
        <p:spPr>
          <a:xfrm>
            <a:off x="5964781" y="4872798"/>
            <a:ext cx="280980" cy="259481"/>
          </a:xfrm>
          <a:custGeom>
            <a:avLst/>
            <a:gdLst>
              <a:gd name="connsiteX0" fmla="*/ 186302 w 608697"/>
              <a:gd name="connsiteY0" fmla="*/ 63862 h 562124"/>
              <a:gd name="connsiteX1" fmla="*/ 204357 w 608697"/>
              <a:gd name="connsiteY1" fmla="*/ 81889 h 562124"/>
              <a:gd name="connsiteX2" fmla="*/ 186302 w 608697"/>
              <a:gd name="connsiteY2" fmla="*/ 99991 h 562124"/>
              <a:gd name="connsiteX3" fmla="*/ 99759 w 608697"/>
              <a:gd name="connsiteY3" fmla="*/ 186326 h 562124"/>
              <a:gd name="connsiteX4" fmla="*/ 81705 w 608697"/>
              <a:gd name="connsiteY4" fmla="*/ 204428 h 562124"/>
              <a:gd name="connsiteX5" fmla="*/ 63650 w 608697"/>
              <a:gd name="connsiteY5" fmla="*/ 186326 h 562124"/>
              <a:gd name="connsiteX6" fmla="*/ 186302 w 608697"/>
              <a:gd name="connsiteY6" fmla="*/ 63862 h 562124"/>
              <a:gd name="connsiteX7" fmla="*/ 175448 w 608697"/>
              <a:gd name="connsiteY7" fmla="*/ 36129 h 562124"/>
              <a:gd name="connsiteX8" fmla="*/ 36179 w 608697"/>
              <a:gd name="connsiteY8" fmla="*/ 175282 h 562124"/>
              <a:gd name="connsiteX9" fmla="*/ 276226 w 608697"/>
              <a:gd name="connsiteY9" fmla="*/ 490611 h 562124"/>
              <a:gd name="connsiteX10" fmla="*/ 276972 w 608697"/>
              <a:gd name="connsiteY10" fmla="*/ 491356 h 562124"/>
              <a:gd name="connsiteX11" fmla="*/ 304349 w 608697"/>
              <a:gd name="connsiteY11" fmla="*/ 518546 h 562124"/>
              <a:gd name="connsiteX12" fmla="*/ 331725 w 608697"/>
              <a:gd name="connsiteY12" fmla="*/ 491356 h 562124"/>
              <a:gd name="connsiteX13" fmla="*/ 332471 w 608697"/>
              <a:gd name="connsiteY13" fmla="*/ 490611 h 562124"/>
              <a:gd name="connsiteX14" fmla="*/ 572518 w 608697"/>
              <a:gd name="connsiteY14" fmla="*/ 175282 h 562124"/>
              <a:gd name="connsiteX15" fmla="*/ 433249 w 608697"/>
              <a:gd name="connsiteY15" fmla="*/ 36129 h 562124"/>
              <a:gd name="connsiteX16" fmla="*/ 318149 w 608697"/>
              <a:gd name="connsiteY16" fmla="*/ 89764 h 562124"/>
              <a:gd name="connsiteX17" fmla="*/ 304349 w 608697"/>
              <a:gd name="connsiteY17" fmla="*/ 96170 h 562124"/>
              <a:gd name="connsiteX18" fmla="*/ 290548 w 608697"/>
              <a:gd name="connsiteY18" fmla="*/ 89764 h 562124"/>
              <a:gd name="connsiteX19" fmla="*/ 175448 w 608697"/>
              <a:gd name="connsiteY19" fmla="*/ 36129 h 562124"/>
              <a:gd name="connsiteX20" fmla="*/ 175448 w 608697"/>
              <a:gd name="connsiteY20" fmla="*/ 0 h 562124"/>
              <a:gd name="connsiteX21" fmla="*/ 304349 w 608697"/>
              <a:gd name="connsiteY21" fmla="*/ 51847 h 562124"/>
              <a:gd name="connsiteX22" fmla="*/ 433249 w 608697"/>
              <a:gd name="connsiteY22" fmla="*/ 0 h 562124"/>
              <a:gd name="connsiteX23" fmla="*/ 608697 w 608697"/>
              <a:gd name="connsiteY23" fmla="*/ 175282 h 562124"/>
              <a:gd name="connsiteX24" fmla="*/ 537309 w 608697"/>
              <a:gd name="connsiteY24" fmla="*/ 342593 h 562124"/>
              <a:gd name="connsiteX25" fmla="*/ 356864 w 608697"/>
              <a:gd name="connsiteY25" fmla="*/ 517354 h 562124"/>
              <a:gd name="connsiteX26" fmla="*/ 317104 w 608697"/>
              <a:gd name="connsiteY26" fmla="*/ 556835 h 562124"/>
              <a:gd name="connsiteX27" fmla="*/ 304349 w 608697"/>
              <a:gd name="connsiteY27" fmla="*/ 562124 h 562124"/>
              <a:gd name="connsiteX28" fmla="*/ 291593 w 608697"/>
              <a:gd name="connsiteY28" fmla="*/ 556835 h 562124"/>
              <a:gd name="connsiteX29" fmla="*/ 251834 w 608697"/>
              <a:gd name="connsiteY29" fmla="*/ 517354 h 562124"/>
              <a:gd name="connsiteX30" fmla="*/ 71388 w 608697"/>
              <a:gd name="connsiteY30" fmla="*/ 342593 h 562124"/>
              <a:gd name="connsiteX31" fmla="*/ 0 w 608697"/>
              <a:gd name="connsiteY31" fmla="*/ 175282 h 562124"/>
              <a:gd name="connsiteX32" fmla="*/ 175448 w 608697"/>
              <a:gd name="connsiteY32" fmla="*/ 0 h 56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08697" h="562124">
                <a:moveTo>
                  <a:pt x="186302" y="63862"/>
                </a:moveTo>
                <a:cubicBezTo>
                  <a:pt x="196225" y="63862"/>
                  <a:pt x="204357" y="71907"/>
                  <a:pt x="204357" y="81889"/>
                </a:cubicBezTo>
                <a:cubicBezTo>
                  <a:pt x="204357" y="91871"/>
                  <a:pt x="196300" y="99991"/>
                  <a:pt x="186302" y="99991"/>
                </a:cubicBezTo>
                <a:cubicBezTo>
                  <a:pt x="137808" y="99991"/>
                  <a:pt x="99759" y="137907"/>
                  <a:pt x="99759" y="186326"/>
                </a:cubicBezTo>
                <a:cubicBezTo>
                  <a:pt x="99759" y="196308"/>
                  <a:pt x="91702" y="204428"/>
                  <a:pt x="81705" y="204428"/>
                </a:cubicBezTo>
                <a:cubicBezTo>
                  <a:pt x="71708" y="204428"/>
                  <a:pt x="63650" y="196308"/>
                  <a:pt x="63650" y="186326"/>
                </a:cubicBezTo>
                <a:cubicBezTo>
                  <a:pt x="63650" y="117645"/>
                  <a:pt x="117516" y="63862"/>
                  <a:pt x="186302" y="63862"/>
                </a:cubicBezTo>
                <a:close/>
                <a:moveTo>
                  <a:pt x="175448" y="36129"/>
                </a:moveTo>
                <a:cubicBezTo>
                  <a:pt x="97347" y="36129"/>
                  <a:pt x="36179" y="97213"/>
                  <a:pt x="36179" y="175282"/>
                </a:cubicBezTo>
                <a:cubicBezTo>
                  <a:pt x="36179" y="273687"/>
                  <a:pt x="122933" y="355182"/>
                  <a:pt x="276226" y="490611"/>
                </a:cubicBezTo>
                <a:cubicBezTo>
                  <a:pt x="276450" y="490834"/>
                  <a:pt x="276748" y="491132"/>
                  <a:pt x="276972" y="491356"/>
                </a:cubicBezTo>
                <a:lnTo>
                  <a:pt x="304349" y="518546"/>
                </a:lnTo>
                <a:lnTo>
                  <a:pt x="331725" y="491356"/>
                </a:lnTo>
                <a:cubicBezTo>
                  <a:pt x="331949" y="491132"/>
                  <a:pt x="332247" y="490834"/>
                  <a:pt x="332471" y="490611"/>
                </a:cubicBezTo>
                <a:cubicBezTo>
                  <a:pt x="485764" y="355182"/>
                  <a:pt x="572518" y="273762"/>
                  <a:pt x="572518" y="175282"/>
                </a:cubicBezTo>
                <a:cubicBezTo>
                  <a:pt x="572518" y="97213"/>
                  <a:pt x="511350" y="36129"/>
                  <a:pt x="433249" y="36129"/>
                </a:cubicBezTo>
                <a:cubicBezTo>
                  <a:pt x="390282" y="36129"/>
                  <a:pt x="346196" y="56689"/>
                  <a:pt x="318149" y="89764"/>
                </a:cubicBezTo>
                <a:cubicBezTo>
                  <a:pt x="314717" y="93861"/>
                  <a:pt x="309645" y="96170"/>
                  <a:pt x="304349" y="96170"/>
                </a:cubicBezTo>
                <a:cubicBezTo>
                  <a:pt x="299052" y="96170"/>
                  <a:pt x="293980" y="93861"/>
                  <a:pt x="290548" y="89764"/>
                </a:cubicBezTo>
                <a:cubicBezTo>
                  <a:pt x="262501" y="56689"/>
                  <a:pt x="218415" y="36129"/>
                  <a:pt x="175448" y="36129"/>
                </a:cubicBezTo>
                <a:close/>
                <a:moveTo>
                  <a:pt x="175448" y="0"/>
                </a:moveTo>
                <a:cubicBezTo>
                  <a:pt x="222891" y="0"/>
                  <a:pt x="269736" y="19145"/>
                  <a:pt x="304349" y="51847"/>
                </a:cubicBezTo>
                <a:cubicBezTo>
                  <a:pt x="338961" y="19145"/>
                  <a:pt x="385807" y="0"/>
                  <a:pt x="433249" y="0"/>
                </a:cubicBezTo>
                <a:cubicBezTo>
                  <a:pt x="531640" y="0"/>
                  <a:pt x="608697" y="77026"/>
                  <a:pt x="608697" y="175282"/>
                </a:cubicBezTo>
                <a:cubicBezTo>
                  <a:pt x="608697" y="230258"/>
                  <a:pt x="586020" y="283446"/>
                  <a:pt x="537309" y="342593"/>
                </a:cubicBezTo>
                <a:cubicBezTo>
                  <a:pt x="494865" y="394291"/>
                  <a:pt x="435711" y="447628"/>
                  <a:pt x="356864" y="517354"/>
                </a:cubicBezTo>
                <a:lnTo>
                  <a:pt x="317104" y="556835"/>
                </a:lnTo>
                <a:cubicBezTo>
                  <a:pt x="313598" y="560336"/>
                  <a:pt x="308973" y="562124"/>
                  <a:pt x="304349" y="562124"/>
                </a:cubicBezTo>
                <a:cubicBezTo>
                  <a:pt x="299724" y="562124"/>
                  <a:pt x="295099" y="560336"/>
                  <a:pt x="291593" y="556835"/>
                </a:cubicBezTo>
                <a:lnTo>
                  <a:pt x="251834" y="517354"/>
                </a:lnTo>
                <a:cubicBezTo>
                  <a:pt x="172986" y="447628"/>
                  <a:pt x="113832" y="394291"/>
                  <a:pt x="71388" y="342593"/>
                </a:cubicBezTo>
                <a:cubicBezTo>
                  <a:pt x="22677" y="283446"/>
                  <a:pt x="0" y="230258"/>
                  <a:pt x="0" y="175282"/>
                </a:cubicBezTo>
                <a:cubicBezTo>
                  <a:pt x="0" y="77026"/>
                  <a:pt x="77057" y="0"/>
                  <a:pt x="17544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p>
        </p:txBody>
      </p:sp>
      <p:sp>
        <p:nvSpPr>
          <p:cNvPr id="58" name="椭圆 47"/>
          <p:cNvSpPr/>
          <p:nvPr/>
        </p:nvSpPr>
        <p:spPr>
          <a:xfrm>
            <a:off x="7921143" y="4862278"/>
            <a:ext cx="280980" cy="280521"/>
          </a:xfrm>
          <a:custGeom>
            <a:avLst/>
            <a:gdLst>
              <a:gd name="connsiteX0" fmla="*/ 140017 w 606581"/>
              <a:gd name="connsiteY0" fmla="*/ 411043 h 605592"/>
              <a:gd name="connsiteX1" fmla="*/ 178821 w 606581"/>
              <a:gd name="connsiteY1" fmla="*/ 427078 h 605592"/>
              <a:gd name="connsiteX2" fmla="*/ 178821 w 606581"/>
              <a:gd name="connsiteY2" fmla="*/ 504564 h 605592"/>
              <a:gd name="connsiteX3" fmla="*/ 93692 w 606581"/>
              <a:gd name="connsiteY3" fmla="*/ 589557 h 605592"/>
              <a:gd name="connsiteX4" fmla="*/ 54887 w 606581"/>
              <a:gd name="connsiteY4" fmla="*/ 605592 h 605592"/>
              <a:gd name="connsiteX5" fmla="*/ 16083 w 606581"/>
              <a:gd name="connsiteY5" fmla="*/ 589557 h 605592"/>
              <a:gd name="connsiteX6" fmla="*/ 16083 w 606581"/>
              <a:gd name="connsiteY6" fmla="*/ 511979 h 605592"/>
              <a:gd name="connsiteX7" fmla="*/ 101212 w 606581"/>
              <a:gd name="connsiteY7" fmla="*/ 427078 h 605592"/>
              <a:gd name="connsiteX8" fmla="*/ 140017 w 606581"/>
              <a:gd name="connsiteY8" fmla="*/ 411043 h 605592"/>
              <a:gd name="connsiteX9" fmla="*/ 382501 w 606581"/>
              <a:gd name="connsiteY9" fmla="*/ 49537 h 605592"/>
              <a:gd name="connsiteX10" fmla="*/ 557044 w 606581"/>
              <a:gd name="connsiteY10" fmla="*/ 223798 h 605592"/>
              <a:gd name="connsiteX11" fmla="*/ 382501 w 606581"/>
              <a:gd name="connsiteY11" fmla="*/ 398059 h 605592"/>
              <a:gd name="connsiteX12" fmla="*/ 207957 w 606581"/>
              <a:gd name="connsiteY12" fmla="*/ 223798 h 605592"/>
              <a:gd name="connsiteX13" fmla="*/ 382501 w 606581"/>
              <a:gd name="connsiteY13" fmla="*/ 49537 h 605592"/>
              <a:gd name="connsiteX14" fmla="*/ 382536 w 606581"/>
              <a:gd name="connsiteY14" fmla="*/ 24750 h 605592"/>
              <a:gd name="connsiteX15" fmla="*/ 304914 w 606581"/>
              <a:gd name="connsiteY15" fmla="*/ 40417 h 605592"/>
              <a:gd name="connsiteX16" fmla="*/ 241591 w 606581"/>
              <a:gd name="connsiteY16" fmla="*/ 83058 h 605592"/>
              <a:gd name="connsiteX17" fmla="*/ 198880 w 606581"/>
              <a:gd name="connsiteY17" fmla="*/ 146278 h 605592"/>
              <a:gd name="connsiteX18" fmla="*/ 183189 w 606581"/>
              <a:gd name="connsiteY18" fmla="*/ 223774 h 605592"/>
              <a:gd name="connsiteX19" fmla="*/ 198880 w 606581"/>
              <a:gd name="connsiteY19" fmla="*/ 301177 h 605592"/>
              <a:gd name="connsiteX20" fmla="*/ 241591 w 606581"/>
              <a:gd name="connsiteY20" fmla="*/ 364490 h 605592"/>
              <a:gd name="connsiteX21" fmla="*/ 304914 w 606581"/>
              <a:gd name="connsiteY21" fmla="*/ 407131 h 605592"/>
              <a:gd name="connsiteX22" fmla="*/ 382536 w 606581"/>
              <a:gd name="connsiteY22" fmla="*/ 422705 h 605592"/>
              <a:gd name="connsiteX23" fmla="*/ 460158 w 606581"/>
              <a:gd name="connsiteY23" fmla="*/ 407131 h 605592"/>
              <a:gd name="connsiteX24" fmla="*/ 523481 w 606581"/>
              <a:gd name="connsiteY24" fmla="*/ 364490 h 605592"/>
              <a:gd name="connsiteX25" fmla="*/ 566192 w 606581"/>
              <a:gd name="connsiteY25" fmla="*/ 301177 h 605592"/>
              <a:gd name="connsiteX26" fmla="*/ 581883 w 606581"/>
              <a:gd name="connsiteY26" fmla="*/ 223774 h 605592"/>
              <a:gd name="connsiteX27" fmla="*/ 566192 w 606581"/>
              <a:gd name="connsiteY27" fmla="*/ 146278 h 605592"/>
              <a:gd name="connsiteX28" fmla="*/ 523481 w 606581"/>
              <a:gd name="connsiteY28" fmla="*/ 83058 h 605592"/>
              <a:gd name="connsiteX29" fmla="*/ 460158 w 606581"/>
              <a:gd name="connsiteY29" fmla="*/ 40417 h 605592"/>
              <a:gd name="connsiteX30" fmla="*/ 382536 w 606581"/>
              <a:gd name="connsiteY30" fmla="*/ 24750 h 605592"/>
              <a:gd name="connsiteX31" fmla="*/ 382536 w 606581"/>
              <a:gd name="connsiteY31" fmla="*/ 0 h 605592"/>
              <a:gd name="connsiteX32" fmla="*/ 469721 w 606581"/>
              <a:gd name="connsiteY32" fmla="*/ 17613 h 605592"/>
              <a:gd name="connsiteX33" fmla="*/ 540937 w 606581"/>
              <a:gd name="connsiteY33" fmla="*/ 65538 h 605592"/>
              <a:gd name="connsiteX34" fmla="*/ 588940 w 606581"/>
              <a:gd name="connsiteY34" fmla="*/ 136637 h 605592"/>
              <a:gd name="connsiteX35" fmla="*/ 606581 w 606581"/>
              <a:gd name="connsiteY35" fmla="*/ 223774 h 605592"/>
              <a:gd name="connsiteX36" fmla="*/ 588940 w 606581"/>
              <a:gd name="connsiteY36" fmla="*/ 310818 h 605592"/>
              <a:gd name="connsiteX37" fmla="*/ 540937 w 606581"/>
              <a:gd name="connsiteY37" fmla="*/ 381917 h 605592"/>
              <a:gd name="connsiteX38" fmla="*/ 469721 w 606581"/>
              <a:gd name="connsiteY38" fmla="*/ 429842 h 605592"/>
              <a:gd name="connsiteX39" fmla="*/ 382536 w 606581"/>
              <a:gd name="connsiteY39" fmla="*/ 447455 h 605592"/>
              <a:gd name="connsiteX40" fmla="*/ 295258 w 606581"/>
              <a:gd name="connsiteY40" fmla="*/ 429842 h 605592"/>
              <a:gd name="connsiteX41" fmla="*/ 240105 w 606581"/>
              <a:gd name="connsiteY41" fmla="*/ 396471 h 605592"/>
              <a:gd name="connsiteX42" fmla="*/ 209558 w 606581"/>
              <a:gd name="connsiteY42" fmla="*/ 427061 h 605592"/>
              <a:gd name="connsiteX43" fmla="*/ 196373 w 606581"/>
              <a:gd name="connsiteY43" fmla="*/ 409541 h 605592"/>
              <a:gd name="connsiteX44" fmla="*/ 178918 w 606581"/>
              <a:gd name="connsiteY44" fmla="*/ 396378 h 605592"/>
              <a:gd name="connsiteX45" fmla="*/ 209465 w 606581"/>
              <a:gd name="connsiteY45" fmla="*/ 365880 h 605592"/>
              <a:gd name="connsiteX46" fmla="*/ 176040 w 606581"/>
              <a:gd name="connsiteY46" fmla="*/ 310818 h 605592"/>
              <a:gd name="connsiteX47" fmla="*/ 158491 w 606581"/>
              <a:gd name="connsiteY47" fmla="*/ 223774 h 605592"/>
              <a:gd name="connsiteX48" fmla="*/ 176040 w 606581"/>
              <a:gd name="connsiteY48" fmla="*/ 136637 h 605592"/>
              <a:gd name="connsiteX49" fmla="*/ 224043 w 606581"/>
              <a:gd name="connsiteY49" fmla="*/ 65538 h 605592"/>
              <a:gd name="connsiteX50" fmla="*/ 295258 w 606581"/>
              <a:gd name="connsiteY50" fmla="*/ 17613 h 605592"/>
              <a:gd name="connsiteX51" fmla="*/ 382536 w 606581"/>
              <a:gd name="connsiteY51" fmla="*/ 0 h 605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6581" h="605592">
                <a:moveTo>
                  <a:pt x="140017" y="411043"/>
                </a:moveTo>
                <a:cubicBezTo>
                  <a:pt x="154035" y="411043"/>
                  <a:pt x="168053" y="416326"/>
                  <a:pt x="178821" y="427078"/>
                </a:cubicBezTo>
                <a:cubicBezTo>
                  <a:pt x="200266" y="448488"/>
                  <a:pt x="200266" y="483153"/>
                  <a:pt x="178821" y="504564"/>
                </a:cubicBezTo>
                <a:lnTo>
                  <a:pt x="93692" y="589557"/>
                </a:lnTo>
                <a:cubicBezTo>
                  <a:pt x="83016" y="600216"/>
                  <a:pt x="68905" y="605592"/>
                  <a:pt x="54887" y="605592"/>
                </a:cubicBezTo>
                <a:cubicBezTo>
                  <a:pt x="40870" y="605592"/>
                  <a:pt x="26759" y="600216"/>
                  <a:pt x="16083" y="589557"/>
                </a:cubicBezTo>
                <a:cubicBezTo>
                  <a:pt x="-5362" y="568147"/>
                  <a:pt x="-5362" y="533389"/>
                  <a:pt x="16083" y="511979"/>
                </a:cubicBezTo>
                <a:lnTo>
                  <a:pt x="101212" y="427078"/>
                </a:lnTo>
                <a:cubicBezTo>
                  <a:pt x="111888" y="416326"/>
                  <a:pt x="125999" y="411043"/>
                  <a:pt x="140017" y="411043"/>
                </a:cubicBezTo>
                <a:close/>
                <a:moveTo>
                  <a:pt x="382501" y="49537"/>
                </a:moveTo>
                <a:cubicBezTo>
                  <a:pt x="478871" y="49537"/>
                  <a:pt x="557044" y="127491"/>
                  <a:pt x="557044" y="223798"/>
                </a:cubicBezTo>
                <a:cubicBezTo>
                  <a:pt x="557044" y="320012"/>
                  <a:pt x="478871" y="398059"/>
                  <a:pt x="382501" y="398059"/>
                </a:cubicBezTo>
                <a:cubicBezTo>
                  <a:pt x="286130" y="398059"/>
                  <a:pt x="207957" y="320012"/>
                  <a:pt x="207957" y="223798"/>
                </a:cubicBezTo>
                <a:cubicBezTo>
                  <a:pt x="207957" y="127491"/>
                  <a:pt x="286130" y="49537"/>
                  <a:pt x="382501" y="49537"/>
                </a:cubicBezTo>
                <a:close/>
                <a:moveTo>
                  <a:pt x="382536" y="24750"/>
                </a:moveTo>
                <a:cubicBezTo>
                  <a:pt x="355610" y="24750"/>
                  <a:pt x="329519" y="30034"/>
                  <a:pt x="304914" y="40417"/>
                </a:cubicBezTo>
                <a:cubicBezTo>
                  <a:pt x="281238" y="50428"/>
                  <a:pt x="259882" y="64796"/>
                  <a:pt x="241591" y="83058"/>
                </a:cubicBezTo>
                <a:cubicBezTo>
                  <a:pt x="223300" y="101319"/>
                  <a:pt x="208908" y="122547"/>
                  <a:pt x="198880" y="146278"/>
                </a:cubicBezTo>
                <a:cubicBezTo>
                  <a:pt x="188481" y="170843"/>
                  <a:pt x="183189" y="196891"/>
                  <a:pt x="183189" y="223774"/>
                </a:cubicBezTo>
                <a:cubicBezTo>
                  <a:pt x="183189" y="250564"/>
                  <a:pt x="188481" y="276705"/>
                  <a:pt x="198880" y="301177"/>
                </a:cubicBezTo>
                <a:cubicBezTo>
                  <a:pt x="208908" y="324908"/>
                  <a:pt x="223300" y="346228"/>
                  <a:pt x="241591" y="364490"/>
                </a:cubicBezTo>
                <a:cubicBezTo>
                  <a:pt x="259882" y="382752"/>
                  <a:pt x="281238" y="397027"/>
                  <a:pt x="304914" y="407131"/>
                </a:cubicBezTo>
                <a:cubicBezTo>
                  <a:pt x="329519" y="417513"/>
                  <a:pt x="355610" y="422705"/>
                  <a:pt x="382536" y="422705"/>
                </a:cubicBezTo>
                <a:cubicBezTo>
                  <a:pt x="409462" y="422705"/>
                  <a:pt x="435553" y="417513"/>
                  <a:pt x="460158" y="407131"/>
                </a:cubicBezTo>
                <a:cubicBezTo>
                  <a:pt x="483834" y="397027"/>
                  <a:pt x="505190" y="382752"/>
                  <a:pt x="523481" y="364490"/>
                </a:cubicBezTo>
                <a:cubicBezTo>
                  <a:pt x="541772" y="346228"/>
                  <a:pt x="556164" y="324908"/>
                  <a:pt x="566192" y="301177"/>
                </a:cubicBezTo>
                <a:cubicBezTo>
                  <a:pt x="576591" y="276705"/>
                  <a:pt x="581883" y="250564"/>
                  <a:pt x="581883" y="223774"/>
                </a:cubicBezTo>
                <a:cubicBezTo>
                  <a:pt x="581883" y="196891"/>
                  <a:pt x="576591" y="170843"/>
                  <a:pt x="566192" y="146278"/>
                </a:cubicBezTo>
                <a:cubicBezTo>
                  <a:pt x="556164" y="122547"/>
                  <a:pt x="541772" y="101319"/>
                  <a:pt x="523481" y="83058"/>
                </a:cubicBezTo>
                <a:cubicBezTo>
                  <a:pt x="505190" y="64796"/>
                  <a:pt x="483834" y="50428"/>
                  <a:pt x="460158" y="40417"/>
                </a:cubicBezTo>
                <a:cubicBezTo>
                  <a:pt x="435553" y="30034"/>
                  <a:pt x="409462" y="24750"/>
                  <a:pt x="382536" y="24750"/>
                </a:cubicBezTo>
                <a:close/>
                <a:moveTo>
                  <a:pt x="382536" y="0"/>
                </a:moveTo>
                <a:cubicBezTo>
                  <a:pt x="412712" y="0"/>
                  <a:pt x="442145" y="5933"/>
                  <a:pt x="469721" y="17613"/>
                </a:cubicBezTo>
                <a:cubicBezTo>
                  <a:pt x="496462" y="28922"/>
                  <a:pt x="520417" y="45051"/>
                  <a:pt x="540937" y="65538"/>
                </a:cubicBezTo>
                <a:cubicBezTo>
                  <a:pt x="561549" y="86117"/>
                  <a:pt x="577705" y="110033"/>
                  <a:pt x="588940" y="136637"/>
                </a:cubicBezTo>
                <a:cubicBezTo>
                  <a:pt x="600639" y="164262"/>
                  <a:pt x="606581" y="193554"/>
                  <a:pt x="606581" y="223774"/>
                </a:cubicBezTo>
                <a:cubicBezTo>
                  <a:pt x="606581" y="253901"/>
                  <a:pt x="600639" y="283194"/>
                  <a:pt x="588940" y="310818"/>
                </a:cubicBezTo>
                <a:cubicBezTo>
                  <a:pt x="577705" y="337515"/>
                  <a:pt x="561549" y="361431"/>
                  <a:pt x="540937" y="381917"/>
                </a:cubicBezTo>
                <a:cubicBezTo>
                  <a:pt x="520417" y="402496"/>
                  <a:pt x="496462" y="418626"/>
                  <a:pt x="469721" y="429842"/>
                </a:cubicBezTo>
                <a:cubicBezTo>
                  <a:pt x="442145" y="441522"/>
                  <a:pt x="412805" y="447455"/>
                  <a:pt x="382536" y="447455"/>
                </a:cubicBezTo>
                <a:cubicBezTo>
                  <a:pt x="352267" y="447455"/>
                  <a:pt x="322927" y="441522"/>
                  <a:pt x="295258" y="429842"/>
                </a:cubicBezTo>
                <a:cubicBezTo>
                  <a:pt x="275295" y="421407"/>
                  <a:pt x="256818" y="410190"/>
                  <a:pt x="240105" y="396471"/>
                </a:cubicBezTo>
                <a:lnTo>
                  <a:pt x="209558" y="427061"/>
                </a:lnTo>
                <a:cubicBezTo>
                  <a:pt x="206030" y="420758"/>
                  <a:pt x="201666" y="414918"/>
                  <a:pt x="196373" y="409541"/>
                </a:cubicBezTo>
                <a:cubicBezTo>
                  <a:pt x="191081" y="404350"/>
                  <a:pt x="185232" y="399901"/>
                  <a:pt x="178918" y="396378"/>
                </a:cubicBezTo>
                <a:lnTo>
                  <a:pt x="209465" y="365880"/>
                </a:lnTo>
                <a:cubicBezTo>
                  <a:pt x="195724" y="349287"/>
                  <a:pt x="184582" y="330840"/>
                  <a:pt x="176040" y="310818"/>
                </a:cubicBezTo>
                <a:cubicBezTo>
                  <a:pt x="164341" y="283194"/>
                  <a:pt x="158491" y="253901"/>
                  <a:pt x="158491" y="223774"/>
                </a:cubicBezTo>
                <a:cubicBezTo>
                  <a:pt x="158491" y="193554"/>
                  <a:pt x="164341" y="164262"/>
                  <a:pt x="176040" y="136637"/>
                </a:cubicBezTo>
                <a:cubicBezTo>
                  <a:pt x="187367" y="110033"/>
                  <a:pt x="203523" y="86117"/>
                  <a:pt x="224043" y="65538"/>
                </a:cubicBezTo>
                <a:cubicBezTo>
                  <a:pt x="244655" y="45051"/>
                  <a:pt x="268610" y="28922"/>
                  <a:pt x="295258" y="17613"/>
                </a:cubicBezTo>
                <a:cubicBezTo>
                  <a:pt x="322927" y="5933"/>
                  <a:pt x="352267" y="0"/>
                  <a:pt x="38253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p>
        </p:txBody>
      </p:sp>
      <p:sp>
        <p:nvSpPr>
          <p:cNvPr id="59" name="椭圆 48"/>
          <p:cNvSpPr/>
          <p:nvPr/>
        </p:nvSpPr>
        <p:spPr>
          <a:xfrm>
            <a:off x="9882053" y="4862048"/>
            <a:ext cx="271882" cy="280980"/>
          </a:xfrm>
          <a:custGeom>
            <a:avLst/>
            <a:gdLst>
              <a:gd name="T0" fmla="*/ 743 w 743"/>
              <a:gd name="T1" fmla="*/ 27 h 769"/>
              <a:gd name="T2" fmla="*/ 736 w 743"/>
              <a:gd name="T3" fmla="*/ 8 h 769"/>
              <a:gd name="T4" fmla="*/ 717 w 743"/>
              <a:gd name="T5" fmla="*/ 0 h 769"/>
              <a:gd name="T6" fmla="*/ 599 w 743"/>
              <a:gd name="T7" fmla="*/ 0 h 769"/>
              <a:gd name="T8" fmla="*/ 591 w 743"/>
              <a:gd name="T9" fmla="*/ 1 h 769"/>
              <a:gd name="T10" fmla="*/ 569 w 743"/>
              <a:gd name="T11" fmla="*/ 1 h 769"/>
              <a:gd name="T12" fmla="*/ 555 w 743"/>
              <a:gd name="T13" fmla="*/ 2 h 769"/>
              <a:gd name="T14" fmla="*/ 184 w 743"/>
              <a:gd name="T15" fmla="*/ 2 h 769"/>
              <a:gd name="T16" fmla="*/ 171 w 743"/>
              <a:gd name="T17" fmla="*/ 1 h 769"/>
              <a:gd name="T18" fmla="*/ 152 w 743"/>
              <a:gd name="T19" fmla="*/ 1 h 769"/>
              <a:gd name="T20" fmla="*/ 144 w 743"/>
              <a:gd name="T21" fmla="*/ 0 h 769"/>
              <a:gd name="T22" fmla="*/ 26 w 743"/>
              <a:gd name="T23" fmla="*/ 0 h 769"/>
              <a:gd name="T24" fmla="*/ 8 w 743"/>
              <a:gd name="T25" fmla="*/ 8 h 769"/>
              <a:gd name="T26" fmla="*/ 0 w 743"/>
              <a:gd name="T27" fmla="*/ 27 h 769"/>
              <a:gd name="T28" fmla="*/ 118 w 743"/>
              <a:gd name="T29" fmla="*/ 266 h 769"/>
              <a:gd name="T30" fmla="*/ 118 w 743"/>
              <a:gd name="T31" fmla="*/ 267 h 769"/>
              <a:gd name="T32" fmla="*/ 118 w 743"/>
              <a:gd name="T33" fmla="*/ 270 h 769"/>
              <a:gd name="T34" fmla="*/ 342 w 743"/>
              <a:gd name="T35" fmla="*/ 511 h 769"/>
              <a:gd name="T36" fmla="*/ 342 w 743"/>
              <a:gd name="T37" fmla="*/ 713 h 769"/>
              <a:gd name="T38" fmla="*/ 242 w 743"/>
              <a:gd name="T39" fmla="*/ 713 h 769"/>
              <a:gd name="T40" fmla="*/ 228 w 743"/>
              <a:gd name="T41" fmla="*/ 727 h 769"/>
              <a:gd name="T42" fmla="*/ 228 w 743"/>
              <a:gd name="T43" fmla="*/ 756 h 769"/>
              <a:gd name="T44" fmla="*/ 242 w 743"/>
              <a:gd name="T45" fmla="*/ 769 h 769"/>
              <a:gd name="T46" fmla="*/ 498 w 743"/>
              <a:gd name="T47" fmla="*/ 769 h 769"/>
              <a:gd name="T48" fmla="*/ 511 w 743"/>
              <a:gd name="T49" fmla="*/ 756 h 769"/>
              <a:gd name="T50" fmla="*/ 511 w 743"/>
              <a:gd name="T51" fmla="*/ 727 h 769"/>
              <a:gd name="T52" fmla="*/ 498 w 743"/>
              <a:gd name="T53" fmla="*/ 713 h 769"/>
              <a:gd name="T54" fmla="*/ 398 w 743"/>
              <a:gd name="T55" fmla="*/ 713 h 769"/>
              <a:gd name="T56" fmla="*/ 398 w 743"/>
              <a:gd name="T57" fmla="*/ 511 h 769"/>
              <a:gd name="T58" fmla="*/ 621 w 743"/>
              <a:gd name="T59" fmla="*/ 279 h 769"/>
              <a:gd name="T60" fmla="*/ 623 w 743"/>
              <a:gd name="T61" fmla="*/ 271 h 769"/>
              <a:gd name="T62" fmla="*/ 623 w 743"/>
              <a:gd name="T63" fmla="*/ 266 h 769"/>
              <a:gd name="T64" fmla="*/ 743 w 743"/>
              <a:gd name="T65" fmla="*/ 27 h 769"/>
              <a:gd name="T66" fmla="*/ 370 w 743"/>
              <a:gd name="T67" fmla="*/ 457 h 769"/>
              <a:gd name="T68" fmla="*/ 174 w 743"/>
              <a:gd name="T69" fmla="*/ 261 h 769"/>
              <a:gd name="T70" fmla="*/ 174 w 743"/>
              <a:gd name="T71" fmla="*/ 58 h 769"/>
              <a:gd name="T72" fmla="*/ 566 w 743"/>
              <a:gd name="T73" fmla="*/ 58 h 769"/>
              <a:gd name="T74" fmla="*/ 566 w 743"/>
              <a:gd name="T75" fmla="*/ 261 h 769"/>
              <a:gd name="T76" fmla="*/ 370 w 743"/>
              <a:gd name="T77" fmla="*/ 457 h 769"/>
              <a:gd name="T78" fmla="*/ 118 w 743"/>
              <a:gd name="T79" fmla="*/ 209 h 769"/>
              <a:gd name="T80" fmla="*/ 55 w 743"/>
              <a:gd name="T81" fmla="*/ 53 h 769"/>
              <a:gd name="T82" fmla="*/ 118 w 743"/>
              <a:gd name="T83" fmla="*/ 53 h 769"/>
              <a:gd name="T84" fmla="*/ 118 w 743"/>
              <a:gd name="T85" fmla="*/ 209 h 769"/>
              <a:gd name="T86" fmla="*/ 626 w 743"/>
              <a:gd name="T87" fmla="*/ 209 h 769"/>
              <a:gd name="T88" fmla="*/ 626 w 743"/>
              <a:gd name="T89" fmla="*/ 53 h 769"/>
              <a:gd name="T90" fmla="*/ 688 w 743"/>
              <a:gd name="T91" fmla="*/ 53 h 769"/>
              <a:gd name="T92" fmla="*/ 626 w 743"/>
              <a:gd name="T93" fmla="*/ 209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43" h="769">
                <a:moveTo>
                  <a:pt x="743" y="27"/>
                </a:moveTo>
                <a:cubicBezTo>
                  <a:pt x="743" y="20"/>
                  <a:pt x="741" y="13"/>
                  <a:pt x="736" y="8"/>
                </a:cubicBezTo>
                <a:cubicBezTo>
                  <a:pt x="731" y="3"/>
                  <a:pt x="724" y="0"/>
                  <a:pt x="717" y="0"/>
                </a:cubicBezTo>
                <a:lnTo>
                  <a:pt x="599" y="0"/>
                </a:lnTo>
                <a:cubicBezTo>
                  <a:pt x="596" y="0"/>
                  <a:pt x="594" y="0"/>
                  <a:pt x="591" y="1"/>
                </a:cubicBezTo>
                <a:lnTo>
                  <a:pt x="569" y="1"/>
                </a:lnTo>
                <a:cubicBezTo>
                  <a:pt x="565" y="1"/>
                  <a:pt x="560" y="1"/>
                  <a:pt x="555" y="2"/>
                </a:cubicBezTo>
                <a:lnTo>
                  <a:pt x="184" y="2"/>
                </a:lnTo>
                <a:cubicBezTo>
                  <a:pt x="179" y="1"/>
                  <a:pt x="175" y="1"/>
                  <a:pt x="171" y="1"/>
                </a:cubicBezTo>
                <a:lnTo>
                  <a:pt x="152" y="1"/>
                </a:lnTo>
                <a:cubicBezTo>
                  <a:pt x="149" y="0"/>
                  <a:pt x="147" y="0"/>
                  <a:pt x="144" y="0"/>
                </a:cubicBezTo>
                <a:lnTo>
                  <a:pt x="26" y="0"/>
                </a:lnTo>
                <a:cubicBezTo>
                  <a:pt x="19" y="0"/>
                  <a:pt x="13" y="3"/>
                  <a:pt x="8" y="8"/>
                </a:cubicBezTo>
                <a:cubicBezTo>
                  <a:pt x="2" y="13"/>
                  <a:pt x="0" y="20"/>
                  <a:pt x="0" y="27"/>
                </a:cubicBezTo>
                <a:cubicBezTo>
                  <a:pt x="0" y="36"/>
                  <a:pt x="3" y="239"/>
                  <a:pt x="118" y="266"/>
                </a:cubicBezTo>
                <a:lnTo>
                  <a:pt x="118" y="267"/>
                </a:lnTo>
                <a:cubicBezTo>
                  <a:pt x="118" y="268"/>
                  <a:pt x="118" y="269"/>
                  <a:pt x="118" y="270"/>
                </a:cubicBezTo>
                <a:cubicBezTo>
                  <a:pt x="123" y="394"/>
                  <a:pt x="220" y="497"/>
                  <a:pt x="342" y="511"/>
                </a:cubicBezTo>
                <a:lnTo>
                  <a:pt x="342" y="713"/>
                </a:lnTo>
                <a:lnTo>
                  <a:pt x="242" y="713"/>
                </a:lnTo>
                <a:cubicBezTo>
                  <a:pt x="234" y="713"/>
                  <a:pt x="228" y="719"/>
                  <a:pt x="228" y="727"/>
                </a:cubicBezTo>
                <a:lnTo>
                  <a:pt x="228" y="756"/>
                </a:lnTo>
                <a:cubicBezTo>
                  <a:pt x="228" y="763"/>
                  <a:pt x="234" y="769"/>
                  <a:pt x="242" y="769"/>
                </a:cubicBezTo>
                <a:lnTo>
                  <a:pt x="498" y="769"/>
                </a:lnTo>
                <a:cubicBezTo>
                  <a:pt x="505" y="769"/>
                  <a:pt x="511" y="763"/>
                  <a:pt x="511" y="756"/>
                </a:cubicBezTo>
                <a:lnTo>
                  <a:pt x="511" y="727"/>
                </a:lnTo>
                <a:cubicBezTo>
                  <a:pt x="511" y="719"/>
                  <a:pt x="505" y="713"/>
                  <a:pt x="498" y="713"/>
                </a:cubicBezTo>
                <a:lnTo>
                  <a:pt x="398" y="713"/>
                </a:lnTo>
                <a:lnTo>
                  <a:pt x="398" y="511"/>
                </a:lnTo>
                <a:cubicBezTo>
                  <a:pt x="519" y="498"/>
                  <a:pt x="612" y="401"/>
                  <a:pt x="621" y="279"/>
                </a:cubicBezTo>
                <a:cubicBezTo>
                  <a:pt x="622" y="277"/>
                  <a:pt x="623" y="274"/>
                  <a:pt x="623" y="271"/>
                </a:cubicBezTo>
                <a:lnTo>
                  <a:pt x="623" y="266"/>
                </a:lnTo>
                <a:cubicBezTo>
                  <a:pt x="740" y="242"/>
                  <a:pt x="743" y="36"/>
                  <a:pt x="743" y="27"/>
                </a:cubicBezTo>
                <a:close/>
                <a:moveTo>
                  <a:pt x="370" y="457"/>
                </a:moveTo>
                <a:cubicBezTo>
                  <a:pt x="262" y="457"/>
                  <a:pt x="174" y="369"/>
                  <a:pt x="174" y="261"/>
                </a:cubicBezTo>
                <a:lnTo>
                  <a:pt x="174" y="58"/>
                </a:lnTo>
                <a:lnTo>
                  <a:pt x="566" y="58"/>
                </a:lnTo>
                <a:lnTo>
                  <a:pt x="566" y="261"/>
                </a:lnTo>
                <a:cubicBezTo>
                  <a:pt x="566" y="369"/>
                  <a:pt x="478" y="457"/>
                  <a:pt x="370" y="457"/>
                </a:cubicBezTo>
                <a:close/>
                <a:moveTo>
                  <a:pt x="118" y="209"/>
                </a:moveTo>
                <a:cubicBezTo>
                  <a:pt x="73" y="184"/>
                  <a:pt x="59" y="98"/>
                  <a:pt x="55" y="53"/>
                </a:cubicBezTo>
                <a:lnTo>
                  <a:pt x="118" y="53"/>
                </a:lnTo>
                <a:lnTo>
                  <a:pt x="118" y="209"/>
                </a:lnTo>
                <a:close/>
                <a:moveTo>
                  <a:pt x="626" y="209"/>
                </a:moveTo>
                <a:lnTo>
                  <a:pt x="626" y="53"/>
                </a:lnTo>
                <a:lnTo>
                  <a:pt x="688" y="53"/>
                </a:lnTo>
                <a:cubicBezTo>
                  <a:pt x="684" y="98"/>
                  <a:pt x="670" y="184"/>
                  <a:pt x="626" y="20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p>
        </p:txBody>
      </p:sp>
      <p:sp>
        <p:nvSpPr>
          <p:cNvPr id="50" name="矩形 49"/>
          <p:cNvSpPr/>
          <p:nvPr/>
        </p:nvSpPr>
        <p:spPr>
          <a:xfrm>
            <a:off x="1317428" y="5399204"/>
            <a:ext cx="1750238" cy="701731"/>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en-US" altLang="zh-CN" sz="1100" dirty="0">
                <a:solidFill>
                  <a:schemeClr val="bg1">
                    <a:lumMod val="50000"/>
                  </a:schemeClr>
                </a:solidFill>
                <a:latin typeface="Century Gothic" panose="020B0502020202020204" pitchFamily="34" charset="0"/>
              </a:rPr>
              <a:t>Far </a:t>
            </a:r>
            <a:r>
              <a:rPr lang="en-US" altLang="zh-CN" sz="1100" dirty="0" err="1">
                <a:solidFill>
                  <a:schemeClr val="bg1">
                    <a:lumMod val="50000"/>
                  </a:schemeClr>
                </a:solidFill>
                <a:latin typeface="Century Gothic" panose="020B0502020202020204" pitchFamily="34" charset="0"/>
              </a:rPr>
              <a:t>far</a:t>
            </a:r>
            <a:r>
              <a:rPr lang="en-US" altLang="zh-CN" sz="1100" dirty="0">
                <a:solidFill>
                  <a:schemeClr val="bg1">
                    <a:lumMod val="50000"/>
                  </a:schemeClr>
                </a:solidFill>
                <a:latin typeface="Century Gothic" panose="020B0502020202020204" pitchFamily="34" charset="0"/>
              </a:rPr>
              <a:t> away, behind the word mountains, far from the countries</a:t>
            </a:r>
          </a:p>
        </p:txBody>
      </p:sp>
      <p:sp>
        <p:nvSpPr>
          <p:cNvPr id="51" name="矩形 50"/>
          <p:cNvSpPr/>
          <p:nvPr/>
        </p:nvSpPr>
        <p:spPr>
          <a:xfrm>
            <a:off x="3273790" y="5399204"/>
            <a:ext cx="1750238" cy="701731"/>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en-US" altLang="zh-CN" sz="1100" dirty="0">
                <a:solidFill>
                  <a:schemeClr val="bg1">
                    <a:lumMod val="50000"/>
                  </a:schemeClr>
                </a:solidFill>
                <a:latin typeface="Century Gothic" panose="020B0502020202020204" pitchFamily="34" charset="0"/>
              </a:rPr>
              <a:t>Far </a:t>
            </a:r>
            <a:r>
              <a:rPr lang="en-US" altLang="zh-CN" sz="1100" dirty="0" err="1">
                <a:solidFill>
                  <a:schemeClr val="bg1">
                    <a:lumMod val="50000"/>
                  </a:schemeClr>
                </a:solidFill>
                <a:latin typeface="Century Gothic" panose="020B0502020202020204" pitchFamily="34" charset="0"/>
              </a:rPr>
              <a:t>far</a:t>
            </a:r>
            <a:r>
              <a:rPr lang="en-US" altLang="zh-CN" sz="1100" dirty="0">
                <a:solidFill>
                  <a:schemeClr val="bg1">
                    <a:lumMod val="50000"/>
                  </a:schemeClr>
                </a:solidFill>
                <a:latin typeface="Century Gothic" panose="020B0502020202020204" pitchFamily="34" charset="0"/>
              </a:rPr>
              <a:t> away, behind the word mountains, far from the countries</a:t>
            </a:r>
          </a:p>
        </p:txBody>
      </p:sp>
      <p:sp>
        <p:nvSpPr>
          <p:cNvPr id="52" name="矩形 51"/>
          <p:cNvSpPr/>
          <p:nvPr/>
        </p:nvSpPr>
        <p:spPr>
          <a:xfrm>
            <a:off x="5230152" y="5399204"/>
            <a:ext cx="1750238" cy="701731"/>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en-US" altLang="zh-CN" sz="1100" dirty="0">
                <a:solidFill>
                  <a:schemeClr val="bg1">
                    <a:lumMod val="50000"/>
                  </a:schemeClr>
                </a:solidFill>
                <a:latin typeface="Century Gothic" panose="020B0502020202020204" pitchFamily="34" charset="0"/>
              </a:rPr>
              <a:t>Far </a:t>
            </a:r>
            <a:r>
              <a:rPr lang="en-US" altLang="zh-CN" sz="1100" dirty="0" err="1">
                <a:solidFill>
                  <a:schemeClr val="bg1">
                    <a:lumMod val="50000"/>
                  </a:schemeClr>
                </a:solidFill>
                <a:latin typeface="Century Gothic" panose="020B0502020202020204" pitchFamily="34" charset="0"/>
              </a:rPr>
              <a:t>far</a:t>
            </a:r>
            <a:r>
              <a:rPr lang="en-US" altLang="zh-CN" sz="1100" dirty="0">
                <a:solidFill>
                  <a:schemeClr val="bg1">
                    <a:lumMod val="50000"/>
                  </a:schemeClr>
                </a:solidFill>
                <a:latin typeface="Century Gothic" panose="020B0502020202020204" pitchFamily="34" charset="0"/>
              </a:rPr>
              <a:t> away, behind the word mountains, far from the countries</a:t>
            </a:r>
          </a:p>
        </p:txBody>
      </p:sp>
      <p:sp>
        <p:nvSpPr>
          <p:cNvPr id="53" name="矩形 52"/>
          <p:cNvSpPr/>
          <p:nvPr/>
        </p:nvSpPr>
        <p:spPr>
          <a:xfrm>
            <a:off x="7186514" y="5399204"/>
            <a:ext cx="1750238" cy="701731"/>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en-US" altLang="zh-CN" sz="1100" dirty="0">
                <a:solidFill>
                  <a:schemeClr val="bg1">
                    <a:lumMod val="50000"/>
                  </a:schemeClr>
                </a:solidFill>
                <a:latin typeface="Century Gothic" panose="020B0502020202020204" pitchFamily="34" charset="0"/>
              </a:rPr>
              <a:t>Far </a:t>
            </a:r>
            <a:r>
              <a:rPr lang="en-US" altLang="zh-CN" sz="1100" dirty="0" err="1">
                <a:solidFill>
                  <a:schemeClr val="bg1">
                    <a:lumMod val="50000"/>
                  </a:schemeClr>
                </a:solidFill>
                <a:latin typeface="Century Gothic" panose="020B0502020202020204" pitchFamily="34" charset="0"/>
              </a:rPr>
              <a:t>far</a:t>
            </a:r>
            <a:r>
              <a:rPr lang="en-US" altLang="zh-CN" sz="1100" dirty="0">
                <a:solidFill>
                  <a:schemeClr val="bg1">
                    <a:lumMod val="50000"/>
                  </a:schemeClr>
                </a:solidFill>
                <a:latin typeface="Century Gothic" panose="020B0502020202020204" pitchFamily="34" charset="0"/>
              </a:rPr>
              <a:t> away, behind the word mountains, far from the countries</a:t>
            </a:r>
          </a:p>
        </p:txBody>
      </p:sp>
      <p:sp>
        <p:nvSpPr>
          <p:cNvPr id="54" name="矩形 53"/>
          <p:cNvSpPr/>
          <p:nvPr/>
        </p:nvSpPr>
        <p:spPr>
          <a:xfrm>
            <a:off x="9142876" y="5399204"/>
            <a:ext cx="1750238" cy="701731"/>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en-US" altLang="zh-CN" sz="1100" dirty="0">
                <a:solidFill>
                  <a:schemeClr val="bg1">
                    <a:lumMod val="50000"/>
                  </a:schemeClr>
                </a:solidFill>
                <a:latin typeface="Century Gothic" panose="020B0502020202020204" pitchFamily="34" charset="0"/>
              </a:rPr>
              <a:t>Far </a:t>
            </a:r>
            <a:r>
              <a:rPr lang="en-US" altLang="zh-CN" sz="1100" dirty="0" err="1">
                <a:solidFill>
                  <a:schemeClr val="bg1">
                    <a:lumMod val="50000"/>
                  </a:schemeClr>
                </a:solidFill>
                <a:latin typeface="Century Gothic" panose="020B0502020202020204" pitchFamily="34" charset="0"/>
              </a:rPr>
              <a:t>far</a:t>
            </a:r>
            <a:r>
              <a:rPr lang="en-US" altLang="zh-CN" sz="1100" dirty="0">
                <a:solidFill>
                  <a:schemeClr val="bg1">
                    <a:lumMod val="50000"/>
                  </a:schemeClr>
                </a:solidFill>
                <a:latin typeface="Century Gothic" panose="020B0502020202020204" pitchFamily="34" charset="0"/>
              </a:rPr>
              <a:t> away, behind the word mountains, far from the countries</a:t>
            </a:r>
          </a:p>
        </p:txBody>
      </p:sp>
      <p:grpSp>
        <p:nvGrpSpPr>
          <p:cNvPr id="68" name="组合 67"/>
          <p:cNvGrpSpPr/>
          <p:nvPr/>
        </p:nvGrpSpPr>
        <p:grpSpPr>
          <a:xfrm>
            <a:off x="1121107" y="430231"/>
            <a:ext cx="4885993" cy="687492"/>
            <a:chOff x="5402407" y="1247256"/>
            <a:chExt cx="4885993" cy="687492"/>
          </a:xfrm>
        </p:grpSpPr>
        <p:sp>
          <p:nvSpPr>
            <p:cNvPr id="69" name="文本框 68"/>
            <p:cNvSpPr txBox="1"/>
            <p:nvPr/>
          </p:nvSpPr>
          <p:spPr>
            <a:xfrm>
              <a:off x="5402407" y="1247256"/>
              <a:ext cx="3295317" cy="523220"/>
            </a:xfrm>
            <a:prstGeom prst="rect">
              <a:avLst/>
            </a:prstGeom>
            <a:noFill/>
          </p:spPr>
          <p:txBody>
            <a:bodyPr wrap="squar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rPr>
                <a:t>标题文字添加此处</a:t>
              </a:r>
              <a:endParaRPr kumimoji="0" lang="zh-CN" altLang="en-US" sz="28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70" name="文本框 69"/>
            <p:cNvSpPr txBox="1"/>
            <p:nvPr/>
          </p:nvSpPr>
          <p:spPr>
            <a:xfrm>
              <a:off x="5402408" y="1664931"/>
              <a:ext cx="4885992" cy="269817"/>
            </a:xfrm>
            <a:prstGeom prst="rect">
              <a:avLst/>
            </a:prstGeom>
            <a:noFill/>
          </p:spPr>
          <p:txBody>
            <a:bodyPr wrap="square" rtlCol="0">
              <a:spAutoFit/>
              <a:scene3d>
                <a:camera prst="orthographicFront"/>
                <a:lightRig rig="threePt" dir="t"/>
              </a:scene3d>
              <a:sp3d contourW="12700"/>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en-US" altLang="zh-CN" sz="1050" b="0" i="0" u="none" strike="noStrike" kern="1200" cap="none" spc="0" normalizeH="0" baseline="0" noProof="0" dirty="0" smtClean="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print </a:t>
              </a:r>
              <a:r>
                <a:rPr kumimoji="0" lang="en-US" altLang="zh-CN" sz="105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the presentation and make it into a film to be used in a wider field</a:t>
              </a:r>
            </a:p>
          </p:txBody>
        </p:sp>
      </p:grpSp>
      <p:sp>
        <p:nvSpPr>
          <p:cNvPr id="71" name="矩形 70"/>
          <p:cNvSpPr/>
          <p:nvPr/>
        </p:nvSpPr>
        <p:spPr>
          <a:xfrm>
            <a:off x="0" y="-4296"/>
            <a:ext cx="765211" cy="76521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smtClean="0">
              <a:ln>
                <a:noFill/>
              </a:ln>
              <a:solidFill>
                <a:prstClr val="white"/>
              </a:solidFill>
              <a:effectLst/>
              <a:uLnTx/>
              <a:uFillTx/>
              <a:latin typeface="Arial" panose="020B0604020202020204"/>
              <a:ea typeface="微软雅黑" panose="020B0503020204020204" pitchFamily="34" charset="-122"/>
              <a:cs typeface="+mn-cs"/>
            </a:endParaRPr>
          </a:p>
        </p:txBody>
      </p:sp>
      <p:sp>
        <p:nvSpPr>
          <p:cNvPr id="72" name="矩形 71"/>
          <p:cNvSpPr/>
          <p:nvPr/>
        </p:nvSpPr>
        <p:spPr>
          <a:xfrm>
            <a:off x="476250" y="469754"/>
            <a:ext cx="582321" cy="582321"/>
          </a:xfrm>
          <a:prstGeom prst="rect">
            <a:avLst/>
          </a:prstGeom>
          <a:gradFill flip="none" rotWithShape="1">
            <a:gsLst>
              <a:gs pos="0">
                <a:srgbClr val="E52D27"/>
              </a:gs>
              <a:gs pos="100000">
                <a:srgbClr val="B31217"/>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smtClean="0">
              <a:ln>
                <a:noFill/>
              </a:ln>
              <a:solidFill>
                <a:prstClr val="white"/>
              </a:solidFill>
              <a:effectLst/>
              <a:uLnTx/>
              <a:uFillTx/>
              <a:latin typeface="Arial" panose="020B0604020202020204"/>
              <a:ea typeface="微软雅黑" panose="020B0503020204020204" pitchFamily="3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Effect transition="in" filter="wipe(left)">
                                      <p:cBhvr>
                                        <p:cTn id="11" dur="500"/>
                                        <p:tgtEl>
                                          <p:spTgt spid="67"/>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40"/>
                                        </p:tgtEl>
                                        <p:attrNameLst>
                                          <p:attrName>style.visibility</p:attrName>
                                        </p:attrNameLst>
                                      </p:cBhvr>
                                      <p:to>
                                        <p:strVal val="visible"/>
                                      </p:to>
                                    </p:set>
                                    <p:anim calcmode="lin" valueType="num">
                                      <p:cBhvr>
                                        <p:cTn id="15" dur="500" fill="hold"/>
                                        <p:tgtEl>
                                          <p:spTgt spid="40"/>
                                        </p:tgtEl>
                                        <p:attrNameLst>
                                          <p:attrName>ppt_w</p:attrName>
                                        </p:attrNameLst>
                                      </p:cBhvr>
                                      <p:tavLst>
                                        <p:tav tm="0">
                                          <p:val>
                                            <p:fltVal val="0"/>
                                          </p:val>
                                        </p:tav>
                                        <p:tav tm="100000">
                                          <p:val>
                                            <p:strVal val="#ppt_w"/>
                                          </p:val>
                                        </p:tav>
                                      </p:tavLst>
                                    </p:anim>
                                    <p:anim calcmode="lin" valueType="num">
                                      <p:cBhvr>
                                        <p:cTn id="16" dur="500" fill="hold"/>
                                        <p:tgtEl>
                                          <p:spTgt spid="40"/>
                                        </p:tgtEl>
                                        <p:attrNameLst>
                                          <p:attrName>ppt_h</p:attrName>
                                        </p:attrNameLst>
                                      </p:cBhvr>
                                      <p:tavLst>
                                        <p:tav tm="0">
                                          <p:val>
                                            <p:fltVal val="0"/>
                                          </p:val>
                                        </p:tav>
                                        <p:tav tm="100000">
                                          <p:val>
                                            <p:strVal val="#ppt_h"/>
                                          </p:val>
                                        </p:tav>
                                      </p:tavLst>
                                    </p:anim>
                                    <p:animEffect transition="in" filter="fade">
                                      <p:cBhvr>
                                        <p:cTn id="17" dur="500"/>
                                        <p:tgtEl>
                                          <p:spTgt spid="4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41"/>
                                        </p:tgtEl>
                                        <p:attrNameLst>
                                          <p:attrName>style.visibility</p:attrName>
                                        </p:attrNameLst>
                                      </p:cBhvr>
                                      <p:to>
                                        <p:strVal val="visible"/>
                                      </p:to>
                                    </p:set>
                                    <p:anim calcmode="lin" valueType="num">
                                      <p:cBhvr>
                                        <p:cTn id="20" dur="500" fill="hold"/>
                                        <p:tgtEl>
                                          <p:spTgt spid="41"/>
                                        </p:tgtEl>
                                        <p:attrNameLst>
                                          <p:attrName>ppt_w</p:attrName>
                                        </p:attrNameLst>
                                      </p:cBhvr>
                                      <p:tavLst>
                                        <p:tav tm="0">
                                          <p:val>
                                            <p:fltVal val="0"/>
                                          </p:val>
                                        </p:tav>
                                        <p:tav tm="100000">
                                          <p:val>
                                            <p:strVal val="#ppt_w"/>
                                          </p:val>
                                        </p:tav>
                                      </p:tavLst>
                                    </p:anim>
                                    <p:anim calcmode="lin" valueType="num">
                                      <p:cBhvr>
                                        <p:cTn id="21" dur="500" fill="hold"/>
                                        <p:tgtEl>
                                          <p:spTgt spid="41"/>
                                        </p:tgtEl>
                                        <p:attrNameLst>
                                          <p:attrName>ppt_h</p:attrName>
                                        </p:attrNameLst>
                                      </p:cBhvr>
                                      <p:tavLst>
                                        <p:tav tm="0">
                                          <p:val>
                                            <p:fltVal val="0"/>
                                          </p:val>
                                        </p:tav>
                                        <p:tav tm="100000">
                                          <p:val>
                                            <p:strVal val="#ppt_h"/>
                                          </p:val>
                                        </p:tav>
                                      </p:tavLst>
                                    </p:anim>
                                    <p:animEffect transition="in" filter="fade">
                                      <p:cBhvr>
                                        <p:cTn id="22" dur="500"/>
                                        <p:tgtEl>
                                          <p:spTgt spid="4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42"/>
                                        </p:tgtEl>
                                        <p:attrNameLst>
                                          <p:attrName>style.visibility</p:attrName>
                                        </p:attrNameLst>
                                      </p:cBhvr>
                                      <p:to>
                                        <p:strVal val="visible"/>
                                      </p:to>
                                    </p:set>
                                    <p:anim calcmode="lin" valueType="num">
                                      <p:cBhvr>
                                        <p:cTn id="25" dur="500" fill="hold"/>
                                        <p:tgtEl>
                                          <p:spTgt spid="42"/>
                                        </p:tgtEl>
                                        <p:attrNameLst>
                                          <p:attrName>ppt_w</p:attrName>
                                        </p:attrNameLst>
                                      </p:cBhvr>
                                      <p:tavLst>
                                        <p:tav tm="0">
                                          <p:val>
                                            <p:fltVal val="0"/>
                                          </p:val>
                                        </p:tav>
                                        <p:tav tm="100000">
                                          <p:val>
                                            <p:strVal val="#ppt_w"/>
                                          </p:val>
                                        </p:tav>
                                      </p:tavLst>
                                    </p:anim>
                                    <p:anim calcmode="lin" valueType="num">
                                      <p:cBhvr>
                                        <p:cTn id="26" dur="500" fill="hold"/>
                                        <p:tgtEl>
                                          <p:spTgt spid="42"/>
                                        </p:tgtEl>
                                        <p:attrNameLst>
                                          <p:attrName>ppt_h</p:attrName>
                                        </p:attrNameLst>
                                      </p:cBhvr>
                                      <p:tavLst>
                                        <p:tav tm="0">
                                          <p:val>
                                            <p:fltVal val="0"/>
                                          </p:val>
                                        </p:tav>
                                        <p:tav tm="100000">
                                          <p:val>
                                            <p:strVal val="#ppt_h"/>
                                          </p:val>
                                        </p:tav>
                                      </p:tavLst>
                                    </p:anim>
                                    <p:animEffect transition="in" filter="fade">
                                      <p:cBhvr>
                                        <p:cTn id="27" dur="500"/>
                                        <p:tgtEl>
                                          <p:spTgt spid="4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p:cTn id="35" dur="500" fill="hold"/>
                                        <p:tgtEl>
                                          <p:spTgt spid="44"/>
                                        </p:tgtEl>
                                        <p:attrNameLst>
                                          <p:attrName>ppt_w</p:attrName>
                                        </p:attrNameLst>
                                      </p:cBhvr>
                                      <p:tavLst>
                                        <p:tav tm="0">
                                          <p:val>
                                            <p:fltVal val="0"/>
                                          </p:val>
                                        </p:tav>
                                        <p:tav tm="100000">
                                          <p:val>
                                            <p:strVal val="#ppt_w"/>
                                          </p:val>
                                        </p:tav>
                                      </p:tavLst>
                                    </p:anim>
                                    <p:anim calcmode="lin" valueType="num">
                                      <p:cBhvr>
                                        <p:cTn id="36" dur="500" fill="hold"/>
                                        <p:tgtEl>
                                          <p:spTgt spid="44"/>
                                        </p:tgtEl>
                                        <p:attrNameLst>
                                          <p:attrName>ppt_h</p:attrName>
                                        </p:attrNameLst>
                                      </p:cBhvr>
                                      <p:tavLst>
                                        <p:tav tm="0">
                                          <p:val>
                                            <p:fltVal val="0"/>
                                          </p:val>
                                        </p:tav>
                                        <p:tav tm="100000">
                                          <p:val>
                                            <p:strVal val="#ppt_h"/>
                                          </p:val>
                                        </p:tav>
                                      </p:tavLst>
                                    </p:anim>
                                    <p:animEffect transition="in" filter="fade">
                                      <p:cBhvr>
                                        <p:cTn id="37" dur="500"/>
                                        <p:tgtEl>
                                          <p:spTgt spid="44"/>
                                        </p:tgtEl>
                                      </p:cBhvr>
                                    </p:animEffect>
                                  </p:childTnLst>
                                </p:cTn>
                              </p:par>
                              <p:par>
                                <p:cTn id="38" presetID="53" presetClass="entr" presetSubtype="16" fill="hold" grpId="0" nodeType="withEffect">
                                  <p:stCondLst>
                                    <p:cond delay="0"/>
                                  </p:stCondLst>
                                  <p:childTnLst>
                                    <p:set>
                                      <p:cBhvr>
                                        <p:cTn id="39" dur="1" fill="hold">
                                          <p:stCondLst>
                                            <p:cond delay="0"/>
                                          </p:stCondLst>
                                        </p:cTn>
                                        <p:tgtEl>
                                          <p:spTgt spid="55"/>
                                        </p:tgtEl>
                                        <p:attrNameLst>
                                          <p:attrName>style.visibility</p:attrName>
                                        </p:attrNameLst>
                                      </p:cBhvr>
                                      <p:to>
                                        <p:strVal val="visible"/>
                                      </p:to>
                                    </p:set>
                                    <p:anim calcmode="lin" valueType="num">
                                      <p:cBhvr>
                                        <p:cTn id="40" dur="500" fill="hold"/>
                                        <p:tgtEl>
                                          <p:spTgt spid="55"/>
                                        </p:tgtEl>
                                        <p:attrNameLst>
                                          <p:attrName>ppt_w</p:attrName>
                                        </p:attrNameLst>
                                      </p:cBhvr>
                                      <p:tavLst>
                                        <p:tav tm="0">
                                          <p:val>
                                            <p:fltVal val="0"/>
                                          </p:val>
                                        </p:tav>
                                        <p:tav tm="100000">
                                          <p:val>
                                            <p:strVal val="#ppt_w"/>
                                          </p:val>
                                        </p:tav>
                                      </p:tavLst>
                                    </p:anim>
                                    <p:anim calcmode="lin" valueType="num">
                                      <p:cBhvr>
                                        <p:cTn id="41" dur="500" fill="hold"/>
                                        <p:tgtEl>
                                          <p:spTgt spid="55"/>
                                        </p:tgtEl>
                                        <p:attrNameLst>
                                          <p:attrName>ppt_h</p:attrName>
                                        </p:attrNameLst>
                                      </p:cBhvr>
                                      <p:tavLst>
                                        <p:tav tm="0">
                                          <p:val>
                                            <p:fltVal val="0"/>
                                          </p:val>
                                        </p:tav>
                                        <p:tav tm="100000">
                                          <p:val>
                                            <p:strVal val="#ppt_h"/>
                                          </p:val>
                                        </p:tav>
                                      </p:tavLst>
                                    </p:anim>
                                    <p:animEffect transition="in" filter="fade">
                                      <p:cBhvr>
                                        <p:cTn id="42" dur="500"/>
                                        <p:tgtEl>
                                          <p:spTgt spid="55"/>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56"/>
                                        </p:tgtEl>
                                        <p:attrNameLst>
                                          <p:attrName>style.visibility</p:attrName>
                                        </p:attrNameLst>
                                      </p:cBhvr>
                                      <p:to>
                                        <p:strVal val="visible"/>
                                      </p:to>
                                    </p:set>
                                    <p:anim calcmode="lin" valueType="num">
                                      <p:cBhvr>
                                        <p:cTn id="45" dur="500" fill="hold"/>
                                        <p:tgtEl>
                                          <p:spTgt spid="56"/>
                                        </p:tgtEl>
                                        <p:attrNameLst>
                                          <p:attrName>ppt_w</p:attrName>
                                        </p:attrNameLst>
                                      </p:cBhvr>
                                      <p:tavLst>
                                        <p:tav tm="0">
                                          <p:val>
                                            <p:fltVal val="0"/>
                                          </p:val>
                                        </p:tav>
                                        <p:tav tm="100000">
                                          <p:val>
                                            <p:strVal val="#ppt_w"/>
                                          </p:val>
                                        </p:tav>
                                      </p:tavLst>
                                    </p:anim>
                                    <p:anim calcmode="lin" valueType="num">
                                      <p:cBhvr>
                                        <p:cTn id="46" dur="500" fill="hold"/>
                                        <p:tgtEl>
                                          <p:spTgt spid="56"/>
                                        </p:tgtEl>
                                        <p:attrNameLst>
                                          <p:attrName>ppt_h</p:attrName>
                                        </p:attrNameLst>
                                      </p:cBhvr>
                                      <p:tavLst>
                                        <p:tav tm="0">
                                          <p:val>
                                            <p:fltVal val="0"/>
                                          </p:val>
                                        </p:tav>
                                        <p:tav tm="100000">
                                          <p:val>
                                            <p:strVal val="#ppt_h"/>
                                          </p:val>
                                        </p:tav>
                                      </p:tavLst>
                                    </p:anim>
                                    <p:animEffect transition="in" filter="fade">
                                      <p:cBhvr>
                                        <p:cTn id="47" dur="500"/>
                                        <p:tgtEl>
                                          <p:spTgt spid="56"/>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57"/>
                                        </p:tgtEl>
                                        <p:attrNameLst>
                                          <p:attrName>style.visibility</p:attrName>
                                        </p:attrNameLst>
                                      </p:cBhvr>
                                      <p:to>
                                        <p:strVal val="visible"/>
                                      </p:to>
                                    </p:set>
                                    <p:anim calcmode="lin" valueType="num">
                                      <p:cBhvr>
                                        <p:cTn id="50" dur="500" fill="hold"/>
                                        <p:tgtEl>
                                          <p:spTgt spid="57"/>
                                        </p:tgtEl>
                                        <p:attrNameLst>
                                          <p:attrName>ppt_w</p:attrName>
                                        </p:attrNameLst>
                                      </p:cBhvr>
                                      <p:tavLst>
                                        <p:tav tm="0">
                                          <p:val>
                                            <p:fltVal val="0"/>
                                          </p:val>
                                        </p:tav>
                                        <p:tav tm="100000">
                                          <p:val>
                                            <p:strVal val="#ppt_w"/>
                                          </p:val>
                                        </p:tav>
                                      </p:tavLst>
                                    </p:anim>
                                    <p:anim calcmode="lin" valueType="num">
                                      <p:cBhvr>
                                        <p:cTn id="51" dur="500" fill="hold"/>
                                        <p:tgtEl>
                                          <p:spTgt spid="57"/>
                                        </p:tgtEl>
                                        <p:attrNameLst>
                                          <p:attrName>ppt_h</p:attrName>
                                        </p:attrNameLst>
                                      </p:cBhvr>
                                      <p:tavLst>
                                        <p:tav tm="0">
                                          <p:val>
                                            <p:fltVal val="0"/>
                                          </p:val>
                                        </p:tav>
                                        <p:tav tm="100000">
                                          <p:val>
                                            <p:strVal val="#ppt_h"/>
                                          </p:val>
                                        </p:tav>
                                      </p:tavLst>
                                    </p:anim>
                                    <p:animEffect transition="in" filter="fade">
                                      <p:cBhvr>
                                        <p:cTn id="52" dur="500"/>
                                        <p:tgtEl>
                                          <p:spTgt spid="57"/>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58"/>
                                        </p:tgtEl>
                                        <p:attrNameLst>
                                          <p:attrName>style.visibility</p:attrName>
                                        </p:attrNameLst>
                                      </p:cBhvr>
                                      <p:to>
                                        <p:strVal val="visible"/>
                                      </p:to>
                                    </p:set>
                                    <p:anim calcmode="lin" valueType="num">
                                      <p:cBhvr>
                                        <p:cTn id="55" dur="500" fill="hold"/>
                                        <p:tgtEl>
                                          <p:spTgt spid="58"/>
                                        </p:tgtEl>
                                        <p:attrNameLst>
                                          <p:attrName>ppt_w</p:attrName>
                                        </p:attrNameLst>
                                      </p:cBhvr>
                                      <p:tavLst>
                                        <p:tav tm="0">
                                          <p:val>
                                            <p:fltVal val="0"/>
                                          </p:val>
                                        </p:tav>
                                        <p:tav tm="100000">
                                          <p:val>
                                            <p:strVal val="#ppt_w"/>
                                          </p:val>
                                        </p:tav>
                                      </p:tavLst>
                                    </p:anim>
                                    <p:anim calcmode="lin" valueType="num">
                                      <p:cBhvr>
                                        <p:cTn id="56" dur="500" fill="hold"/>
                                        <p:tgtEl>
                                          <p:spTgt spid="58"/>
                                        </p:tgtEl>
                                        <p:attrNameLst>
                                          <p:attrName>ppt_h</p:attrName>
                                        </p:attrNameLst>
                                      </p:cBhvr>
                                      <p:tavLst>
                                        <p:tav tm="0">
                                          <p:val>
                                            <p:fltVal val="0"/>
                                          </p:val>
                                        </p:tav>
                                        <p:tav tm="100000">
                                          <p:val>
                                            <p:strVal val="#ppt_h"/>
                                          </p:val>
                                        </p:tav>
                                      </p:tavLst>
                                    </p:anim>
                                    <p:animEffect transition="in" filter="fade">
                                      <p:cBhvr>
                                        <p:cTn id="57" dur="500"/>
                                        <p:tgtEl>
                                          <p:spTgt spid="58"/>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59"/>
                                        </p:tgtEl>
                                        <p:attrNameLst>
                                          <p:attrName>style.visibility</p:attrName>
                                        </p:attrNameLst>
                                      </p:cBhvr>
                                      <p:to>
                                        <p:strVal val="visible"/>
                                      </p:to>
                                    </p:set>
                                    <p:anim calcmode="lin" valueType="num">
                                      <p:cBhvr>
                                        <p:cTn id="60" dur="500" fill="hold"/>
                                        <p:tgtEl>
                                          <p:spTgt spid="59"/>
                                        </p:tgtEl>
                                        <p:attrNameLst>
                                          <p:attrName>ppt_w</p:attrName>
                                        </p:attrNameLst>
                                      </p:cBhvr>
                                      <p:tavLst>
                                        <p:tav tm="0">
                                          <p:val>
                                            <p:fltVal val="0"/>
                                          </p:val>
                                        </p:tav>
                                        <p:tav tm="100000">
                                          <p:val>
                                            <p:strVal val="#ppt_w"/>
                                          </p:val>
                                        </p:tav>
                                      </p:tavLst>
                                    </p:anim>
                                    <p:anim calcmode="lin" valueType="num">
                                      <p:cBhvr>
                                        <p:cTn id="61" dur="500" fill="hold"/>
                                        <p:tgtEl>
                                          <p:spTgt spid="59"/>
                                        </p:tgtEl>
                                        <p:attrNameLst>
                                          <p:attrName>ppt_h</p:attrName>
                                        </p:attrNameLst>
                                      </p:cBhvr>
                                      <p:tavLst>
                                        <p:tav tm="0">
                                          <p:val>
                                            <p:fltVal val="0"/>
                                          </p:val>
                                        </p:tav>
                                        <p:tav tm="100000">
                                          <p:val>
                                            <p:strVal val="#ppt_h"/>
                                          </p:val>
                                        </p:tav>
                                      </p:tavLst>
                                    </p:anim>
                                    <p:animEffect transition="in" filter="fade">
                                      <p:cBhvr>
                                        <p:cTn id="62" dur="500"/>
                                        <p:tgtEl>
                                          <p:spTgt spid="59"/>
                                        </p:tgtEl>
                                      </p:cBhvr>
                                    </p:animEffect>
                                  </p:childTnLst>
                                </p:cTn>
                              </p:par>
                            </p:childTnLst>
                          </p:cTn>
                        </p:par>
                        <p:par>
                          <p:cTn id="63" fill="hold">
                            <p:stCondLst>
                              <p:cond delay="1500"/>
                            </p:stCondLst>
                            <p:childTnLst>
                              <p:par>
                                <p:cTn id="64" presetID="22" presetClass="entr" presetSubtype="1" fill="hold" grpId="0" nodeType="afterEffect">
                                  <p:stCondLst>
                                    <p:cond delay="0"/>
                                  </p:stCondLst>
                                  <p:childTnLst>
                                    <p:set>
                                      <p:cBhvr>
                                        <p:cTn id="65" dur="1" fill="hold">
                                          <p:stCondLst>
                                            <p:cond delay="0"/>
                                          </p:stCondLst>
                                        </p:cTn>
                                        <p:tgtEl>
                                          <p:spTgt spid="50"/>
                                        </p:tgtEl>
                                        <p:attrNameLst>
                                          <p:attrName>style.visibility</p:attrName>
                                        </p:attrNameLst>
                                      </p:cBhvr>
                                      <p:to>
                                        <p:strVal val="visible"/>
                                      </p:to>
                                    </p:set>
                                    <p:animEffect transition="in" filter="wipe(up)">
                                      <p:cBhvr>
                                        <p:cTn id="66" dur="500"/>
                                        <p:tgtEl>
                                          <p:spTgt spid="50"/>
                                        </p:tgtEl>
                                      </p:cBhvr>
                                    </p:animEffect>
                                  </p:childTnLst>
                                </p:cTn>
                              </p:par>
                            </p:childTnLst>
                          </p:cTn>
                        </p:par>
                        <p:par>
                          <p:cTn id="67" fill="hold">
                            <p:stCondLst>
                              <p:cond delay="2000"/>
                            </p:stCondLst>
                            <p:childTnLst>
                              <p:par>
                                <p:cTn id="68" presetID="22" presetClass="entr" presetSubtype="1" fill="hold" grpId="0" nodeType="afterEffect">
                                  <p:stCondLst>
                                    <p:cond delay="0"/>
                                  </p:stCondLst>
                                  <p:childTnLst>
                                    <p:set>
                                      <p:cBhvr>
                                        <p:cTn id="69" dur="1" fill="hold">
                                          <p:stCondLst>
                                            <p:cond delay="0"/>
                                          </p:stCondLst>
                                        </p:cTn>
                                        <p:tgtEl>
                                          <p:spTgt spid="51"/>
                                        </p:tgtEl>
                                        <p:attrNameLst>
                                          <p:attrName>style.visibility</p:attrName>
                                        </p:attrNameLst>
                                      </p:cBhvr>
                                      <p:to>
                                        <p:strVal val="visible"/>
                                      </p:to>
                                    </p:set>
                                    <p:animEffect transition="in" filter="wipe(up)">
                                      <p:cBhvr>
                                        <p:cTn id="70" dur="500"/>
                                        <p:tgtEl>
                                          <p:spTgt spid="51"/>
                                        </p:tgtEl>
                                      </p:cBhvr>
                                    </p:animEffect>
                                  </p:childTnLst>
                                </p:cTn>
                              </p:par>
                            </p:childTnLst>
                          </p:cTn>
                        </p:par>
                        <p:par>
                          <p:cTn id="71" fill="hold">
                            <p:stCondLst>
                              <p:cond delay="2500"/>
                            </p:stCondLst>
                            <p:childTnLst>
                              <p:par>
                                <p:cTn id="72" presetID="22" presetClass="entr" presetSubtype="1" fill="hold" grpId="0" nodeType="afterEffect">
                                  <p:stCondLst>
                                    <p:cond delay="0"/>
                                  </p:stCondLst>
                                  <p:childTnLst>
                                    <p:set>
                                      <p:cBhvr>
                                        <p:cTn id="73" dur="1" fill="hold">
                                          <p:stCondLst>
                                            <p:cond delay="0"/>
                                          </p:stCondLst>
                                        </p:cTn>
                                        <p:tgtEl>
                                          <p:spTgt spid="52"/>
                                        </p:tgtEl>
                                        <p:attrNameLst>
                                          <p:attrName>style.visibility</p:attrName>
                                        </p:attrNameLst>
                                      </p:cBhvr>
                                      <p:to>
                                        <p:strVal val="visible"/>
                                      </p:to>
                                    </p:set>
                                    <p:animEffect transition="in" filter="wipe(up)">
                                      <p:cBhvr>
                                        <p:cTn id="74" dur="500"/>
                                        <p:tgtEl>
                                          <p:spTgt spid="52"/>
                                        </p:tgtEl>
                                      </p:cBhvr>
                                    </p:animEffect>
                                  </p:childTnLst>
                                </p:cTn>
                              </p:par>
                            </p:childTnLst>
                          </p:cTn>
                        </p:par>
                        <p:par>
                          <p:cTn id="75" fill="hold">
                            <p:stCondLst>
                              <p:cond delay="3000"/>
                            </p:stCondLst>
                            <p:childTnLst>
                              <p:par>
                                <p:cTn id="76" presetID="22" presetClass="entr" presetSubtype="1"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wipe(up)">
                                      <p:cBhvr>
                                        <p:cTn id="78" dur="500"/>
                                        <p:tgtEl>
                                          <p:spTgt spid="53"/>
                                        </p:tgtEl>
                                      </p:cBhvr>
                                    </p:animEffect>
                                  </p:childTnLst>
                                </p:cTn>
                              </p:par>
                            </p:childTnLst>
                          </p:cTn>
                        </p:par>
                        <p:par>
                          <p:cTn id="79" fill="hold">
                            <p:stCondLst>
                              <p:cond delay="3500"/>
                            </p:stCondLst>
                            <p:childTnLst>
                              <p:par>
                                <p:cTn id="80" presetID="22" presetClass="entr" presetSubtype="1"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wipe(up)">
                                      <p:cBhvr>
                                        <p:cTn id="82"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43" grpId="0" animBg="1"/>
      <p:bldP spid="44" grpId="0" animBg="1"/>
      <p:bldP spid="55" grpId="0" animBg="1"/>
      <p:bldP spid="56" grpId="0" animBg="1"/>
      <p:bldP spid="57" grpId="0" animBg="1"/>
      <p:bldP spid="58" grpId="0" animBg="1"/>
      <p:bldP spid="59" grpId="0" animBg="1"/>
      <p:bldP spid="50" grpId="0"/>
      <p:bldP spid="51" grpId="0"/>
      <p:bldP spid="52" grpId="0"/>
      <p:bldP spid="53" grpId="0"/>
      <p:bldP spid="5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485356" y="1754085"/>
            <a:ext cx="2610644" cy="2035278"/>
          </a:xfrm>
          <a:prstGeom prst="rect">
            <a:avLst/>
          </a:prstGeom>
          <a:blipFill>
            <a:blip r:embed="rId3"/>
            <a:stretch>
              <a:fillRect l="-8531" r="-845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8706643" y="1754085"/>
            <a:ext cx="2610644" cy="2035278"/>
          </a:xfrm>
          <a:prstGeom prst="rect">
            <a:avLst/>
          </a:prstGeom>
          <a:blipFill>
            <a:blip r:embed="rId4"/>
            <a:stretch>
              <a:fillRect l="-4018" r="-398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874712" y="3789363"/>
            <a:ext cx="2610644" cy="2035278"/>
          </a:xfrm>
          <a:prstGeom prst="rect">
            <a:avLst/>
          </a:prstGeom>
          <a:blipFill>
            <a:blip r:embed="rId5"/>
            <a:stretch>
              <a:fillRect l="-8742" r="-8658"/>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6095999" y="3789363"/>
            <a:ext cx="2610644" cy="2035278"/>
          </a:xfrm>
          <a:prstGeom prst="rect">
            <a:avLst/>
          </a:prstGeom>
          <a:blipFill>
            <a:blip r:embed="rId6"/>
            <a:stretch>
              <a:fillRect l="-8531" r="-845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2" name="组合 41"/>
          <p:cNvGrpSpPr/>
          <p:nvPr/>
        </p:nvGrpSpPr>
        <p:grpSpPr>
          <a:xfrm>
            <a:off x="3485356" y="3789363"/>
            <a:ext cx="2610644" cy="2035278"/>
            <a:chOff x="3485356" y="3789363"/>
            <a:chExt cx="2610644" cy="2035278"/>
          </a:xfrm>
        </p:grpSpPr>
        <p:sp>
          <p:nvSpPr>
            <p:cNvPr id="7" name="矩形 6"/>
            <p:cNvSpPr/>
            <p:nvPr/>
          </p:nvSpPr>
          <p:spPr>
            <a:xfrm>
              <a:off x="3485356" y="3789363"/>
              <a:ext cx="2610644" cy="2035278"/>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zh-CN" altLang="en-US"/>
            </a:p>
          </p:txBody>
        </p:sp>
        <p:grpSp>
          <p:nvGrpSpPr>
            <p:cNvPr id="17" name="组合 16"/>
            <p:cNvGrpSpPr/>
            <p:nvPr/>
          </p:nvGrpSpPr>
          <p:grpSpPr>
            <a:xfrm>
              <a:off x="3643015" y="4283582"/>
              <a:ext cx="2295324" cy="1046840"/>
              <a:chOff x="1102784" y="4165552"/>
              <a:chExt cx="2295324" cy="1046840"/>
            </a:xfrm>
          </p:grpSpPr>
          <p:sp>
            <p:nvSpPr>
              <p:cNvPr id="14" name="矩形 13"/>
              <p:cNvSpPr/>
              <p:nvPr/>
            </p:nvSpPr>
            <p:spPr>
              <a:xfrm>
                <a:off x="1102784" y="4165552"/>
                <a:ext cx="2295324" cy="479106"/>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en-US" altLang="zh-CN" sz="1100" dirty="0">
                    <a:solidFill>
                      <a:schemeClr val="bg1"/>
                    </a:solidFill>
                    <a:latin typeface="Century Gothic" panose="020B0502020202020204" pitchFamily="34" charset="0"/>
                  </a:rPr>
                  <a:t>Far </a:t>
                </a:r>
                <a:r>
                  <a:rPr lang="en-US" altLang="zh-CN" sz="1100" dirty="0" err="1">
                    <a:solidFill>
                      <a:schemeClr val="bg1"/>
                    </a:solidFill>
                    <a:latin typeface="Century Gothic" panose="020B0502020202020204" pitchFamily="34" charset="0"/>
                  </a:rPr>
                  <a:t>far</a:t>
                </a:r>
                <a:r>
                  <a:rPr lang="en-US" altLang="zh-CN" sz="1100" dirty="0">
                    <a:solidFill>
                      <a:schemeClr val="bg1"/>
                    </a:solidFill>
                    <a:latin typeface="Century Gothic" panose="020B0502020202020204" pitchFamily="34" charset="0"/>
                  </a:rPr>
                  <a:t> away, behind the word mountains, far from the</a:t>
                </a:r>
              </a:p>
            </p:txBody>
          </p:sp>
          <p:grpSp>
            <p:nvGrpSpPr>
              <p:cNvPr id="16" name="组合 15"/>
              <p:cNvGrpSpPr/>
              <p:nvPr/>
            </p:nvGrpSpPr>
            <p:grpSpPr>
              <a:xfrm>
                <a:off x="1225170" y="4787927"/>
                <a:ext cx="2050552" cy="424465"/>
                <a:chOff x="1225170" y="4787927"/>
                <a:chExt cx="2050552" cy="424465"/>
              </a:xfrm>
            </p:grpSpPr>
            <p:sp>
              <p:nvSpPr>
                <p:cNvPr id="13" name="Rounded Rectangle 8"/>
                <p:cNvSpPr/>
                <p:nvPr/>
              </p:nvSpPr>
              <p:spPr>
                <a:xfrm>
                  <a:off x="1347556" y="4787927"/>
                  <a:ext cx="1865327" cy="424465"/>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latin typeface="Arial" panose="020B0604020202020204" pitchFamily="34" charset="0"/>
                    <a:cs typeface="Arial" panose="020B0604020202020204" pitchFamily="34" charset="0"/>
                  </a:endParaRPr>
                </a:p>
              </p:txBody>
            </p:sp>
            <p:sp>
              <p:nvSpPr>
                <p:cNvPr id="15" name="矩形 14"/>
                <p:cNvSpPr/>
                <p:nvPr/>
              </p:nvSpPr>
              <p:spPr>
                <a:xfrm>
                  <a:off x="1225170" y="4806953"/>
                  <a:ext cx="2050552" cy="369332"/>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b="1" dirty="0">
                      <a:solidFill>
                        <a:schemeClr val="accent3"/>
                      </a:solidFill>
                      <a:latin typeface="Century Gothic" panose="020B0502020202020204" pitchFamily="34" charset="0"/>
                    </a:rPr>
                    <a:t>标题文字添加</a:t>
                  </a:r>
                </a:p>
              </p:txBody>
            </p:sp>
          </p:grpSp>
        </p:grpSp>
      </p:grpSp>
      <p:grpSp>
        <p:nvGrpSpPr>
          <p:cNvPr id="41" name="组合 40"/>
          <p:cNvGrpSpPr/>
          <p:nvPr/>
        </p:nvGrpSpPr>
        <p:grpSpPr>
          <a:xfrm>
            <a:off x="8706643" y="3789363"/>
            <a:ext cx="2610644" cy="2035278"/>
            <a:chOff x="8706643" y="3789363"/>
            <a:chExt cx="2610644" cy="2035278"/>
          </a:xfrm>
        </p:grpSpPr>
        <p:sp>
          <p:nvSpPr>
            <p:cNvPr id="9" name="矩形 8"/>
            <p:cNvSpPr/>
            <p:nvPr/>
          </p:nvSpPr>
          <p:spPr>
            <a:xfrm>
              <a:off x="8706643" y="3789363"/>
              <a:ext cx="2610644" cy="2035278"/>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zh-CN" altLang="en-US"/>
            </a:p>
          </p:txBody>
        </p:sp>
        <p:grpSp>
          <p:nvGrpSpPr>
            <p:cNvPr id="18" name="组合 17"/>
            <p:cNvGrpSpPr/>
            <p:nvPr/>
          </p:nvGrpSpPr>
          <p:grpSpPr>
            <a:xfrm>
              <a:off x="8864303" y="4283582"/>
              <a:ext cx="2295324" cy="1046840"/>
              <a:chOff x="1102784" y="4165552"/>
              <a:chExt cx="2295324" cy="1046840"/>
            </a:xfrm>
          </p:grpSpPr>
          <p:sp>
            <p:nvSpPr>
              <p:cNvPr id="19" name="矩形 18"/>
              <p:cNvSpPr/>
              <p:nvPr/>
            </p:nvSpPr>
            <p:spPr>
              <a:xfrm>
                <a:off x="1102784" y="4165552"/>
                <a:ext cx="2295324" cy="479106"/>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en-US" altLang="zh-CN" sz="1100" dirty="0">
                    <a:solidFill>
                      <a:schemeClr val="bg1"/>
                    </a:solidFill>
                    <a:latin typeface="Century Gothic" panose="020B0502020202020204" pitchFamily="34" charset="0"/>
                  </a:rPr>
                  <a:t>Far </a:t>
                </a:r>
                <a:r>
                  <a:rPr lang="en-US" altLang="zh-CN" sz="1100" dirty="0" err="1">
                    <a:solidFill>
                      <a:schemeClr val="bg1"/>
                    </a:solidFill>
                    <a:latin typeface="Century Gothic" panose="020B0502020202020204" pitchFamily="34" charset="0"/>
                  </a:rPr>
                  <a:t>far</a:t>
                </a:r>
                <a:r>
                  <a:rPr lang="en-US" altLang="zh-CN" sz="1100" dirty="0">
                    <a:solidFill>
                      <a:schemeClr val="bg1"/>
                    </a:solidFill>
                    <a:latin typeface="Century Gothic" panose="020B0502020202020204" pitchFamily="34" charset="0"/>
                  </a:rPr>
                  <a:t> away, behind the word mountains, far from the</a:t>
                </a:r>
              </a:p>
            </p:txBody>
          </p:sp>
          <p:grpSp>
            <p:nvGrpSpPr>
              <p:cNvPr id="20" name="组合 19"/>
              <p:cNvGrpSpPr/>
              <p:nvPr/>
            </p:nvGrpSpPr>
            <p:grpSpPr>
              <a:xfrm>
                <a:off x="1225170" y="4787927"/>
                <a:ext cx="2050552" cy="424465"/>
                <a:chOff x="1225170" y="4787927"/>
                <a:chExt cx="2050552" cy="424465"/>
              </a:xfrm>
            </p:grpSpPr>
            <p:sp>
              <p:nvSpPr>
                <p:cNvPr id="21" name="Rounded Rectangle 8"/>
                <p:cNvSpPr/>
                <p:nvPr/>
              </p:nvSpPr>
              <p:spPr>
                <a:xfrm>
                  <a:off x="1347556" y="4787927"/>
                  <a:ext cx="1865327" cy="424465"/>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latin typeface="Arial" panose="020B0604020202020204" pitchFamily="34" charset="0"/>
                    <a:cs typeface="Arial" panose="020B0604020202020204" pitchFamily="34" charset="0"/>
                  </a:endParaRPr>
                </a:p>
              </p:txBody>
            </p:sp>
            <p:sp>
              <p:nvSpPr>
                <p:cNvPr id="22" name="矩形 21"/>
                <p:cNvSpPr/>
                <p:nvPr/>
              </p:nvSpPr>
              <p:spPr>
                <a:xfrm>
                  <a:off x="1225170" y="4806953"/>
                  <a:ext cx="2050552" cy="369332"/>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b="1" dirty="0">
                      <a:solidFill>
                        <a:schemeClr val="accent4"/>
                      </a:solidFill>
                      <a:latin typeface="Century Gothic" panose="020B0502020202020204" pitchFamily="34" charset="0"/>
                    </a:rPr>
                    <a:t>标题文字添加</a:t>
                  </a:r>
                </a:p>
              </p:txBody>
            </p:sp>
          </p:grpSp>
        </p:grpSp>
      </p:grpSp>
      <p:grpSp>
        <p:nvGrpSpPr>
          <p:cNvPr id="40" name="组合 39"/>
          <p:cNvGrpSpPr/>
          <p:nvPr/>
        </p:nvGrpSpPr>
        <p:grpSpPr>
          <a:xfrm>
            <a:off x="874712" y="1754085"/>
            <a:ext cx="2610644" cy="2035278"/>
            <a:chOff x="874712" y="1754085"/>
            <a:chExt cx="2610644" cy="2035278"/>
          </a:xfrm>
        </p:grpSpPr>
        <p:sp>
          <p:nvSpPr>
            <p:cNvPr id="2" name="矩形 1"/>
            <p:cNvSpPr/>
            <p:nvPr/>
          </p:nvSpPr>
          <p:spPr>
            <a:xfrm>
              <a:off x="874712" y="1754085"/>
              <a:ext cx="2610644" cy="203527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3" name="组合 22"/>
            <p:cNvGrpSpPr/>
            <p:nvPr/>
          </p:nvGrpSpPr>
          <p:grpSpPr>
            <a:xfrm>
              <a:off x="1032372" y="2248304"/>
              <a:ext cx="2295324" cy="1046840"/>
              <a:chOff x="1102784" y="4165552"/>
              <a:chExt cx="2295324" cy="1046840"/>
            </a:xfrm>
          </p:grpSpPr>
          <p:sp>
            <p:nvSpPr>
              <p:cNvPr id="24" name="矩形 23"/>
              <p:cNvSpPr/>
              <p:nvPr/>
            </p:nvSpPr>
            <p:spPr>
              <a:xfrm>
                <a:off x="1102784" y="4165552"/>
                <a:ext cx="2295324" cy="498598"/>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en-US" altLang="zh-CN" sz="1100" dirty="0">
                    <a:solidFill>
                      <a:schemeClr val="bg1">
                        <a:lumMod val="50000"/>
                      </a:schemeClr>
                    </a:solidFill>
                    <a:latin typeface="Century Gothic" panose="020B0502020202020204" pitchFamily="34" charset="0"/>
                  </a:rPr>
                  <a:t>Far </a:t>
                </a:r>
                <a:r>
                  <a:rPr lang="en-US" altLang="zh-CN" sz="1100" dirty="0" err="1">
                    <a:solidFill>
                      <a:schemeClr val="bg1">
                        <a:lumMod val="50000"/>
                      </a:schemeClr>
                    </a:solidFill>
                    <a:latin typeface="Century Gothic" panose="020B0502020202020204" pitchFamily="34" charset="0"/>
                  </a:rPr>
                  <a:t>far</a:t>
                </a:r>
                <a:r>
                  <a:rPr lang="en-US" altLang="zh-CN" sz="1100" dirty="0">
                    <a:solidFill>
                      <a:schemeClr val="bg1">
                        <a:lumMod val="50000"/>
                      </a:schemeClr>
                    </a:solidFill>
                    <a:latin typeface="Century Gothic" panose="020B0502020202020204" pitchFamily="34" charset="0"/>
                  </a:rPr>
                  <a:t> away, behind the word mountains, far from the</a:t>
                </a:r>
              </a:p>
            </p:txBody>
          </p:sp>
          <p:grpSp>
            <p:nvGrpSpPr>
              <p:cNvPr id="25" name="组合 24"/>
              <p:cNvGrpSpPr/>
              <p:nvPr/>
            </p:nvGrpSpPr>
            <p:grpSpPr>
              <a:xfrm>
                <a:off x="1225170" y="4787927"/>
                <a:ext cx="2050552" cy="424465"/>
                <a:chOff x="1225170" y="4787927"/>
                <a:chExt cx="2050552" cy="424465"/>
              </a:xfrm>
            </p:grpSpPr>
            <p:sp>
              <p:nvSpPr>
                <p:cNvPr id="26" name="Rounded Rectangle 8"/>
                <p:cNvSpPr/>
                <p:nvPr/>
              </p:nvSpPr>
              <p:spPr>
                <a:xfrm>
                  <a:off x="1347556" y="4787927"/>
                  <a:ext cx="1865327" cy="424465"/>
                </a:xfrm>
                <a:prstGeom prst="roundRect">
                  <a:avLst>
                    <a:gd name="adj" fmla="val 5000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27" name="矩形 26"/>
                <p:cNvSpPr/>
                <p:nvPr/>
              </p:nvSpPr>
              <p:spPr>
                <a:xfrm>
                  <a:off x="1225170" y="4806953"/>
                  <a:ext cx="2050552" cy="369332"/>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b="1" dirty="0">
                      <a:solidFill>
                        <a:schemeClr val="bg1"/>
                      </a:solidFill>
                      <a:latin typeface="Century Gothic" panose="020B0502020202020204" pitchFamily="34" charset="0"/>
                    </a:rPr>
                    <a:t>标题文字添加</a:t>
                  </a:r>
                </a:p>
              </p:txBody>
            </p:sp>
          </p:grpSp>
        </p:grpSp>
      </p:grpSp>
      <p:grpSp>
        <p:nvGrpSpPr>
          <p:cNvPr id="43" name="组合 42"/>
          <p:cNvGrpSpPr/>
          <p:nvPr/>
        </p:nvGrpSpPr>
        <p:grpSpPr>
          <a:xfrm>
            <a:off x="6095999" y="1754085"/>
            <a:ext cx="2610644" cy="2035278"/>
            <a:chOff x="6095999" y="1754085"/>
            <a:chExt cx="2610644" cy="2035278"/>
          </a:xfrm>
        </p:grpSpPr>
        <p:sp>
          <p:nvSpPr>
            <p:cNvPr id="4" name="矩形 3"/>
            <p:cNvSpPr/>
            <p:nvPr/>
          </p:nvSpPr>
          <p:spPr>
            <a:xfrm>
              <a:off x="6095999" y="1754085"/>
              <a:ext cx="2610644" cy="203527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8" name="组合 27"/>
            <p:cNvGrpSpPr/>
            <p:nvPr/>
          </p:nvGrpSpPr>
          <p:grpSpPr>
            <a:xfrm>
              <a:off x="6253660" y="2248304"/>
              <a:ext cx="2295324" cy="1046840"/>
              <a:chOff x="1102784" y="4165552"/>
              <a:chExt cx="2295324" cy="1046840"/>
            </a:xfrm>
          </p:grpSpPr>
          <p:sp>
            <p:nvSpPr>
              <p:cNvPr id="29" name="矩形 28"/>
              <p:cNvSpPr/>
              <p:nvPr/>
            </p:nvSpPr>
            <p:spPr>
              <a:xfrm>
                <a:off x="1102784" y="4165552"/>
                <a:ext cx="2295324" cy="498598"/>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en-US" altLang="zh-CN" sz="1100" dirty="0">
                    <a:solidFill>
                      <a:schemeClr val="bg1">
                        <a:lumMod val="50000"/>
                      </a:schemeClr>
                    </a:solidFill>
                    <a:latin typeface="Century Gothic" panose="020B0502020202020204" pitchFamily="34" charset="0"/>
                  </a:rPr>
                  <a:t>Far </a:t>
                </a:r>
                <a:r>
                  <a:rPr lang="en-US" altLang="zh-CN" sz="1100" dirty="0" err="1">
                    <a:solidFill>
                      <a:schemeClr val="bg1">
                        <a:lumMod val="50000"/>
                      </a:schemeClr>
                    </a:solidFill>
                    <a:latin typeface="Century Gothic" panose="020B0502020202020204" pitchFamily="34" charset="0"/>
                  </a:rPr>
                  <a:t>far</a:t>
                </a:r>
                <a:r>
                  <a:rPr lang="en-US" altLang="zh-CN" sz="1100" dirty="0">
                    <a:solidFill>
                      <a:schemeClr val="bg1">
                        <a:lumMod val="50000"/>
                      </a:schemeClr>
                    </a:solidFill>
                    <a:latin typeface="Century Gothic" panose="020B0502020202020204" pitchFamily="34" charset="0"/>
                  </a:rPr>
                  <a:t> away, behind the word mountains, far from the</a:t>
                </a:r>
              </a:p>
            </p:txBody>
          </p:sp>
          <p:grpSp>
            <p:nvGrpSpPr>
              <p:cNvPr id="30" name="组合 29"/>
              <p:cNvGrpSpPr/>
              <p:nvPr/>
            </p:nvGrpSpPr>
            <p:grpSpPr>
              <a:xfrm>
                <a:off x="1225170" y="4787927"/>
                <a:ext cx="2050552" cy="424465"/>
                <a:chOff x="1225170" y="4787927"/>
                <a:chExt cx="2050552" cy="424465"/>
              </a:xfrm>
            </p:grpSpPr>
            <p:sp>
              <p:nvSpPr>
                <p:cNvPr id="31" name="Rounded Rectangle 8"/>
                <p:cNvSpPr/>
                <p:nvPr/>
              </p:nvSpPr>
              <p:spPr>
                <a:xfrm>
                  <a:off x="1347556" y="4787927"/>
                  <a:ext cx="1865327" cy="424465"/>
                </a:xfrm>
                <a:prstGeom prst="roundRect">
                  <a:avLst>
                    <a:gd name="adj" fmla="val 50000"/>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32" name="矩形 31"/>
                <p:cNvSpPr/>
                <p:nvPr/>
              </p:nvSpPr>
              <p:spPr>
                <a:xfrm>
                  <a:off x="1225170" y="4806953"/>
                  <a:ext cx="2050552" cy="369332"/>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b="1" dirty="0">
                      <a:solidFill>
                        <a:schemeClr val="bg1"/>
                      </a:solidFill>
                      <a:latin typeface="Century Gothic" panose="020B0502020202020204" pitchFamily="34" charset="0"/>
                    </a:rPr>
                    <a:t>标题文字添加</a:t>
                  </a:r>
                </a:p>
              </p:txBody>
            </p:sp>
          </p:grpSp>
        </p:grpSp>
      </p:grpSp>
      <p:grpSp>
        <p:nvGrpSpPr>
          <p:cNvPr id="44" name="组合 43"/>
          <p:cNvGrpSpPr/>
          <p:nvPr/>
        </p:nvGrpSpPr>
        <p:grpSpPr>
          <a:xfrm>
            <a:off x="1121107" y="430231"/>
            <a:ext cx="4885993" cy="687492"/>
            <a:chOff x="5402407" y="1247256"/>
            <a:chExt cx="4885993" cy="687492"/>
          </a:xfrm>
        </p:grpSpPr>
        <p:sp>
          <p:nvSpPr>
            <p:cNvPr id="45" name="文本框 44"/>
            <p:cNvSpPr txBox="1"/>
            <p:nvPr/>
          </p:nvSpPr>
          <p:spPr>
            <a:xfrm>
              <a:off x="5402407" y="1247256"/>
              <a:ext cx="3295317" cy="523220"/>
            </a:xfrm>
            <a:prstGeom prst="rect">
              <a:avLst/>
            </a:prstGeom>
            <a:noFill/>
          </p:spPr>
          <p:txBody>
            <a:bodyPr wrap="squar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rPr>
                <a:t>标题文字添加此处</a:t>
              </a:r>
              <a:endParaRPr kumimoji="0" lang="zh-CN" altLang="en-US" sz="28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46" name="文本框 45"/>
            <p:cNvSpPr txBox="1"/>
            <p:nvPr/>
          </p:nvSpPr>
          <p:spPr>
            <a:xfrm>
              <a:off x="5402408" y="1664931"/>
              <a:ext cx="4885992" cy="269817"/>
            </a:xfrm>
            <a:prstGeom prst="rect">
              <a:avLst/>
            </a:prstGeom>
            <a:noFill/>
          </p:spPr>
          <p:txBody>
            <a:bodyPr wrap="square" rtlCol="0">
              <a:spAutoFit/>
              <a:scene3d>
                <a:camera prst="orthographicFront"/>
                <a:lightRig rig="threePt" dir="t"/>
              </a:scene3d>
              <a:sp3d contourW="12700"/>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en-US" altLang="zh-CN" sz="1050" b="0" i="0" u="none" strike="noStrike" kern="1200" cap="none" spc="0" normalizeH="0" baseline="0" noProof="0" dirty="0" smtClean="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print </a:t>
              </a:r>
              <a:r>
                <a:rPr kumimoji="0" lang="en-US" altLang="zh-CN" sz="105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the presentation and make it into a film to be used in a wider field</a:t>
              </a:r>
            </a:p>
          </p:txBody>
        </p:sp>
      </p:grpSp>
      <p:sp>
        <p:nvSpPr>
          <p:cNvPr id="47" name="矩形 46"/>
          <p:cNvSpPr/>
          <p:nvPr/>
        </p:nvSpPr>
        <p:spPr>
          <a:xfrm>
            <a:off x="0" y="-4296"/>
            <a:ext cx="765211" cy="76521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smtClean="0">
              <a:ln>
                <a:noFill/>
              </a:ln>
              <a:solidFill>
                <a:prstClr val="white"/>
              </a:solidFill>
              <a:effectLst/>
              <a:uLnTx/>
              <a:uFillTx/>
              <a:latin typeface="Arial" panose="020B0604020202020204"/>
              <a:ea typeface="微软雅黑" panose="020B0503020204020204" pitchFamily="34" charset="-122"/>
              <a:cs typeface="+mn-cs"/>
            </a:endParaRPr>
          </a:p>
        </p:txBody>
      </p:sp>
      <p:sp>
        <p:nvSpPr>
          <p:cNvPr id="48" name="矩形 47"/>
          <p:cNvSpPr/>
          <p:nvPr/>
        </p:nvSpPr>
        <p:spPr>
          <a:xfrm>
            <a:off x="476250" y="469754"/>
            <a:ext cx="582321" cy="582321"/>
          </a:xfrm>
          <a:prstGeom prst="rect">
            <a:avLst/>
          </a:prstGeom>
          <a:gradFill flip="none" rotWithShape="1">
            <a:gsLst>
              <a:gs pos="0">
                <a:srgbClr val="E52D27"/>
              </a:gs>
              <a:gs pos="100000">
                <a:srgbClr val="B31217"/>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smtClean="0">
              <a:ln>
                <a:noFill/>
              </a:ln>
              <a:solidFill>
                <a:prstClr val="white"/>
              </a:solidFill>
              <a:effectLst/>
              <a:uLnTx/>
              <a:uFillTx/>
              <a:latin typeface="Arial" panose="020B0604020202020204"/>
              <a:ea typeface="微软雅黑" panose="020B0503020204020204" pitchFamily="3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p:cTn id="7" dur="500" fill="hold"/>
                                        <p:tgtEl>
                                          <p:spTgt spid="40"/>
                                        </p:tgtEl>
                                        <p:attrNameLst>
                                          <p:attrName>ppt_w</p:attrName>
                                        </p:attrNameLst>
                                      </p:cBhvr>
                                      <p:tavLst>
                                        <p:tav tm="0">
                                          <p:val>
                                            <p:fltVal val="0"/>
                                          </p:val>
                                        </p:tav>
                                        <p:tav tm="100000">
                                          <p:val>
                                            <p:strVal val="#ppt_w"/>
                                          </p:val>
                                        </p:tav>
                                      </p:tavLst>
                                    </p:anim>
                                    <p:anim calcmode="lin" valueType="num">
                                      <p:cBhvr>
                                        <p:cTn id="8" dur="500" fill="hold"/>
                                        <p:tgtEl>
                                          <p:spTgt spid="40"/>
                                        </p:tgtEl>
                                        <p:attrNameLst>
                                          <p:attrName>ppt_h</p:attrName>
                                        </p:attrNameLst>
                                      </p:cBhvr>
                                      <p:tavLst>
                                        <p:tav tm="0">
                                          <p:val>
                                            <p:fltVal val="0"/>
                                          </p:val>
                                        </p:tav>
                                        <p:tav tm="100000">
                                          <p:val>
                                            <p:strVal val="#ppt_h"/>
                                          </p:val>
                                        </p:tav>
                                      </p:tavLst>
                                    </p:anim>
                                    <p:animEffect transition="in" filter="fade">
                                      <p:cBhvr>
                                        <p:cTn id="9" dur="500"/>
                                        <p:tgtEl>
                                          <p:spTgt spid="40"/>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 calcmode="lin" valueType="num">
                                      <p:cBhvr>
                                        <p:cTn id="19" dur="500" fill="hold"/>
                                        <p:tgtEl>
                                          <p:spTgt spid="43"/>
                                        </p:tgtEl>
                                        <p:attrNameLst>
                                          <p:attrName>ppt_w</p:attrName>
                                        </p:attrNameLst>
                                      </p:cBhvr>
                                      <p:tavLst>
                                        <p:tav tm="0">
                                          <p:val>
                                            <p:fltVal val="0"/>
                                          </p:val>
                                        </p:tav>
                                        <p:tav tm="100000">
                                          <p:val>
                                            <p:strVal val="#ppt_w"/>
                                          </p:val>
                                        </p:tav>
                                      </p:tavLst>
                                    </p:anim>
                                    <p:anim calcmode="lin" valueType="num">
                                      <p:cBhvr>
                                        <p:cTn id="20" dur="500" fill="hold"/>
                                        <p:tgtEl>
                                          <p:spTgt spid="43"/>
                                        </p:tgtEl>
                                        <p:attrNameLst>
                                          <p:attrName>ppt_h</p:attrName>
                                        </p:attrNameLst>
                                      </p:cBhvr>
                                      <p:tavLst>
                                        <p:tav tm="0">
                                          <p:val>
                                            <p:fltVal val="0"/>
                                          </p:val>
                                        </p:tav>
                                        <p:tav tm="100000">
                                          <p:val>
                                            <p:strVal val="#ppt_h"/>
                                          </p:val>
                                        </p:tav>
                                      </p:tavLst>
                                    </p:anim>
                                    <p:animEffect transition="in" filter="fade">
                                      <p:cBhvr>
                                        <p:cTn id="21" dur="500"/>
                                        <p:tgtEl>
                                          <p:spTgt spid="43"/>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2000"/>
                            </p:stCondLst>
                            <p:childTnLst>
                              <p:par>
                                <p:cTn id="29" presetID="53" presetClass="entr" presetSubtype="16" fill="hold" nodeType="afterEffect">
                                  <p:stCondLst>
                                    <p:cond delay="0"/>
                                  </p:stCondLst>
                                  <p:childTnLst>
                                    <p:set>
                                      <p:cBhvr>
                                        <p:cTn id="30" dur="1" fill="hold">
                                          <p:stCondLst>
                                            <p:cond delay="0"/>
                                          </p:stCondLst>
                                        </p:cTn>
                                        <p:tgtEl>
                                          <p:spTgt spid="41"/>
                                        </p:tgtEl>
                                        <p:attrNameLst>
                                          <p:attrName>style.visibility</p:attrName>
                                        </p:attrNameLst>
                                      </p:cBhvr>
                                      <p:to>
                                        <p:strVal val="visible"/>
                                      </p:to>
                                    </p:set>
                                    <p:anim calcmode="lin" valueType="num">
                                      <p:cBhvr>
                                        <p:cTn id="31" dur="500" fill="hold"/>
                                        <p:tgtEl>
                                          <p:spTgt spid="41"/>
                                        </p:tgtEl>
                                        <p:attrNameLst>
                                          <p:attrName>ppt_w</p:attrName>
                                        </p:attrNameLst>
                                      </p:cBhvr>
                                      <p:tavLst>
                                        <p:tav tm="0">
                                          <p:val>
                                            <p:fltVal val="0"/>
                                          </p:val>
                                        </p:tav>
                                        <p:tav tm="100000">
                                          <p:val>
                                            <p:strVal val="#ppt_w"/>
                                          </p:val>
                                        </p:tav>
                                      </p:tavLst>
                                    </p:anim>
                                    <p:anim calcmode="lin" valueType="num">
                                      <p:cBhvr>
                                        <p:cTn id="32" dur="500" fill="hold"/>
                                        <p:tgtEl>
                                          <p:spTgt spid="41"/>
                                        </p:tgtEl>
                                        <p:attrNameLst>
                                          <p:attrName>ppt_h</p:attrName>
                                        </p:attrNameLst>
                                      </p:cBhvr>
                                      <p:tavLst>
                                        <p:tav tm="0">
                                          <p:val>
                                            <p:fltVal val="0"/>
                                          </p:val>
                                        </p:tav>
                                        <p:tav tm="100000">
                                          <p:val>
                                            <p:strVal val="#ppt_h"/>
                                          </p:val>
                                        </p:tav>
                                      </p:tavLst>
                                    </p:anim>
                                    <p:animEffect transition="in" filter="fade">
                                      <p:cBhvr>
                                        <p:cTn id="33" dur="500"/>
                                        <p:tgtEl>
                                          <p:spTgt spid="41"/>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p:cTn id="37" dur="500" fill="hold"/>
                                        <p:tgtEl>
                                          <p:spTgt spid="8"/>
                                        </p:tgtEl>
                                        <p:attrNameLst>
                                          <p:attrName>ppt_w</p:attrName>
                                        </p:attrNameLst>
                                      </p:cBhvr>
                                      <p:tavLst>
                                        <p:tav tm="0">
                                          <p:val>
                                            <p:fltVal val="0"/>
                                          </p:val>
                                        </p:tav>
                                        <p:tav tm="100000">
                                          <p:val>
                                            <p:strVal val="#ppt_w"/>
                                          </p:val>
                                        </p:tav>
                                      </p:tavLst>
                                    </p:anim>
                                    <p:anim calcmode="lin" valueType="num">
                                      <p:cBhvr>
                                        <p:cTn id="38" dur="500" fill="hold"/>
                                        <p:tgtEl>
                                          <p:spTgt spid="8"/>
                                        </p:tgtEl>
                                        <p:attrNameLst>
                                          <p:attrName>ppt_h</p:attrName>
                                        </p:attrNameLst>
                                      </p:cBhvr>
                                      <p:tavLst>
                                        <p:tav tm="0">
                                          <p:val>
                                            <p:fltVal val="0"/>
                                          </p:val>
                                        </p:tav>
                                        <p:tav tm="100000">
                                          <p:val>
                                            <p:strVal val="#ppt_h"/>
                                          </p:val>
                                        </p:tav>
                                      </p:tavLst>
                                    </p:anim>
                                    <p:animEffect transition="in" filter="fade">
                                      <p:cBhvr>
                                        <p:cTn id="39" dur="500"/>
                                        <p:tgtEl>
                                          <p:spTgt spid="8"/>
                                        </p:tgtEl>
                                      </p:cBhvr>
                                    </p:animEffect>
                                  </p:childTnLst>
                                </p:cTn>
                              </p:par>
                            </p:childTnLst>
                          </p:cTn>
                        </p:par>
                        <p:par>
                          <p:cTn id="40" fill="hold">
                            <p:stCondLst>
                              <p:cond delay="30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6"/>
                                        </p:tgtEl>
                                        <p:attrNameLst>
                                          <p:attrName>style.visibility</p:attrName>
                                        </p:attrNameLst>
                                      </p:cBhvr>
                                      <p:to>
                                        <p:strVal val="visible"/>
                                      </p:to>
                                    </p:set>
                                    <p:anim calcmode="lin" valueType="num">
                                      <p:cBhvr>
                                        <p:cTn id="49" dur="500" fill="hold"/>
                                        <p:tgtEl>
                                          <p:spTgt spid="6"/>
                                        </p:tgtEl>
                                        <p:attrNameLst>
                                          <p:attrName>ppt_w</p:attrName>
                                        </p:attrNameLst>
                                      </p:cBhvr>
                                      <p:tavLst>
                                        <p:tav tm="0">
                                          <p:val>
                                            <p:fltVal val="0"/>
                                          </p:val>
                                        </p:tav>
                                        <p:tav tm="100000">
                                          <p:val>
                                            <p:strVal val="#ppt_w"/>
                                          </p:val>
                                        </p:tav>
                                      </p:tavLst>
                                    </p:anim>
                                    <p:anim calcmode="lin" valueType="num">
                                      <p:cBhvr>
                                        <p:cTn id="50" dur="500" fill="hold"/>
                                        <p:tgtEl>
                                          <p:spTgt spid="6"/>
                                        </p:tgtEl>
                                        <p:attrNameLst>
                                          <p:attrName>ppt_h</p:attrName>
                                        </p:attrNameLst>
                                      </p:cBhvr>
                                      <p:tavLst>
                                        <p:tav tm="0">
                                          <p:val>
                                            <p:fltVal val="0"/>
                                          </p:val>
                                        </p:tav>
                                        <p:tav tm="100000">
                                          <p:val>
                                            <p:strVal val="#ppt_h"/>
                                          </p:val>
                                        </p:tav>
                                      </p:tavLst>
                                    </p:anim>
                                    <p:animEffect transition="in" filter="fade">
                                      <p:cBhvr>
                                        <p:cTn id="5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11"/>
          <p:cNvSpPr/>
          <p:nvPr/>
        </p:nvSpPr>
        <p:spPr>
          <a:xfrm>
            <a:off x="0" y="4606486"/>
            <a:ext cx="12192000" cy="2283785"/>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sym typeface="+mn-lt"/>
            </a:endParaRPr>
          </a:p>
        </p:txBody>
      </p:sp>
      <p:sp>
        <p:nvSpPr>
          <p:cNvPr id="42" name="Rectangle 11"/>
          <p:cNvSpPr/>
          <p:nvPr/>
        </p:nvSpPr>
        <p:spPr>
          <a:xfrm>
            <a:off x="0" y="0"/>
            <a:ext cx="12192000" cy="2433604"/>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sym typeface="+mn-lt"/>
            </a:endParaRPr>
          </a:p>
        </p:txBody>
      </p:sp>
      <p:sp>
        <p:nvSpPr>
          <p:cNvPr id="3" name="矩形 2"/>
          <p:cNvSpPr/>
          <p:nvPr/>
        </p:nvSpPr>
        <p:spPr>
          <a:xfrm>
            <a:off x="874713" y="1268413"/>
            <a:ext cx="10442575" cy="5040312"/>
          </a:xfrm>
          <a:prstGeom prst="rect">
            <a:avLst/>
          </a:prstGeom>
          <a:solidFill>
            <a:schemeClr val="bg1"/>
          </a:solidFill>
          <a:ln>
            <a:noFill/>
          </a:ln>
          <a:effectLst>
            <a:outerShdw blurRad="609600" sx="101000" sy="101000" algn="ctr"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 name="组合 3"/>
          <p:cNvGrpSpPr/>
          <p:nvPr/>
        </p:nvGrpSpPr>
        <p:grpSpPr>
          <a:xfrm>
            <a:off x="10928350" y="521697"/>
            <a:ext cx="388938" cy="165169"/>
            <a:chOff x="7677150" y="895350"/>
            <a:chExt cx="1657350" cy="266700"/>
          </a:xfrm>
        </p:grpSpPr>
        <p:cxnSp>
          <p:nvCxnSpPr>
            <p:cNvPr id="5" name="直接连接符 4"/>
            <p:cNvCxnSpPr/>
            <p:nvPr/>
          </p:nvCxnSpPr>
          <p:spPr>
            <a:xfrm>
              <a:off x="7677150" y="895350"/>
              <a:ext cx="165735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7677150" y="1028700"/>
              <a:ext cx="165735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7677150" y="1162050"/>
              <a:ext cx="165735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文本框 7"/>
          <p:cNvSpPr txBox="1"/>
          <p:nvPr/>
        </p:nvSpPr>
        <p:spPr>
          <a:xfrm>
            <a:off x="6680170" y="478482"/>
            <a:ext cx="800219" cy="276999"/>
          </a:xfrm>
          <a:prstGeom prst="rect">
            <a:avLst/>
          </a:prstGeom>
          <a:noFill/>
        </p:spPr>
        <p:txBody>
          <a:bodyPr wrap="none" rtlCol="0">
            <a:spAutoFit/>
            <a:scene3d>
              <a:camera prst="orthographicFront"/>
              <a:lightRig rig="threePt" dir="t"/>
            </a:scene3d>
            <a:sp3d contourW="12700"/>
          </a:bodyPr>
          <a:lstStyle/>
          <a:p>
            <a:r>
              <a:rPr lang="zh-CN" altLang="en-US" sz="1200" dirty="0" smtClean="0">
                <a:solidFill>
                  <a:schemeClr val="bg1"/>
                </a:solidFill>
              </a:rPr>
              <a:t>项目介绍</a:t>
            </a:r>
            <a:endParaRPr lang="zh-CN" altLang="en-US" sz="1200" dirty="0">
              <a:solidFill>
                <a:schemeClr val="bg1"/>
              </a:solidFill>
            </a:endParaRPr>
          </a:p>
        </p:txBody>
      </p:sp>
      <p:sp>
        <p:nvSpPr>
          <p:cNvPr id="9" name="文本框 8"/>
          <p:cNvSpPr txBox="1"/>
          <p:nvPr/>
        </p:nvSpPr>
        <p:spPr>
          <a:xfrm>
            <a:off x="7751213" y="478482"/>
            <a:ext cx="800219" cy="276999"/>
          </a:xfrm>
          <a:prstGeom prst="rect">
            <a:avLst/>
          </a:prstGeom>
          <a:noFill/>
        </p:spPr>
        <p:txBody>
          <a:bodyPr wrap="none" rtlCol="0">
            <a:spAutoFit/>
            <a:scene3d>
              <a:camera prst="orthographicFront"/>
              <a:lightRig rig="threePt" dir="t"/>
            </a:scene3d>
            <a:sp3d contourW="12700"/>
          </a:bodyPr>
          <a:lstStyle/>
          <a:p>
            <a:r>
              <a:rPr lang="zh-CN" altLang="en-US" sz="1200" dirty="0" smtClean="0">
                <a:solidFill>
                  <a:schemeClr val="bg1"/>
                </a:solidFill>
              </a:rPr>
              <a:t>市场分析</a:t>
            </a:r>
            <a:endParaRPr lang="zh-CN" altLang="en-US" sz="1200" dirty="0">
              <a:solidFill>
                <a:schemeClr val="bg1"/>
              </a:solidFill>
            </a:endParaRPr>
          </a:p>
        </p:txBody>
      </p:sp>
      <p:sp>
        <p:nvSpPr>
          <p:cNvPr id="10" name="文本框 9"/>
          <p:cNvSpPr txBox="1"/>
          <p:nvPr/>
        </p:nvSpPr>
        <p:spPr>
          <a:xfrm>
            <a:off x="8822256" y="478482"/>
            <a:ext cx="800219" cy="276999"/>
          </a:xfrm>
          <a:prstGeom prst="rect">
            <a:avLst/>
          </a:prstGeom>
          <a:noFill/>
        </p:spPr>
        <p:txBody>
          <a:bodyPr wrap="none" rtlCol="0">
            <a:spAutoFit/>
            <a:scene3d>
              <a:camera prst="orthographicFront"/>
              <a:lightRig rig="threePt" dir="t"/>
            </a:scene3d>
            <a:sp3d contourW="12700"/>
          </a:bodyPr>
          <a:lstStyle/>
          <a:p>
            <a:r>
              <a:rPr lang="zh-CN" altLang="en-US" sz="1200" dirty="0" smtClean="0">
                <a:solidFill>
                  <a:schemeClr val="bg1"/>
                </a:solidFill>
              </a:rPr>
              <a:t>项目规划</a:t>
            </a:r>
            <a:endParaRPr lang="zh-CN" altLang="en-US" sz="1200" dirty="0">
              <a:solidFill>
                <a:schemeClr val="bg1"/>
              </a:solidFill>
            </a:endParaRPr>
          </a:p>
        </p:txBody>
      </p:sp>
      <p:sp>
        <p:nvSpPr>
          <p:cNvPr id="11" name="文本框 10"/>
          <p:cNvSpPr txBox="1"/>
          <p:nvPr/>
        </p:nvSpPr>
        <p:spPr>
          <a:xfrm>
            <a:off x="9893300" y="478482"/>
            <a:ext cx="800219" cy="276999"/>
          </a:xfrm>
          <a:prstGeom prst="rect">
            <a:avLst/>
          </a:prstGeom>
          <a:noFill/>
        </p:spPr>
        <p:txBody>
          <a:bodyPr wrap="none" rtlCol="0">
            <a:spAutoFit/>
            <a:scene3d>
              <a:camera prst="orthographicFront"/>
              <a:lightRig rig="threePt" dir="t"/>
            </a:scene3d>
            <a:sp3d contourW="12700"/>
          </a:bodyPr>
          <a:lstStyle/>
          <a:p>
            <a:r>
              <a:rPr lang="zh-CN" altLang="en-US" sz="1200" dirty="0" smtClean="0">
                <a:solidFill>
                  <a:schemeClr val="bg1"/>
                </a:solidFill>
              </a:rPr>
              <a:t>投资汇报</a:t>
            </a:r>
            <a:endParaRPr lang="zh-CN" altLang="en-US" sz="1200" dirty="0">
              <a:solidFill>
                <a:schemeClr val="bg1"/>
              </a:solidFill>
            </a:endParaRPr>
          </a:p>
        </p:txBody>
      </p:sp>
      <p:sp>
        <p:nvSpPr>
          <p:cNvPr id="12" name="文本框 11"/>
          <p:cNvSpPr txBox="1"/>
          <p:nvPr/>
        </p:nvSpPr>
        <p:spPr>
          <a:xfrm>
            <a:off x="892413" y="266121"/>
            <a:ext cx="3002745" cy="707886"/>
          </a:xfrm>
          <a:prstGeom prst="rect">
            <a:avLst/>
          </a:prstGeom>
          <a:noFill/>
        </p:spPr>
        <p:txBody>
          <a:bodyPr wrap="none" rtlCol="0">
            <a:spAutoFit/>
            <a:scene3d>
              <a:camera prst="orthographicFront"/>
              <a:lightRig rig="threePt" dir="t"/>
            </a:scene3d>
            <a:sp3d contourW="12700"/>
          </a:bodyPr>
          <a:lstStyle/>
          <a:p>
            <a:r>
              <a:rPr lang="en-US" altLang="zh-CN" sz="4000" b="1" dirty="0" smtClean="0">
                <a:solidFill>
                  <a:schemeClr val="bg1"/>
                </a:solidFill>
              </a:rPr>
              <a:t>CONTENTS</a:t>
            </a:r>
            <a:endParaRPr lang="zh-CN" altLang="en-US" sz="4000" b="1" dirty="0">
              <a:solidFill>
                <a:schemeClr val="bg1"/>
              </a:solidFill>
            </a:endParaRPr>
          </a:p>
        </p:txBody>
      </p:sp>
      <p:grpSp>
        <p:nvGrpSpPr>
          <p:cNvPr id="15" name="组合 14"/>
          <p:cNvGrpSpPr/>
          <p:nvPr/>
        </p:nvGrpSpPr>
        <p:grpSpPr>
          <a:xfrm>
            <a:off x="1183838" y="4244028"/>
            <a:ext cx="2337688" cy="786428"/>
            <a:chOff x="3304038" y="309655"/>
            <a:chExt cx="2337688" cy="786428"/>
          </a:xfrm>
        </p:grpSpPr>
        <p:sp>
          <p:nvSpPr>
            <p:cNvPr id="16" name="文本框 15"/>
            <p:cNvSpPr txBox="1"/>
            <p:nvPr/>
          </p:nvSpPr>
          <p:spPr>
            <a:xfrm>
              <a:off x="3821101" y="309655"/>
              <a:ext cx="1210588" cy="400110"/>
            </a:xfrm>
            <a:prstGeom prst="rect">
              <a:avLst/>
            </a:prstGeom>
            <a:noFill/>
          </p:spPr>
          <p:txBody>
            <a:bodyPr wrap="none" rtlCol="0">
              <a:spAutoFit/>
              <a:scene3d>
                <a:camera prst="orthographicFront"/>
                <a:lightRig rig="threePt" dir="t"/>
              </a:scene3d>
              <a:sp3d contourW="12700"/>
            </a:bodyPr>
            <a:lstStyle/>
            <a:p>
              <a:pPr algn="ctr">
                <a:spcBef>
                  <a:spcPts val="500"/>
                </a:spcBef>
                <a:spcAft>
                  <a:spcPts val="0"/>
                </a:spcAft>
                <a:defRPr/>
              </a:pPr>
              <a:r>
                <a:rPr lang="zh-CN" altLang="en-US" sz="2000" b="1" kern="100" dirty="0">
                  <a:solidFill>
                    <a:srgbClr val="414455"/>
                  </a:solidFill>
                  <a:latin typeface="微软雅黑" panose="020B0503020204020204" pitchFamily="34" charset="-122"/>
                  <a:ea typeface="微软雅黑" panose="020B0503020204020204" pitchFamily="34" charset="-122"/>
                  <a:cs typeface="Times New Roman" panose="02020603050405020304" pitchFamily="18" charset="0"/>
                </a:rPr>
                <a:t>论文导读</a:t>
              </a:r>
            </a:p>
          </p:txBody>
        </p:sp>
        <p:sp>
          <p:nvSpPr>
            <p:cNvPr id="17" name="文本框 16"/>
            <p:cNvSpPr txBox="1"/>
            <p:nvPr/>
          </p:nvSpPr>
          <p:spPr>
            <a:xfrm>
              <a:off x="3304038" y="723032"/>
              <a:ext cx="2337688" cy="373051"/>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lnSpc>
                  <a:spcPct val="114000"/>
                </a:lnSpc>
                <a:spcBef>
                  <a:spcPts val="0"/>
                </a:spcBef>
                <a:spcAft>
                  <a:spcPts val="0"/>
                </a:spcAft>
                <a:buClrTx/>
                <a:buSzTx/>
                <a:buFontTx/>
                <a:buNone/>
                <a:defRPr/>
              </a:pPr>
              <a:r>
                <a:rPr kumimoji="0" lang="en-US" altLang="zh-CN" sz="800" b="0" i="0" u="none" strike="noStrike" kern="1200" cap="none" spc="0" normalizeH="0" baseline="0" noProof="0" dirty="0" smtClean="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mn-cs"/>
                </a:rPr>
                <a:t>print </a:t>
              </a:r>
              <a:r>
                <a:rPr kumimoji="0" lang="en-US" altLang="zh-CN" sz="800" b="0" i="0" u="none" strike="noStrike" kern="1200" cap="none" spc="0" normalizeH="0" baseline="0" noProof="0" dirty="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mn-cs"/>
                </a:rPr>
                <a:t>the presentation and make it into a film to be used in a wider field</a:t>
              </a:r>
            </a:p>
          </p:txBody>
        </p:sp>
      </p:grpSp>
      <p:grpSp>
        <p:nvGrpSpPr>
          <p:cNvPr id="18" name="组合 17"/>
          <p:cNvGrpSpPr/>
          <p:nvPr/>
        </p:nvGrpSpPr>
        <p:grpSpPr>
          <a:xfrm>
            <a:off x="3681807" y="4238336"/>
            <a:ext cx="2337688" cy="792120"/>
            <a:chOff x="3304038" y="303963"/>
            <a:chExt cx="2337688" cy="792120"/>
          </a:xfrm>
        </p:grpSpPr>
        <p:sp>
          <p:nvSpPr>
            <p:cNvPr id="19" name="文本框 18"/>
            <p:cNvSpPr txBox="1"/>
            <p:nvPr/>
          </p:nvSpPr>
          <p:spPr>
            <a:xfrm>
              <a:off x="3838289" y="303963"/>
              <a:ext cx="1210588" cy="400110"/>
            </a:xfrm>
            <a:prstGeom prst="rect">
              <a:avLst/>
            </a:prstGeom>
            <a:noFill/>
          </p:spPr>
          <p:txBody>
            <a:bodyPr wrap="none" rtlCol="0">
              <a:spAutoFit/>
              <a:scene3d>
                <a:camera prst="orthographicFront"/>
                <a:lightRig rig="threePt" dir="t"/>
              </a:scene3d>
              <a:sp3d contourW="12700"/>
            </a:bodyPr>
            <a:lstStyle/>
            <a:p>
              <a:pPr algn="ctr">
                <a:spcBef>
                  <a:spcPts val="500"/>
                </a:spcBef>
                <a:defRPr/>
              </a:pPr>
              <a:r>
                <a:rPr lang="zh-CN" altLang="en-US" sz="2000" b="1" kern="100" dirty="0">
                  <a:solidFill>
                    <a:srgbClr val="414455"/>
                  </a:solidFill>
                  <a:latin typeface="微软雅黑" panose="020B0503020204020204" pitchFamily="34" charset="-122"/>
                  <a:ea typeface="微软雅黑" panose="020B0503020204020204" pitchFamily="34" charset="-122"/>
                  <a:cs typeface="Times New Roman" panose="02020603050405020304" pitchFamily="18" charset="0"/>
                </a:rPr>
                <a:t>命题背景</a:t>
              </a:r>
            </a:p>
          </p:txBody>
        </p:sp>
        <p:sp>
          <p:nvSpPr>
            <p:cNvPr id="20" name="文本框 19"/>
            <p:cNvSpPr txBox="1"/>
            <p:nvPr/>
          </p:nvSpPr>
          <p:spPr>
            <a:xfrm>
              <a:off x="3304038" y="723032"/>
              <a:ext cx="2337688" cy="373051"/>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lnSpc>
                  <a:spcPct val="114000"/>
                </a:lnSpc>
                <a:spcBef>
                  <a:spcPts val="0"/>
                </a:spcBef>
                <a:spcAft>
                  <a:spcPts val="0"/>
                </a:spcAft>
                <a:buClrTx/>
                <a:buSzTx/>
                <a:buFontTx/>
                <a:buNone/>
                <a:defRPr/>
              </a:pPr>
              <a:r>
                <a:rPr kumimoji="0" lang="en-US" altLang="zh-CN" sz="800" b="0" i="0" u="none" strike="noStrike" kern="1200" cap="none" spc="0" normalizeH="0" baseline="0" noProof="0" dirty="0" smtClean="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mn-cs"/>
                </a:rPr>
                <a:t>print </a:t>
              </a:r>
              <a:r>
                <a:rPr kumimoji="0" lang="en-US" altLang="zh-CN" sz="800" b="0" i="0" u="none" strike="noStrike" kern="1200" cap="none" spc="0" normalizeH="0" baseline="0" noProof="0" dirty="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mn-cs"/>
                </a:rPr>
                <a:t>the presentation and make it into a film to be used in a wider field</a:t>
              </a:r>
            </a:p>
          </p:txBody>
        </p:sp>
      </p:grpSp>
      <p:grpSp>
        <p:nvGrpSpPr>
          <p:cNvPr id="21" name="组合 20"/>
          <p:cNvGrpSpPr/>
          <p:nvPr/>
        </p:nvGrpSpPr>
        <p:grpSpPr>
          <a:xfrm>
            <a:off x="6179776" y="4213236"/>
            <a:ext cx="2337688" cy="817220"/>
            <a:chOff x="3304038" y="278863"/>
            <a:chExt cx="2337688" cy="817220"/>
          </a:xfrm>
        </p:grpSpPr>
        <p:sp>
          <p:nvSpPr>
            <p:cNvPr id="22" name="文本框 21"/>
            <p:cNvSpPr txBox="1"/>
            <p:nvPr/>
          </p:nvSpPr>
          <p:spPr>
            <a:xfrm>
              <a:off x="3867585" y="278863"/>
              <a:ext cx="1210588" cy="400110"/>
            </a:xfrm>
            <a:prstGeom prst="rect">
              <a:avLst/>
            </a:prstGeom>
            <a:noFill/>
          </p:spPr>
          <p:txBody>
            <a:bodyPr wrap="none" rtlCol="0">
              <a:spAutoFit/>
              <a:scene3d>
                <a:camera prst="orthographicFront"/>
                <a:lightRig rig="threePt" dir="t"/>
              </a:scene3d>
              <a:sp3d contourW="12700"/>
            </a:bodyPr>
            <a:lstStyle/>
            <a:p>
              <a:pPr algn="ctr">
                <a:spcBef>
                  <a:spcPts val="500"/>
                </a:spcBef>
                <a:defRPr/>
              </a:pPr>
              <a:r>
                <a:rPr lang="zh-CN" altLang="en-US" sz="2000" b="1" kern="100" dirty="0">
                  <a:solidFill>
                    <a:srgbClr val="414455"/>
                  </a:solidFill>
                  <a:latin typeface="微软雅黑" panose="020B0503020204020204" pitchFamily="34" charset="-122"/>
                  <a:ea typeface="微软雅黑" panose="020B0503020204020204" pitchFamily="34" charset="-122"/>
                  <a:cs typeface="Times New Roman" panose="02020603050405020304" pitchFamily="18" charset="0"/>
                </a:rPr>
                <a:t>研究综述</a:t>
              </a:r>
            </a:p>
          </p:txBody>
        </p:sp>
        <p:sp>
          <p:nvSpPr>
            <p:cNvPr id="23" name="文本框 22"/>
            <p:cNvSpPr txBox="1"/>
            <p:nvPr/>
          </p:nvSpPr>
          <p:spPr>
            <a:xfrm>
              <a:off x="3304038" y="723032"/>
              <a:ext cx="2337688" cy="373051"/>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lnSpc>
                  <a:spcPct val="114000"/>
                </a:lnSpc>
                <a:spcBef>
                  <a:spcPts val="0"/>
                </a:spcBef>
                <a:spcAft>
                  <a:spcPts val="0"/>
                </a:spcAft>
                <a:buClrTx/>
                <a:buSzTx/>
                <a:buFontTx/>
                <a:buNone/>
                <a:defRPr/>
              </a:pPr>
              <a:r>
                <a:rPr kumimoji="0" lang="en-US" altLang="zh-CN" sz="800" b="0" i="0" u="none" strike="noStrike" kern="1200" cap="none" spc="0" normalizeH="0" baseline="0" noProof="0" dirty="0" smtClean="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mn-cs"/>
                </a:rPr>
                <a:t>print </a:t>
              </a:r>
              <a:r>
                <a:rPr kumimoji="0" lang="en-US" altLang="zh-CN" sz="800" b="0" i="0" u="none" strike="noStrike" kern="1200" cap="none" spc="0" normalizeH="0" baseline="0" noProof="0" dirty="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mn-cs"/>
                </a:rPr>
                <a:t>the presentation and make it into a film to be used in a wider field</a:t>
              </a:r>
            </a:p>
          </p:txBody>
        </p:sp>
      </p:grpSp>
      <p:grpSp>
        <p:nvGrpSpPr>
          <p:cNvPr id="24" name="组合 23"/>
          <p:cNvGrpSpPr/>
          <p:nvPr/>
        </p:nvGrpSpPr>
        <p:grpSpPr>
          <a:xfrm>
            <a:off x="8677746" y="4221419"/>
            <a:ext cx="2337688" cy="809037"/>
            <a:chOff x="3304038" y="287046"/>
            <a:chExt cx="2337688" cy="809037"/>
          </a:xfrm>
        </p:grpSpPr>
        <p:sp>
          <p:nvSpPr>
            <p:cNvPr id="25" name="文本框 24"/>
            <p:cNvSpPr txBox="1"/>
            <p:nvPr/>
          </p:nvSpPr>
          <p:spPr>
            <a:xfrm>
              <a:off x="3838289" y="287046"/>
              <a:ext cx="1210588" cy="400110"/>
            </a:xfrm>
            <a:prstGeom prst="rect">
              <a:avLst/>
            </a:prstGeom>
            <a:noFill/>
          </p:spPr>
          <p:txBody>
            <a:bodyPr wrap="none" rtlCol="0">
              <a:spAutoFit/>
              <a:scene3d>
                <a:camera prst="orthographicFront"/>
                <a:lightRig rig="threePt" dir="t"/>
              </a:scene3d>
              <a:sp3d contourW="12700"/>
            </a:bodyPr>
            <a:lstStyle/>
            <a:p>
              <a:pPr algn="ctr">
                <a:spcBef>
                  <a:spcPts val="500"/>
                </a:spcBef>
                <a:spcAft>
                  <a:spcPts val="0"/>
                </a:spcAft>
                <a:defRPr/>
              </a:pPr>
              <a:r>
                <a:rPr lang="zh-CN" altLang="en-US" sz="2000" b="1" kern="100" dirty="0" smtClean="0">
                  <a:solidFill>
                    <a:srgbClr val="414455"/>
                  </a:solidFill>
                  <a:latin typeface="微软雅黑" panose="020B0503020204020204" pitchFamily="34" charset="-122"/>
                  <a:ea typeface="微软雅黑" panose="020B0503020204020204" pitchFamily="34" charset="-122"/>
                  <a:cs typeface="Times New Roman" panose="02020603050405020304" pitchFamily="18" charset="0"/>
                </a:rPr>
                <a:t>验证总结</a:t>
              </a:r>
              <a:endParaRPr lang="en-US" altLang="zh-CN" sz="2000" b="1" kern="100" dirty="0">
                <a:solidFill>
                  <a:srgbClr val="414455"/>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6" name="文本框 25"/>
            <p:cNvSpPr txBox="1"/>
            <p:nvPr/>
          </p:nvSpPr>
          <p:spPr>
            <a:xfrm>
              <a:off x="3304038" y="723032"/>
              <a:ext cx="2337688" cy="373051"/>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lnSpc>
                  <a:spcPct val="114000"/>
                </a:lnSpc>
                <a:spcBef>
                  <a:spcPts val="0"/>
                </a:spcBef>
                <a:spcAft>
                  <a:spcPts val="0"/>
                </a:spcAft>
                <a:buClrTx/>
                <a:buSzTx/>
                <a:buFontTx/>
                <a:buNone/>
                <a:defRPr/>
              </a:pPr>
              <a:r>
                <a:rPr kumimoji="0" lang="en-US" altLang="zh-CN" sz="800" b="0" i="0" u="none" strike="noStrike" kern="1200" cap="none" spc="0" normalizeH="0" baseline="0" noProof="0" dirty="0" smtClean="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mn-cs"/>
                </a:rPr>
                <a:t>print </a:t>
              </a:r>
              <a:r>
                <a:rPr kumimoji="0" lang="en-US" altLang="zh-CN" sz="800" b="0" i="0" u="none" strike="noStrike" kern="1200" cap="none" spc="0" normalizeH="0" baseline="0" noProof="0" dirty="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mn-cs"/>
                </a:rPr>
                <a:t>the presentation and make it into a film to be used in a wider field</a:t>
              </a:r>
            </a:p>
          </p:txBody>
        </p:sp>
      </p:grpSp>
      <p:grpSp>
        <p:nvGrpSpPr>
          <p:cNvPr id="13" name="组合 12"/>
          <p:cNvGrpSpPr/>
          <p:nvPr/>
        </p:nvGrpSpPr>
        <p:grpSpPr>
          <a:xfrm>
            <a:off x="1700901" y="2246181"/>
            <a:ext cx="1498709" cy="1502980"/>
            <a:chOff x="1700901" y="2246181"/>
            <a:chExt cx="1498709" cy="1502980"/>
          </a:xfrm>
        </p:grpSpPr>
        <p:sp>
          <p:nvSpPr>
            <p:cNvPr id="28" name="椭圆 27"/>
            <p:cNvSpPr/>
            <p:nvPr/>
          </p:nvSpPr>
          <p:spPr>
            <a:xfrm>
              <a:off x="1700901" y="2445605"/>
              <a:ext cx="1303556" cy="1303556"/>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31"/>
            <p:cNvSpPr/>
            <p:nvPr/>
          </p:nvSpPr>
          <p:spPr>
            <a:xfrm>
              <a:off x="2657745" y="2246181"/>
              <a:ext cx="541865" cy="541865"/>
            </a:xfrm>
            <a:prstGeom prst="ellipse">
              <a:avLst/>
            </a:prstGeom>
            <a:solidFill>
              <a:schemeClr val="accent1"/>
            </a:solidFill>
            <a:ln w="381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1</a:t>
              </a:r>
              <a:endParaRPr lang="zh-CN" altLang="en-US" dirty="0"/>
            </a:p>
          </p:txBody>
        </p:sp>
        <p:sp>
          <p:nvSpPr>
            <p:cNvPr id="40" name="椭圆 35"/>
            <p:cNvSpPr/>
            <p:nvPr/>
          </p:nvSpPr>
          <p:spPr>
            <a:xfrm>
              <a:off x="2039266" y="2807489"/>
              <a:ext cx="626826" cy="587940"/>
            </a:xfrm>
            <a:custGeom>
              <a:avLst/>
              <a:gdLst>
                <a:gd name="connsiteX0" fmla="*/ 258582 w 606298"/>
                <a:gd name="connsiteY0" fmla="*/ 455598 h 568686"/>
                <a:gd name="connsiteX1" fmla="*/ 303149 w 606298"/>
                <a:gd name="connsiteY1" fmla="*/ 490637 h 568686"/>
                <a:gd name="connsiteX2" fmla="*/ 347716 w 606298"/>
                <a:gd name="connsiteY2" fmla="*/ 455598 h 568686"/>
                <a:gd name="connsiteX3" fmla="*/ 311784 w 606298"/>
                <a:gd name="connsiteY3" fmla="*/ 456896 h 568686"/>
                <a:gd name="connsiteX4" fmla="*/ 294607 w 606298"/>
                <a:gd name="connsiteY4" fmla="*/ 456896 h 568686"/>
                <a:gd name="connsiteX5" fmla="*/ 258582 w 606298"/>
                <a:gd name="connsiteY5" fmla="*/ 455598 h 568686"/>
                <a:gd name="connsiteX6" fmla="*/ 482810 w 606298"/>
                <a:gd name="connsiteY6" fmla="*/ 426955 h 568686"/>
                <a:gd name="connsiteX7" fmla="*/ 402311 w 606298"/>
                <a:gd name="connsiteY7" fmla="*/ 449202 h 568686"/>
                <a:gd name="connsiteX8" fmla="*/ 391633 w 606298"/>
                <a:gd name="connsiteY8" fmla="*/ 460233 h 568686"/>
                <a:gd name="connsiteX9" fmla="*/ 333696 w 606298"/>
                <a:gd name="connsiteY9" fmla="*/ 510752 h 568686"/>
                <a:gd name="connsiteX10" fmla="*/ 407603 w 606298"/>
                <a:gd name="connsiteY10" fmla="*/ 533647 h 568686"/>
                <a:gd name="connsiteX11" fmla="*/ 445578 w 606298"/>
                <a:gd name="connsiteY11" fmla="*/ 523358 h 568686"/>
                <a:gd name="connsiteX12" fmla="*/ 482810 w 606298"/>
                <a:gd name="connsiteY12" fmla="*/ 426955 h 568686"/>
                <a:gd name="connsiteX13" fmla="*/ 123488 w 606298"/>
                <a:gd name="connsiteY13" fmla="*/ 426955 h 568686"/>
                <a:gd name="connsiteX14" fmla="*/ 160720 w 606298"/>
                <a:gd name="connsiteY14" fmla="*/ 523358 h 568686"/>
                <a:gd name="connsiteX15" fmla="*/ 198788 w 606298"/>
                <a:gd name="connsiteY15" fmla="*/ 533647 h 568686"/>
                <a:gd name="connsiteX16" fmla="*/ 272602 w 606298"/>
                <a:gd name="connsiteY16" fmla="*/ 510752 h 568686"/>
                <a:gd name="connsiteX17" fmla="*/ 214665 w 606298"/>
                <a:gd name="connsiteY17" fmla="*/ 460233 h 568686"/>
                <a:gd name="connsiteX18" fmla="*/ 204080 w 606298"/>
                <a:gd name="connsiteY18" fmla="*/ 449202 h 568686"/>
                <a:gd name="connsiteX19" fmla="*/ 123488 w 606298"/>
                <a:gd name="connsiteY19" fmla="*/ 426955 h 568686"/>
                <a:gd name="connsiteX20" fmla="*/ 469069 w 606298"/>
                <a:gd name="connsiteY20" fmla="*/ 346681 h 568686"/>
                <a:gd name="connsiteX21" fmla="*/ 450777 w 606298"/>
                <a:gd name="connsiteY21" fmla="*/ 374953 h 568686"/>
                <a:gd name="connsiteX22" fmla="*/ 449292 w 606298"/>
                <a:gd name="connsiteY22" fmla="*/ 377178 h 568686"/>
                <a:gd name="connsiteX23" fmla="*/ 425523 w 606298"/>
                <a:gd name="connsiteY23" fmla="*/ 409250 h 568686"/>
                <a:gd name="connsiteX24" fmla="*/ 479189 w 606298"/>
                <a:gd name="connsiteY24" fmla="*/ 391360 h 568686"/>
                <a:gd name="connsiteX25" fmla="*/ 469069 w 606298"/>
                <a:gd name="connsiteY25" fmla="*/ 346681 h 568686"/>
                <a:gd name="connsiteX26" fmla="*/ 137229 w 606298"/>
                <a:gd name="connsiteY26" fmla="*/ 346681 h 568686"/>
                <a:gd name="connsiteX27" fmla="*/ 127109 w 606298"/>
                <a:gd name="connsiteY27" fmla="*/ 391360 h 568686"/>
                <a:gd name="connsiteX28" fmla="*/ 180868 w 606298"/>
                <a:gd name="connsiteY28" fmla="*/ 409250 h 568686"/>
                <a:gd name="connsiteX29" fmla="*/ 157006 w 606298"/>
                <a:gd name="connsiteY29" fmla="*/ 377178 h 568686"/>
                <a:gd name="connsiteX30" fmla="*/ 155521 w 606298"/>
                <a:gd name="connsiteY30" fmla="*/ 375046 h 568686"/>
                <a:gd name="connsiteX31" fmla="*/ 137229 w 606298"/>
                <a:gd name="connsiteY31" fmla="*/ 346681 h 568686"/>
                <a:gd name="connsiteX32" fmla="*/ 303114 w 606298"/>
                <a:gd name="connsiteY32" fmla="*/ 237523 h 568686"/>
                <a:gd name="connsiteX33" fmla="*/ 350005 w 606298"/>
                <a:gd name="connsiteY33" fmla="*/ 284343 h 568686"/>
                <a:gd name="connsiteX34" fmla="*/ 303114 w 606298"/>
                <a:gd name="connsiteY34" fmla="*/ 331163 h 568686"/>
                <a:gd name="connsiteX35" fmla="*/ 256223 w 606298"/>
                <a:gd name="connsiteY35" fmla="*/ 284343 h 568686"/>
                <a:gd name="connsiteX36" fmla="*/ 303114 w 606298"/>
                <a:gd name="connsiteY36" fmla="*/ 237523 h 568686"/>
                <a:gd name="connsiteX37" fmla="*/ 517257 w 606298"/>
                <a:gd name="connsiteY37" fmla="*/ 210604 h 568686"/>
                <a:gd name="connsiteX38" fmla="*/ 516792 w 606298"/>
                <a:gd name="connsiteY38" fmla="*/ 213292 h 568686"/>
                <a:gd name="connsiteX39" fmla="*/ 490888 w 606298"/>
                <a:gd name="connsiteY39" fmla="*/ 303392 h 568686"/>
                <a:gd name="connsiteX40" fmla="*/ 511500 w 606298"/>
                <a:gd name="connsiteY40" fmla="*/ 374953 h 568686"/>
                <a:gd name="connsiteX41" fmla="*/ 572130 w 606298"/>
                <a:gd name="connsiteY41" fmla="*/ 290971 h 568686"/>
                <a:gd name="connsiteX42" fmla="*/ 517257 w 606298"/>
                <a:gd name="connsiteY42" fmla="*/ 210604 h 568686"/>
                <a:gd name="connsiteX43" fmla="*/ 89041 w 606298"/>
                <a:gd name="connsiteY43" fmla="*/ 210604 h 568686"/>
                <a:gd name="connsiteX44" fmla="*/ 34168 w 606298"/>
                <a:gd name="connsiteY44" fmla="*/ 290971 h 568686"/>
                <a:gd name="connsiteX45" fmla="*/ 94798 w 606298"/>
                <a:gd name="connsiteY45" fmla="*/ 374953 h 568686"/>
                <a:gd name="connsiteX46" fmla="*/ 115410 w 606298"/>
                <a:gd name="connsiteY46" fmla="*/ 303392 h 568686"/>
                <a:gd name="connsiteX47" fmla="*/ 89506 w 606298"/>
                <a:gd name="connsiteY47" fmla="*/ 213292 h 568686"/>
                <a:gd name="connsiteX48" fmla="*/ 419952 w 606298"/>
                <a:gd name="connsiteY48" fmla="*/ 171487 h 568686"/>
                <a:gd name="connsiteX49" fmla="*/ 438893 w 606298"/>
                <a:gd name="connsiteY49" fmla="*/ 199666 h 568686"/>
                <a:gd name="connsiteX50" fmla="*/ 470833 w 606298"/>
                <a:gd name="connsiteY50" fmla="*/ 256952 h 568686"/>
                <a:gd name="connsiteX51" fmla="*/ 484017 w 606298"/>
                <a:gd name="connsiteY51" fmla="*/ 200407 h 568686"/>
                <a:gd name="connsiteX52" fmla="*/ 484946 w 606298"/>
                <a:gd name="connsiteY52" fmla="*/ 193085 h 568686"/>
                <a:gd name="connsiteX53" fmla="*/ 419952 w 606298"/>
                <a:gd name="connsiteY53" fmla="*/ 171487 h 568686"/>
                <a:gd name="connsiteX54" fmla="*/ 186346 w 606298"/>
                <a:gd name="connsiteY54" fmla="*/ 171487 h 568686"/>
                <a:gd name="connsiteX55" fmla="*/ 121352 w 606298"/>
                <a:gd name="connsiteY55" fmla="*/ 193085 h 568686"/>
                <a:gd name="connsiteX56" fmla="*/ 122281 w 606298"/>
                <a:gd name="connsiteY56" fmla="*/ 200407 h 568686"/>
                <a:gd name="connsiteX57" fmla="*/ 135465 w 606298"/>
                <a:gd name="connsiteY57" fmla="*/ 256952 h 568686"/>
                <a:gd name="connsiteX58" fmla="*/ 167405 w 606298"/>
                <a:gd name="connsiteY58" fmla="*/ 199666 h 568686"/>
                <a:gd name="connsiteX59" fmla="*/ 186346 w 606298"/>
                <a:gd name="connsiteY59" fmla="*/ 171487 h 568686"/>
                <a:gd name="connsiteX60" fmla="*/ 303149 w 606298"/>
                <a:gd name="connsiteY60" fmla="*/ 159459 h 568686"/>
                <a:gd name="connsiteX61" fmla="*/ 236113 w 606298"/>
                <a:gd name="connsiteY61" fmla="*/ 162866 h 568686"/>
                <a:gd name="connsiteX62" fmla="*/ 196559 w 606298"/>
                <a:gd name="connsiteY62" fmla="*/ 218020 h 568686"/>
                <a:gd name="connsiteX63" fmla="*/ 153385 w 606298"/>
                <a:gd name="connsiteY63" fmla="*/ 301260 h 568686"/>
                <a:gd name="connsiteX64" fmla="*/ 184118 w 606298"/>
                <a:gd name="connsiteY64" fmla="*/ 356321 h 568686"/>
                <a:gd name="connsiteX65" fmla="*/ 222835 w 606298"/>
                <a:gd name="connsiteY65" fmla="*/ 406284 h 568686"/>
                <a:gd name="connsiteX66" fmla="*/ 227385 w 606298"/>
                <a:gd name="connsiteY66" fmla="*/ 411104 h 568686"/>
                <a:gd name="connsiteX67" fmla="*/ 234813 w 606298"/>
                <a:gd name="connsiteY67" fmla="*/ 419169 h 568686"/>
                <a:gd name="connsiteX68" fmla="*/ 294607 w 606298"/>
                <a:gd name="connsiteY68" fmla="*/ 422691 h 568686"/>
                <a:gd name="connsiteX69" fmla="*/ 311784 w 606298"/>
                <a:gd name="connsiteY69" fmla="*/ 422691 h 568686"/>
                <a:gd name="connsiteX70" fmla="*/ 371485 w 606298"/>
                <a:gd name="connsiteY70" fmla="*/ 419169 h 568686"/>
                <a:gd name="connsiteX71" fmla="*/ 378913 w 606298"/>
                <a:gd name="connsiteY71" fmla="*/ 411104 h 568686"/>
                <a:gd name="connsiteX72" fmla="*/ 383463 w 606298"/>
                <a:gd name="connsiteY72" fmla="*/ 406284 h 568686"/>
                <a:gd name="connsiteX73" fmla="*/ 422273 w 606298"/>
                <a:gd name="connsiteY73" fmla="*/ 356321 h 568686"/>
                <a:gd name="connsiteX74" fmla="*/ 452913 w 606298"/>
                <a:gd name="connsiteY74" fmla="*/ 301260 h 568686"/>
                <a:gd name="connsiteX75" fmla="*/ 409831 w 606298"/>
                <a:gd name="connsiteY75" fmla="*/ 218020 h 568686"/>
                <a:gd name="connsiteX76" fmla="*/ 370185 w 606298"/>
                <a:gd name="connsiteY76" fmla="*/ 162866 h 568686"/>
                <a:gd name="connsiteX77" fmla="*/ 303149 w 606298"/>
                <a:gd name="connsiteY77" fmla="*/ 159459 h 568686"/>
                <a:gd name="connsiteX78" fmla="*/ 303149 w 606298"/>
                <a:gd name="connsiteY78" fmla="*/ 95754 h 568686"/>
                <a:gd name="connsiteX79" fmla="*/ 269631 w 606298"/>
                <a:gd name="connsiteY79" fmla="*/ 125788 h 568686"/>
                <a:gd name="connsiteX80" fmla="*/ 336667 w 606298"/>
                <a:gd name="connsiteY80" fmla="*/ 125788 h 568686"/>
                <a:gd name="connsiteX81" fmla="*/ 303149 w 606298"/>
                <a:gd name="connsiteY81" fmla="*/ 95754 h 568686"/>
                <a:gd name="connsiteX82" fmla="*/ 413453 w 606298"/>
                <a:gd name="connsiteY82" fmla="*/ 34112 h 568686"/>
                <a:gd name="connsiteX83" fmla="*/ 326454 w 606298"/>
                <a:gd name="connsiteY83" fmla="*/ 70078 h 568686"/>
                <a:gd name="connsiteX84" fmla="*/ 388012 w 606298"/>
                <a:gd name="connsiteY84" fmla="*/ 130608 h 568686"/>
                <a:gd name="connsiteX85" fmla="*/ 490424 w 606298"/>
                <a:gd name="connsiteY85" fmla="*/ 158138 h 568686"/>
                <a:gd name="connsiteX86" fmla="*/ 490424 w 606298"/>
                <a:gd name="connsiteY86" fmla="*/ 156933 h 568686"/>
                <a:gd name="connsiteX87" fmla="*/ 453841 w 606298"/>
                <a:gd name="connsiteY87" fmla="*/ 45143 h 568686"/>
                <a:gd name="connsiteX88" fmla="*/ 413453 w 606298"/>
                <a:gd name="connsiteY88" fmla="*/ 34112 h 568686"/>
                <a:gd name="connsiteX89" fmla="*/ 192845 w 606298"/>
                <a:gd name="connsiteY89" fmla="*/ 34112 h 568686"/>
                <a:gd name="connsiteX90" fmla="*/ 152549 w 606298"/>
                <a:gd name="connsiteY90" fmla="*/ 45143 h 568686"/>
                <a:gd name="connsiteX91" fmla="*/ 115874 w 606298"/>
                <a:gd name="connsiteY91" fmla="*/ 156933 h 568686"/>
                <a:gd name="connsiteX92" fmla="*/ 115967 w 606298"/>
                <a:gd name="connsiteY92" fmla="*/ 158138 h 568686"/>
                <a:gd name="connsiteX93" fmla="*/ 218286 w 606298"/>
                <a:gd name="connsiteY93" fmla="*/ 130608 h 568686"/>
                <a:gd name="connsiteX94" fmla="*/ 279937 w 606298"/>
                <a:gd name="connsiteY94" fmla="*/ 70078 h 568686"/>
                <a:gd name="connsiteX95" fmla="*/ 192845 w 606298"/>
                <a:gd name="connsiteY95" fmla="*/ 34112 h 568686"/>
                <a:gd name="connsiteX96" fmla="*/ 192845 w 606298"/>
                <a:gd name="connsiteY96" fmla="*/ 0 h 568686"/>
                <a:gd name="connsiteX97" fmla="*/ 303149 w 606298"/>
                <a:gd name="connsiteY97" fmla="*/ 44494 h 568686"/>
                <a:gd name="connsiteX98" fmla="*/ 413453 w 606298"/>
                <a:gd name="connsiteY98" fmla="*/ 0 h 568686"/>
                <a:gd name="connsiteX99" fmla="*/ 472411 w 606298"/>
                <a:gd name="connsiteY99" fmla="*/ 16500 h 568686"/>
                <a:gd name="connsiteX100" fmla="*/ 515214 w 606298"/>
                <a:gd name="connsiteY100" fmla="*/ 78050 h 568686"/>
                <a:gd name="connsiteX101" fmla="*/ 524127 w 606298"/>
                <a:gd name="connsiteY101" fmla="*/ 167964 h 568686"/>
                <a:gd name="connsiteX102" fmla="*/ 524127 w 606298"/>
                <a:gd name="connsiteY102" fmla="*/ 174824 h 568686"/>
                <a:gd name="connsiteX103" fmla="*/ 606298 w 606298"/>
                <a:gd name="connsiteY103" fmla="*/ 290971 h 568686"/>
                <a:gd name="connsiteX104" fmla="*/ 516607 w 606298"/>
                <a:gd name="connsiteY104" fmla="*/ 411382 h 568686"/>
                <a:gd name="connsiteX105" fmla="*/ 516792 w 606298"/>
                <a:gd name="connsiteY105" fmla="*/ 413792 h 568686"/>
                <a:gd name="connsiteX106" fmla="*/ 464519 w 606298"/>
                <a:gd name="connsiteY106" fmla="*/ 553299 h 568686"/>
                <a:gd name="connsiteX107" fmla="*/ 408903 w 606298"/>
                <a:gd name="connsiteY107" fmla="*/ 568686 h 568686"/>
                <a:gd name="connsiteX108" fmla="*/ 303149 w 606298"/>
                <a:gd name="connsiteY108" fmla="*/ 532628 h 568686"/>
                <a:gd name="connsiteX109" fmla="*/ 197395 w 606298"/>
                <a:gd name="connsiteY109" fmla="*/ 568686 h 568686"/>
                <a:gd name="connsiteX110" fmla="*/ 141779 w 606298"/>
                <a:gd name="connsiteY110" fmla="*/ 553299 h 568686"/>
                <a:gd name="connsiteX111" fmla="*/ 89506 w 606298"/>
                <a:gd name="connsiteY111" fmla="*/ 413700 h 568686"/>
                <a:gd name="connsiteX112" fmla="*/ 89784 w 606298"/>
                <a:gd name="connsiteY112" fmla="*/ 411382 h 568686"/>
                <a:gd name="connsiteX113" fmla="*/ 0 w 606298"/>
                <a:gd name="connsiteY113" fmla="*/ 290971 h 568686"/>
                <a:gd name="connsiteX114" fmla="*/ 82171 w 606298"/>
                <a:gd name="connsiteY114" fmla="*/ 174824 h 568686"/>
                <a:gd name="connsiteX115" fmla="*/ 82171 w 606298"/>
                <a:gd name="connsiteY115" fmla="*/ 167964 h 568686"/>
                <a:gd name="connsiteX116" fmla="*/ 91084 w 606298"/>
                <a:gd name="connsiteY116" fmla="*/ 78050 h 568686"/>
                <a:gd name="connsiteX117" fmla="*/ 133887 w 606298"/>
                <a:gd name="connsiteY117" fmla="*/ 16500 h 568686"/>
                <a:gd name="connsiteX118" fmla="*/ 192845 w 606298"/>
                <a:gd name="connsiteY118" fmla="*/ 0 h 568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606298" h="568686">
                  <a:moveTo>
                    <a:pt x="258582" y="455598"/>
                  </a:moveTo>
                  <a:cubicBezTo>
                    <a:pt x="273159" y="469039"/>
                    <a:pt x="288200" y="480811"/>
                    <a:pt x="303149" y="490637"/>
                  </a:cubicBezTo>
                  <a:cubicBezTo>
                    <a:pt x="318190" y="480811"/>
                    <a:pt x="333139" y="469039"/>
                    <a:pt x="347716" y="455598"/>
                  </a:cubicBezTo>
                  <a:cubicBezTo>
                    <a:pt x="335274" y="456432"/>
                    <a:pt x="323483" y="456896"/>
                    <a:pt x="311784" y="456896"/>
                  </a:cubicBezTo>
                  <a:lnTo>
                    <a:pt x="294607" y="456896"/>
                  </a:lnTo>
                  <a:cubicBezTo>
                    <a:pt x="282908" y="456896"/>
                    <a:pt x="271024" y="456432"/>
                    <a:pt x="258582" y="455598"/>
                  </a:cubicBezTo>
                  <a:close/>
                  <a:moveTo>
                    <a:pt x="482810" y="426955"/>
                  </a:moveTo>
                  <a:cubicBezTo>
                    <a:pt x="458020" y="436688"/>
                    <a:pt x="431001" y="444104"/>
                    <a:pt x="402311" y="449202"/>
                  </a:cubicBezTo>
                  <a:lnTo>
                    <a:pt x="391633" y="460233"/>
                  </a:lnTo>
                  <a:cubicBezTo>
                    <a:pt x="373249" y="479421"/>
                    <a:pt x="353751" y="496384"/>
                    <a:pt x="333696" y="510752"/>
                  </a:cubicBezTo>
                  <a:cubicBezTo>
                    <a:pt x="360436" y="525768"/>
                    <a:pt x="385877" y="533647"/>
                    <a:pt x="407603" y="533647"/>
                  </a:cubicBezTo>
                  <a:cubicBezTo>
                    <a:pt x="421995" y="533647"/>
                    <a:pt x="434808" y="530218"/>
                    <a:pt x="445578" y="523358"/>
                  </a:cubicBezTo>
                  <a:cubicBezTo>
                    <a:pt x="470833" y="507507"/>
                    <a:pt x="484017" y="473303"/>
                    <a:pt x="482810" y="426955"/>
                  </a:cubicBezTo>
                  <a:close/>
                  <a:moveTo>
                    <a:pt x="123488" y="426955"/>
                  </a:moveTo>
                  <a:cubicBezTo>
                    <a:pt x="122281" y="473303"/>
                    <a:pt x="135465" y="507507"/>
                    <a:pt x="160720" y="523358"/>
                  </a:cubicBezTo>
                  <a:cubicBezTo>
                    <a:pt x="171490" y="530218"/>
                    <a:pt x="184303" y="533647"/>
                    <a:pt x="198788" y="533647"/>
                  </a:cubicBezTo>
                  <a:cubicBezTo>
                    <a:pt x="220421" y="533647"/>
                    <a:pt x="245862" y="525768"/>
                    <a:pt x="272602" y="510752"/>
                  </a:cubicBezTo>
                  <a:cubicBezTo>
                    <a:pt x="252547" y="496384"/>
                    <a:pt x="233142" y="479421"/>
                    <a:pt x="214665" y="460233"/>
                  </a:cubicBezTo>
                  <a:lnTo>
                    <a:pt x="204080" y="449202"/>
                  </a:lnTo>
                  <a:cubicBezTo>
                    <a:pt x="175297" y="444104"/>
                    <a:pt x="148278" y="436688"/>
                    <a:pt x="123488" y="426955"/>
                  </a:cubicBezTo>
                  <a:close/>
                  <a:moveTo>
                    <a:pt x="469069" y="346681"/>
                  </a:moveTo>
                  <a:cubicBezTo>
                    <a:pt x="463591" y="356043"/>
                    <a:pt x="457555" y="365313"/>
                    <a:pt x="450777" y="374953"/>
                  </a:cubicBezTo>
                  <a:lnTo>
                    <a:pt x="449292" y="377178"/>
                  </a:lnTo>
                  <a:cubicBezTo>
                    <a:pt x="437686" y="393770"/>
                    <a:pt x="434529" y="398405"/>
                    <a:pt x="425523" y="409250"/>
                  </a:cubicBezTo>
                  <a:cubicBezTo>
                    <a:pt x="444464" y="404523"/>
                    <a:pt x="462476" y="398497"/>
                    <a:pt x="479189" y="391360"/>
                  </a:cubicBezTo>
                  <a:cubicBezTo>
                    <a:pt x="476961" y="376992"/>
                    <a:pt x="473525" y="361976"/>
                    <a:pt x="469069" y="346681"/>
                  </a:cubicBezTo>
                  <a:close/>
                  <a:moveTo>
                    <a:pt x="137229" y="346681"/>
                  </a:moveTo>
                  <a:cubicBezTo>
                    <a:pt x="132773" y="361976"/>
                    <a:pt x="129337" y="376992"/>
                    <a:pt x="127109" y="391360"/>
                  </a:cubicBezTo>
                  <a:cubicBezTo>
                    <a:pt x="143822" y="398497"/>
                    <a:pt x="161834" y="404523"/>
                    <a:pt x="180868" y="409250"/>
                  </a:cubicBezTo>
                  <a:cubicBezTo>
                    <a:pt x="171769" y="398312"/>
                    <a:pt x="168426" y="393492"/>
                    <a:pt x="157006" y="377178"/>
                  </a:cubicBezTo>
                  <a:lnTo>
                    <a:pt x="155521" y="375046"/>
                  </a:lnTo>
                  <a:cubicBezTo>
                    <a:pt x="148743" y="365313"/>
                    <a:pt x="142800" y="356043"/>
                    <a:pt x="137229" y="346681"/>
                  </a:cubicBezTo>
                  <a:close/>
                  <a:moveTo>
                    <a:pt x="303114" y="237523"/>
                  </a:moveTo>
                  <a:cubicBezTo>
                    <a:pt x="329011" y="237523"/>
                    <a:pt x="350005" y="258485"/>
                    <a:pt x="350005" y="284343"/>
                  </a:cubicBezTo>
                  <a:cubicBezTo>
                    <a:pt x="350005" y="310201"/>
                    <a:pt x="329011" y="331163"/>
                    <a:pt x="303114" y="331163"/>
                  </a:cubicBezTo>
                  <a:cubicBezTo>
                    <a:pt x="277217" y="331163"/>
                    <a:pt x="256223" y="310201"/>
                    <a:pt x="256223" y="284343"/>
                  </a:cubicBezTo>
                  <a:cubicBezTo>
                    <a:pt x="256223" y="258485"/>
                    <a:pt x="277217" y="237523"/>
                    <a:pt x="303114" y="237523"/>
                  </a:cubicBezTo>
                  <a:close/>
                  <a:moveTo>
                    <a:pt x="517257" y="210604"/>
                  </a:moveTo>
                  <a:lnTo>
                    <a:pt x="516792" y="213292"/>
                  </a:lnTo>
                  <a:cubicBezTo>
                    <a:pt x="511593" y="245550"/>
                    <a:pt x="503144" y="275027"/>
                    <a:pt x="490888" y="303392"/>
                  </a:cubicBezTo>
                  <a:cubicBezTo>
                    <a:pt x="500173" y="327771"/>
                    <a:pt x="507043" y="351872"/>
                    <a:pt x="511500" y="374953"/>
                  </a:cubicBezTo>
                  <a:cubicBezTo>
                    <a:pt x="550682" y="351223"/>
                    <a:pt x="572130" y="321560"/>
                    <a:pt x="572130" y="290971"/>
                  </a:cubicBezTo>
                  <a:cubicBezTo>
                    <a:pt x="572130" y="262143"/>
                    <a:pt x="552725" y="233778"/>
                    <a:pt x="517257" y="210604"/>
                  </a:cubicBezTo>
                  <a:close/>
                  <a:moveTo>
                    <a:pt x="89041" y="210604"/>
                  </a:moveTo>
                  <a:cubicBezTo>
                    <a:pt x="53573" y="233778"/>
                    <a:pt x="34168" y="262143"/>
                    <a:pt x="34168" y="290971"/>
                  </a:cubicBezTo>
                  <a:cubicBezTo>
                    <a:pt x="34168" y="321560"/>
                    <a:pt x="55616" y="351223"/>
                    <a:pt x="94798" y="374953"/>
                  </a:cubicBezTo>
                  <a:cubicBezTo>
                    <a:pt x="99255" y="351872"/>
                    <a:pt x="106218" y="327771"/>
                    <a:pt x="115410" y="303392"/>
                  </a:cubicBezTo>
                  <a:cubicBezTo>
                    <a:pt x="103247" y="275027"/>
                    <a:pt x="94705" y="245550"/>
                    <a:pt x="89506" y="213292"/>
                  </a:cubicBezTo>
                  <a:close/>
                  <a:moveTo>
                    <a:pt x="419952" y="171487"/>
                  </a:moveTo>
                  <a:cubicBezTo>
                    <a:pt x="426451" y="180571"/>
                    <a:pt x="432765" y="190026"/>
                    <a:pt x="438893" y="199666"/>
                  </a:cubicBezTo>
                  <a:cubicBezTo>
                    <a:pt x="450777" y="218576"/>
                    <a:pt x="461548" y="237856"/>
                    <a:pt x="470833" y="256952"/>
                  </a:cubicBezTo>
                  <a:cubicBezTo>
                    <a:pt x="477146" y="237949"/>
                    <a:pt x="481510" y="219410"/>
                    <a:pt x="484017" y="200407"/>
                  </a:cubicBezTo>
                  <a:lnTo>
                    <a:pt x="484946" y="193085"/>
                  </a:lnTo>
                  <a:cubicBezTo>
                    <a:pt x="465633" y="184278"/>
                    <a:pt x="443814" y="177048"/>
                    <a:pt x="419952" y="171487"/>
                  </a:cubicBezTo>
                  <a:close/>
                  <a:moveTo>
                    <a:pt x="186346" y="171487"/>
                  </a:moveTo>
                  <a:cubicBezTo>
                    <a:pt x="162577" y="177048"/>
                    <a:pt x="140758" y="184278"/>
                    <a:pt x="121352" y="193085"/>
                  </a:cubicBezTo>
                  <a:lnTo>
                    <a:pt x="122281" y="200407"/>
                  </a:lnTo>
                  <a:cubicBezTo>
                    <a:pt x="124881" y="219410"/>
                    <a:pt x="129152" y="237949"/>
                    <a:pt x="135465" y="256952"/>
                  </a:cubicBezTo>
                  <a:cubicBezTo>
                    <a:pt x="144750" y="237856"/>
                    <a:pt x="155521" y="218576"/>
                    <a:pt x="167405" y="199666"/>
                  </a:cubicBezTo>
                  <a:cubicBezTo>
                    <a:pt x="173533" y="190026"/>
                    <a:pt x="179847" y="180571"/>
                    <a:pt x="186346" y="171487"/>
                  </a:cubicBezTo>
                  <a:close/>
                  <a:moveTo>
                    <a:pt x="303149" y="159459"/>
                  </a:moveTo>
                  <a:cubicBezTo>
                    <a:pt x="279473" y="159459"/>
                    <a:pt x="255797" y="160595"/>
                    <a:pt x="236113" y="162866"/>
                  </a:cubicBezTo>
                  <a:cubicBezTo>
                    <a:pt x="222000" y="180200"/>
                    <a:pt x="208630" y="198739"/>
                    <a:pt x="196559" y="218020"/>
                  </a:cubicBezTo>
                  <a:cubicBezTo>
                    <a:pt x="179754" y="244438"/>
                    <a:pt x="165270" y="272432"/>
                    <a:pt x="153385" y="301260"/>
                  </a:cubicBezTo>
                  <a:cubicBezTo>
                    <a:pt x="162020" y="318965"/>
                    <a:pt x="172047" y="337040"/>
                    <a:pt x="184118" y="356321"/>
                  </a:cubicBezTo>
                  <a:cubicBezTo>
                    <a:pt x="199809" y="381534"/>
                    <a:pt x="207980" y="390340"/>
                    <a:pt x="222835" y="406284"/>
                  </a:cubicBezTo>
                  <a:cubicBezTo>
                    <a:pt x="224321" y="407767"/>
                    <a:pt x="225807" y="409436"/>
                    <a:pt x="227385" y="411104"/>
                  </a:cubicBezTo>
                  <a:lnTo>
                    <a:pt x="234813" y="419169"/>
                  </a:lnTo>
                  <a:cubicBezTo>
                    <a:pt x="254218" y="421486"/>
                    <a:pt x="274273" y="422691"/>
                    <a:pt x="294607" y="422691"/>
                  </a:cubicBezTo>
                  <a:lnTo>
                    <a:pt x="311784" y="422691"/>
                  </a:lnTo>
                  <a:cubicBezTo>
                    <a:pt x="332025" y="422691"/>
                    <a:pt x="352080" y="421486"/>
                    <a:pt x="371485" y="419169"/>
                  </a:cubicBezTo>
                  <a:lnTo>
                    <a:pt x="378913" y="411104"/>
                  </a:lnTo>
                  <a:cubicBezTo>
                    <a:pt x="380491" y="409436"/>
                    <a:pt x="382070" y="407767"/>
                    <a:pt x="383463" y="406284"/>
                  </a:cubicBezTo>
                  <a:cubicBezTo>
                    <a:pt x="398318" y="390340"/>
                    <a:pt x="406489" y="381534"/>
                    <a:pt x="422273" y="356321"/>
                  </a:cubicBezTo>
                  <a:cubicBezTo>
                    <a:pt x="434343" y="337040"/>
                    <a:pt x="444371" y="318965"/>
                    <a:pt x="452913" y="301260"/>
                  </a:cubicBezTo>
                  <a:cubicBezTo>
                    <a:pt x="441028" y="272432"/>
                    <a:pt x="426544" y="244438"/>
                    <a:pt x="409831" y="218020"/>
                  </a:cubicBezTo>
                  <a:cubicBezTo>
                    <a:pt x="397668" y="198739"/>
                    <a:pt x="384391" y="180200"/>
                    <a:pt x="370185" y="162866"/>
                  </a:cubicBezTo>
                  <a:cubicBezTo>
                    <a:pt x="350502" y="160595"/>
                    <a:pt x="326825" y="159459"/>
                    <a:pt x="303149" y="159459"/>
                  </a:cubicBezTo>
                  <a:close/>
                  <a:moveTo>
                    <a:pt x="303149" y="95754"/>
                  </a:moveTo>
                  <a:cubicBezTo>
                    <a:pt x="291729" y="104931"/>
                    <a:pt x="280494" y="115035"/>
                    <a:pt x="269631" y="125788"/>
                  </a:cubicBezTo>
                  <a:cubicBezTo>
                    <a:pt x="288758" y="124861"/>
                    <a:pt x="317540" y="124861"/>
                    <a:pt x="336667" y="125788"/>
                  </a:cubicBezTo>
                  <a:cubicBezTo>
                    <a:pt x="325897" y="115035"/>
                    <a:pt x="314662" y="104931"/>
                    <a:pt x="303149" y="95754"/>
                  </a:cubicBezTo>
                  <a:close/>
                  <a:moveTo>
                    <a:pt x="413453" y="34112"/>
                  </a:moveTo>
                  <a:cubicBezTo>
                    <a:pt x="388941" y="34112"/>
                    <a:pt x="359693" y="46162"/>
                    <a:pt x="326454" y="70078"/>
                  </a:cubicBezTo>
                  <a:cubicBezTo>
                    <a:pt x="347530" y="87226"/>
                    <a:pt x="368235" y="107619"/>
                    <a:pt x="388012" y="130608"/>
                  </a:cubicBezTo>
                  <a:cubicBezTo>
                    <a:pt x="425801" y="136077"/>
                    <a:pt x="460155" y="145346"/>
                    <a:pt x="490424" y="158138"/>
                  </a:cubicBezTo>
                  <a:lnTo>
                    <a:pt x="490424" y="156933"/>
                  </a:lnTo>
                  <a:cubicBezTo>
                    <a:pt x="493023" y="105117"/>
                    <a:pt x="478632" y="61179"/>
                    <a:pt x="453841" y="45143"/>
                  </a:cubicBezTo>
                  <a:cubicBezTo>
                    <a:pt x="442607" y="37820"/>
                    <a:pt x="428958" y="34112"/>
                    <a:pt x="413453" y="34112"/>
                  </a:cubicBezTo>
                  <a:close/>
                  <a:moveTo>
                    <a:pt x="192845" y="34112"/>
                  </a:moveTo>
                  <a:cubicBezTo>
                    <a:pt x="177340" y="34112"/>
                    <a:pt x="163784" y="37820"/>
                    <a:pt x="152549" y="45143"/>
                  </a:cubicBezTo>
                  <a:cubicBezTo>
                    <a:pt x="127759" y="61179"/>
                    <a:pt x="113368" y="105117"/>
                    <a:pt x="115874" y="156933"/>
                  </a:cubicBezTo>
                  <a:lnTo>
                    <a:pt x="115967" y="158138"/>
                  </a:lnTo>
                  <a:cubicBezTo>
                    <a:pt x="146143" y="145346"/>
                    <a:pt x="180497" y="136077"/>
                    <a:pt x="218286" y="130608"/>
                  </a:cubicBezTo>
                  <a:cubicBezTo>
                    <a:pt x="238062" y="107619"/>
                    <a:pt x="258768" y="87226"/>
                    <a:pt x="279937" y="70078"/>
                  </a:cubicBezTo>
                  <a:cubicBezTo>
                    <a:pt x="246697" y="46162"/>
                    <a:pt x="217450" y="34112"/>
                    <a:pt x="192845" y="34112"/>
                  </a:cubicBezTo>
                  <a:close/>
                  <a:moveTo>
                    <a:pt x="192845" y="0"/>
                  </a:moveTo>
                  <a:cubicBezTo>
                    <a:pt x="225342" y="0"/>
                    <a:pt x="262482" y="14924"/>
                    <a:pt x="303149" y="44494"/>
                  </a:cubicBezTo>
                  <a:cubicBezTo>
                    <a:pt x="343816" y="14924"/>
                    <a:pt x="380956" y="0"/>
                    <a:pt x="413453" y="0"/>
                  </a:cubicBezTo>
                  <a:cubicBezTo>
                    <a:pt x="435643" y="0"/>
                    <a:pt x="455513" y="5562"/>
                    <a:pt x="472411" y="16500"/>
                  </a:cubicBezTo>
                  <a:cubicBezTo>
                    <a:pt x="491445" y="28828"/>
                    <a:pt x="506208" y="50148"/>
                    <a:pt x="515214" y="78050"/>
                  </a:cubicBezTo>
                  <a:cubicBezTo>
                    <a:pt x="523756" y="104468"/>
                    <a:pt x="526820" y="135613"/>
                    <a:pt x="524127" y="167964"/>
                  </a:cubicBezTo>
                  <a:lnTo>
                    <a:pt x="524127" y="174824"/>
                  </a:lnTo>
                  <a:cubicBezTo>
                    <a:pt x="577144" y="205506"/>
                    <a:pt x="606298" y="246662"/>
                    <a:pt x="606298" y="290971"/>
                  </a:cubicBezTo>
                  <a:cubicBezTo>
                    <a:pt x="606298" y="337597"/>
                    <a:pt x="574451" y="380236"/>
                    <a:pt x="516607" y="411382"/>
                  </a:cubicBezTo>
                  <a:cubicBezTo>
                    <a:pt x="516700" y="412216"/>
                    <a:pt x="516792" y="412958"/>
                    <a:pt x="516792" y="413792"/>
                  </a:cubicBezTo>
                  <a:cubicBezTo>
                    <a:pt x="521528" y="479513"/>
                    <a:pt x="503051" y="529105"/>
                    <a:pt x="464519" y="553299"/>
                  </a:cubicBezTo>
                  <a:cubicBezTo>
                    <a:pt x="448363" y="563495"/>
                    <a:pt x="429701" y="568686"/>
                    <a:pt x="408903" y="568686"/>
                  </a:cubicBezTo>
                  <a:cubicBezTo>
                    <a:pt x="376870" y="568686"/>
                    <a:pt x="340381" y="556172"/>
                    <a:pt x="303149" y="532628"/>
                  </a:cubicBezTo>
                  <a:cubicBezTo>
                    <a:pt x="266010" y="556172"/>
                    <a:pt x="229428" y="568686"/>
                    <a:pt x="197395" y="568686"/>
                  </a:cubicBezTo>
                  <a:cubicBezTo>
                    <a:pt x="176690" y="568686"/>
                    <a:pt x="157935" y="563495"/>
                    <a:pt x="141779" y="553299"/>
                  </a:cubicBezTo>
                  <a:cubicBezTo>
                    <a:pt x="103340" y="529105"/>
                    <a:pt x="84770" y="479513"/>
                    <a:pt x="89506" y="413700"/>
                  </a:cubicBezTo>
                  <a:cubicBezTo>
                    <a:pt x="89598" y="412958"/>
                    <a:pt x="89691" y="412124"/>
                    <a:pt x="89784" y="411382"/>
                  </a:cubicBezTo>
                  <a:cubicBezTo>
                    <a:pt x="31847" y="380236"/>
                    <a:pt x="0" y="337597"/>
                    <a:pt x="0" y="290971"/>
                  </a:cubicBezTo>
                  <a:cubicBezTo>
                    <a:pt x="0" y="246662"/>
                    <a:pt x="29154" y="205506"/>
                    <a:pt x="82171" y="174824"/>
                  </a:cubicBezTo>
                  <a:lnTo>
                    <a:pt x="82171" y="167964"/>
                  </a:lnTo>
                  <a:cubicBezTo>
                    <a:pt x="79478" y="135613"/>
                    <a:pt x="82542" y="104468"/>
                    <a:pt x="91084" y="78050"/>
                  </a:cubicBezTo>
                  <a:cubicBezTo>
                    <a:pt x="100090" y="50148"/>
                    <a:pt x="114946" y="28828"/>
                    <a:pt x="133887" y="16500"/>
                  </a:cubicBezTo>
                  <a:cubicBezTo>
                    <a:pt x="150785" y="5562"/>
                    <a:pt x="170655" y="0"/>
                    <a:pt x="192845"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nvGrpSpPr>
          <p:cNvPr id="14" name="组合 13"/>
          <p:cNvGrpSpPr/>
          <p:nvPr/>
        </p:nvGrpSpPr>
        <p:grpSpPr>
          <a:xfrm>
            <a:off x="4198870" y="2246181"/>
            <a:ext cx="1498709" cy="1502980"/>
            <a:chOff x="4198870" y="2246181"/>
            <a:chExt cx="1498709" cy="1502980"/>
          </a:xfrm>
        </p:grpSpPr>
        <p:sp>
          <p:nvSpPr>
            <p:cNvPr id="29" name="椭圆 28"/>
            <p:cNvSpPr/>
            <p:nvPr/>
          </p:nvSpPr>
          <p:spPr>
            <a:xfrm>
              <a:off x="4198870" y="2445605"/>
              <a:ext cx="1303556" cy="1303556"/>
            </a:xfrm>
            <a:prstGeom prst="ellipse">
              <a:avLst/>
            </a:prstGeom>
            <a:gradFill flip="none" rotWithShape="1">
              <a:gsLst>
                <a:gs pos="0">
                  <a:srgbClr val="E52D27"/>
                </a:gs>
                <a:gs pos="100000">
                  <a:srgbClr val="B31217"/>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p:cNvSpPr/>
            <p:nvPr/>
          </p:nvSpPr>
          <p:spPr>
            <a:xfrm>
              <a:off x="5155714" y="2246181"/>
              <a:ext cx="541865" cy="541865"/>
            </a:xfrm>
            <a:prstGeom prst="ellipse">
              <a:avLst/>
            </a:prstGeom>
            <a:gradFill flip="none" rotWithShape="1">
              <a:gsLst>
                <a:gs pos="0">
                  <a:srgbClr val="E52D27"/>
                </a:gs>
                <a:gs pos="100000">
                  <a:srgbClr val="B31217"/>
                </a:gs>
              </a:gsLst>
              <a:lin ang="2700000" scaled="1"/>
              <a:tileRect/>
            </a:gradFill>
            <a:ln w="381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2</a:t>
              </a:r>
              <a:endParaRPr lang="zh-CN" altLang="en-US" dirty="0"/>
            </a:p>
          </p:txBody>
        </p:sp>
        <p:sp>
          <p:nvSpPr>
            <p:cNvPr id="41" name="椭圆 36"/>
            <p:cNvSpPr/>
            <p:nvPr/>
          </p:nvSpPr>
          <p:spPr>
            <a:xfrm>
              <a:off x="4537235" y="2827642"/>
              <a:ext cx="626826" cy="547634"/>
            </a:xfrm>
            <a:custGeom>
              <a:avLst/>
              <a:gdLst>
                <a:gd name="T0" fmla="*/ 306 w 6533"/>
                <a:gd name="T1" fmla="*/ 0 h 5717"/>
                <a:gd name="T2" fmla="*/ 0 w 6533"/>
                <a:gd name="T3" fmla="*/ 491 h 5717"/>
                <a:gd name="T4" fmla="*/ 0 w 6533"/>
                <a:gd name="T5" fmla="*/ 5717 h 5717"/>
                <a:gd name="T6" fmla="*/ 6533 w 6533"/>
                <a:gd name="T7" fmla="*/ 613 h 5717"/>
                <a:gd name="T8" fmla="*/ 6533 w 6533"/>
                <a:gd name="T9" fmla="*/ 307 h 5717"/>
                <a:gd name="T10" fmla="*/ 1036 w 6533"/>
                <a:gd name="T11" fmla="*/ 219 h 5717"/>
                <a:gd name="T12" fmla="*/ 1036 w 6533"/>
                <a:gd name="T13" fmla="*/ 394 h 5717"/>
                <a:gd name="T14" fmla="*/ 1036 w 6533"/>
                <a:gd name="T15" fmla="*/ 219 h 5717"/>
                <a:gd name="T16" fmla="*/ 2960 w 6533"/>
                <a:gd name="T17" fmla="*/ 2833 h 5717"/>
                <a:gd name="T18" fmla="*/ 715 w 6533"/>
                <a:gd name="T19" fmla="*/ 1200 h 5717"/>
                <a:gd name="T20" fmla="*/ 513 w 6533"/>
                <a:gd name="T21" fmla="*/ 394 h 5717"/>
                <a:gd name="T22" fmla="*/ 513 w 6533"/>
                <a:gd name="T23" fmla="*/ 219 h 5717"/>
                <a:gd name="T24" fmla="*/ 513 w 6533"/>
                <a:gd name="T25" fmla="*/ 394 h 5717"/>
                <a:gd name="T26" fmla="*/ 774 w 6533"/>
                <a:gd name="T27" fmla="*/ 219 h 5717"/>
                <a:gd name="T28" fmla="*/ 774 w 6533"/>
                <a:gd name="T29" fmla="*/ 394 h 5717"/>
                <a:gd name="T30" fmla="*/ 5819 w 6533"/>
                <a:gd name="T31" fmla="*/ 4977 h 5717"/>
                <a:gd name="T32" fmla="*/ 715 w 6533"/>
                <a:gd name="T33" fmla="*/ 4875 h 5717"/>
                <a:gd name="T34" fmla="*/ 5819 w 6533"/>
                <a:gd name="T35" fmla="*/ 4977 h 5717"/>
                <a:gd name="T36" fmla="*/ 715 w 6533"/>
                <a:gd name="T37" fmla="*/ 4671 h 5717"/>
                <a:gd name="T38" fmla="*/ 5819 w 6533"/>
                <a:gd name="T39" fmla="*/ 4569 h 5717"/>
                <a:gd name="T40" fmla="*/ 5819 w 6533"/>
                <a:gd name="T41" fmla="*/ 4364 h 5717"/>
                <a:gd name="T42" fmla="*/ 715 w 6533"/>
                <a:gd name="T43" fmla="*/ 4262 h 5717"/>
                <a:gd name="T44" fmla="*/ 5819 w 6533"/>
                <a:gd name="T45" fmla="*/ 4364 h 5717"/>
                <a:gd name="T46" fmla="*/ 715 w 6533"/>
                <a:gd name="T47" fmla="*/ 4058 h 5717"/>
                <a:gd name="T48" fmla="*/ 5819 w 6533"/>
                <a:gd name="T49" fmla="*/ 3956 h 5717"/>
                <a:gd name="T50" fmla="*/ 5819 w 6533"/>
                <a:gd name="T51" fmla="*/ 3752 h 5717"/>
                <a:gd name="T52" fmla="*/ 715 w 6533"/>
                <a:gd name="T53" fmla="*/ 3650 h 5717"/>
                <a:gd name="T54" fmla="*/ 5819 w 6533"/>
                <a:gd name="T55" fmla="*/ 3752 h 5717"/>
                <a:gd name="T56" fmla="*/ 715 w 6533"/>
                <a:gd name="T57" fmla="*/ 3446 h 5717"/>
                <a:gd name="T58" fmla="*/ 5819 w 6533"/>
                <a:gd name="T59" fmla="*/ 3344 h 5717"/>
                <a:gd name="T60" fmla="*/ 5819 w 6533"/>
                <a:gd name="T61" fmla="*/ 3139 h 5717"/>
                <a:gd name="T62" fmla="*/ 3573 w 6533"/>
                <a:gd name="T63" fmla="*/ 3037 h 5717"/>
                <a:gd name="T64" fmla="*/ 5819 w 6533"/>
                <a:gd name="T65" fmla="*/ 3139 h 5717"/>
                <a:gd name="T66" fmla="*/ 3573 w 6533"/>
                <a:gd name="T67" fmla="*/ 2833 h 5717"/>
                <a:gd name="T68" fmla="*/ 5819 w 6533"/>
                <a:gd name="T69" fmla="*/ 2731 h 5717"/>
                <a:gd name="T70" fmla="*/ 5819 w 6533"/>
                <a:gd name="T71" fmla="*/ 2527 h 5717"/>
                <a:gd name="T72" fmla="*/ 3573 w 6533"/>
                <a:gd name="T73" fmla="*/ 2425 h 5717"/>
                <a:gd name="T74" fmla="*/ 5819 w 6533"/>
                <a:gd name="T75" fmla="*/ 2527 h 5717"/>
                <a:gd name="T76" fmla="*/ 3573 w 6533"/>
                <a:gd name="T77" fmla="*/ 2221 h 5717"/>
                <a:gd name="T78" fmla="*/ 5819 w 6533"/>
                <a:gd name="T79" fmla="*/ 2119 h 5717"/>
                <a:gd name="T80" fmla="*/ 5819 w 6533"/>
                <a:gd name="T81" fmla="*/ 1914 h 5717"/>
                <a:gd name="T82" fmla="*/ 3573 w 6533"/>
                <a:gd name="T83" fmla="*/ 1812 h 5717"/>
                <a:gd name="T84" fmla="*/ 5819 w 6533"/>
                <a:gd name="T85" fmla="*/ 1914 h 5717"/>
                <a:gd name="T86" fmla="*/ 3573 w 6533"/>
                <a:gd name="T87" fmla="*/ 1608 h 5717"/>
                <a:gd name="T88" fmla="*/ 5819 w 6533"/>
                <a:gd name="T89" fmla="*/ 1506 h 5717"/>
                <a:gd name="T90" fmla="*/ 5819 w 6533"/>
                <a:gd name="T91" fmla="*/ 1302 h 5717"/>
                <a:gd name="T92" fmla="*/ 3573 w 6533"/>
                <a:gd name="T93" fmla="*/ 1200 h 5717"/>
                <a:gd name="T94" fmla="*/ 5819 w 6533"/>
                <a:gd name="T95" fmla="*/ 1302 h 5717"/>
                <a:gd name="T96" fmla="*/ 1889 w 6533"/>
                <a:gd name="T97" fmla="*/ 460 h 5717"/>
                <a:gd name="T98" fmla="*/ 1889 w 6533"/>
                <a:gd name="T99" fmla="*/ 153 h 5717"/>
                <a:gd name="T100" fmla="*/ 5819 w 6533"/>
                <a:gd name="T101" fmla="*/ 307 h 57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533" h="5717">
                  <a:moveTo>
                    <a:pt x="6227" y="0"/>
                  </a:moveTo>
                  <a:lnTo>
                    <a:pt x="306" y="0"/>
                  </a:lnTo>
                  <a:cubicBezTo>
                    <a:pt x="138" y="0"/>
                    <a:pt x="0" y="138"/>
                    <a:pt x="0" y="307"/>
                  </a:cubicBezTo>
                  <a:lnTo>
                    <a:pt x="0" y="491"/>
                  </a:lnTo>
                  <a:lnTo>
                    <a:pt x="0" y="613"/>
                  </a:lnTo>
                  <a:lnTo>
                    <a:pt x="0" y="5717"/>
                  </a:lnTo>
                  <a:lnTo>
                    <a:pt x="6533" y="5717"/>
                  </a:lnTo>
                  <a:lnTo>
                    <a:pt x="6533" y="613"/>
                  </a:lnTo>
                  <a:lnTo>
                    <a:pt x="6533" y="491"/>
                  </a:lnTo>
                  <a:lnTo>
                    <a:pt x="6533" y="307"/>
                  </a:lnTo>
                  <a:cubicBezTo>
                    <a:pt x="6533" y="138"/>
                    <a:pt x="6396" y="0"/>
                    <a:pt x="6227" y="0"/>
                  </a:cubicBezTo>
                  <a:close/>
                  <a:moveTo>
                    <a:pt x="1036" y="219"/>
                  </a:moveTo>
                  <a:cubicBezTo>
                    <a:pt x="1084" y="219"/>
                    <a:pt x="1123" y="258"/>
                    <a:pt x="1123" y="307"/>
                  </a:cubicBezTo>
                  <a:cubicBezTo>
                    <a:pt x="1123" y="355"/>
                    <a:pt x="1084" y="394"/>
                    <a:pt x="1036" y="394"/>
                  </a:cubicBezTo>
                  <a:cubicBezTo>
                    <a:pt x="988" y="394"/>
                    <a:pt x="949" y="355"/>
                    <a:pt x="949" y="307"/>
                  </a:cubicBezTo>
                  <a:cubicBezTo>
                    <a:pt x="949" y="258"/>
                    <a:pt x="988" y="219"/>
                    <a:pt x="1036" y="219"/>
                  </a:cubicBezTo>
                  <a:close/>
                  <a:moveTo>
                    <a:pt x="2960" y="1200"/>
                  </a:moveTo>
                  <a:lnTo>
                    <a:pt x="2960" y="2833"/>
                  </a:lnTo>
                  <a:lnTo>
                    <a:pt x="715" y="2833"/>
                  </a:lnTo>
                  <a:lnTo>
                    <a:pt x="715" y="1200"/>
                  </a:lnTo>
                  <a:lnTo>
                    <a:pt x="2960" y="1200"/>
                  </a:lnTo>
                  <a:close/>
                  <a:moveTo>
                    <a:pt x="513" y="394"/>
                  </a:moveTo>
                  <a:cubicBezTo>
                    <a:pt x="464" y="394"/>
                    <a:pt x="425" y="355"/>
                    <a:pt x="425" y="307"/>
                  </a:cubicBezTo>
                  <a:cubicBezTo>
                    <a:pt x="425" y="258"/>
                    <a:pt x="464" y="219"/>
                    <a:pt x="513" y="219"/>
                  </a:cubicBezTo>
                  <a:cubicBezTo>
                    <a:pt x="561" y="219"/>
                    <a:pt x="600" y="258"/>
                    <a:pt x="600" y="307"/>
                  </a:cubicBezTo>
                  <a:cubicBezTo>
                    <a:pt x="600" y="355"/>
                    <a:pt x="561" y="394"/>
                    <a:pt x="513" y="394"/>
                  </a:cubicBezTo>
                  <a:close/>
                  <a:moveTo>
                    <a:pt x="687" y="307"/>
                  </a:moveTo>
                  <a:cubicBezTo>
                    <a:pt x="687" y="258"/>
                    <a:pt x="726" y="219"/>
                    <a:pt x="774" y="219"/>
                  </a:cubicBezTo>
                  <a:cubicBezTo>
                    <a:pt x="822" y="219"/>
                    <a:pt x="861" y="258"/>
                    <a:pt x="861" y="307"/>
                  </a:cubicBezTo>
                  <a:cubicBezTo>
                    <a:pt x="861" y="355"/>
                    <a:pt x="822" y="394"/>
                    <a:pt x="774" y="394"/>
                  </a:cubicBezTo>
                  <a:cubicBezTo>
                    <a:pt x="726" y="394"/>
                    <a:pt x="687" y="355"/>
                    <a:pt x="687" y="307"/>
                  </a:cubicBezTo>
                  <a:close/>
                  <a:moveTo>
                    <a:pt x="5819" y="4977"/>
                  </a:moveTo>
                  <a:lnTo>
                    <a:pt x="715" y="4977"/>
                  </a:lnTo>
                  <a:lnTo>
                    <a:pt x="715" y="4875"/>
                  </a:lnTo>
                  <a:lnTo>
                    <a:pt x="5819" y="4875"/>
                  </a:lnTo>
                  <a:lnTo>
                    <a:pt x="5819" y="4977"/>
                  </a:lnTo>
                  <a:close/>
                  <a:moveTo>
                    <a:pt x="5819" y="4671"/>
                  </a:moveTo>
                  <a:lnTo>
                    <a:pt x="715" y="4671"/>
                  </a:lnTo>
                  <a:lnTo>
                    <a:pt x="715" y="4569"/>
                  </a:lnTo>
                  <a:lnTo>
                    <a:pt x="5819" y="4569"/>
                  </a:lnTo>
                  <a:lnTo>
                    <a:pt x="5819" y="4671"/>
                  </a:lnTo>
                  <a:close/>
                  <a:moveTo>
                    <a:pt x="5819" y="4364"/>
                  </a:moveTo>
                  <a:lnTo>
                    <a:pt x="715" y="4364"/>
                  </a:lnTo>
                  <a:lnTo>
                    <a:pt x="715" y="4262"/>
                  </a:lnTo>
                  <a:lnTo>
                    <a:pt x="5819" y="4262"/>
                  </a:lnTo>
                  <a:lnTo>
                    <a:pt x="5819" y="4364"/>
                  </a:lnTo>
                  <a:close/>
                  <a:moveTo>
                    <a:pt x="5819" y="4058"/>
                  </a:moveTo>
                  <a:lnTo>
                    <a:pt x="715" y="4058"/>
                  </a:lnTo>
                  <a:lnTo>
                    <a:pt x="715" y="3956"/>
                  </a:lnTo>
                  <a:lnTo>
                    <a:pt x="5819" y="3956"/>
                  </a:lnTo>
                  <a:lnTo>
                    <a:pt x="5819" y="4058"/>
                  </a:lnTo>
                  <a:close/>
                  <a:moveTo>
                    <a:pt x="5819" y="3752"/>
                  </a:moveTo>
                  <a:lnTo>
                    <a:pt x="715" y="3752"/>
                  </a:lnTo>
                  <a:lnTo>
                    <a:pt x="715" y="3650"/>
                  </a:lnTo>
                  <a:lnTo>
                    <a:pt x="5819" y="3650"/>
                  </a:lnTo>
                  <a:lnTo>
                    <a:pt x="5819" y="3752"/>
                  </a:lnTo>
                  <a:close/>
                  <a:moveTo>
                    <a:pt x="5819" y="3446"/>
                  </a:moveTo>
                  <a:lnTo>
                    <a:pt x="715" y="3446"/>
                  </a:lnTo>
                  <a:lnTo>
                    <a:pt x="715" y="3344"/>
                  </a:lnTo>
                  <a:lnTo>
                    <a:pt x="5819" y="3344"/>
                  </a:lnTo>
                  <a:lnTo>
                    <a:pt x="5819" y="3446"/>
                  </a:lnTo>
                  <a:close/>
                  <a:moveTo>
                    <a:pt x="5819" y="3139"/>
                  </a:moveTo>
                  <a:lnTo>
                    <a:pt x="3573" y="3139"/>
                  </a:lnTo>
                  <a:lnTo>
                    <a:pt x="3573" y="3037"/>
                  </a:lnTo>
                  <a:lnTo>
                    <a:pt x="5819" y="3037"/>
                  </a:lnTo>
                  <a:lnTo>
                    <a:pt x="5819" y="3139"/>
                  </a:lnTo>
                  <a:close/>
                  <a:moveTo>
                    <a:pt x="5819" y="2833"/>
                  </a:moveTo>
                  <a:lnTo>
                    <a:pt x="3573" y="2833"/>
                  </a:lnTo>
                  <a:lnTo>
                    <a:pt x="3573" y="2731"/>
                  </a:lnTo>
                  <a:lnTo>
                    <a:pt x="5819" y="2731"/>
                  </a:lnTo>
                  <a:lnTo>
                    <a:pt x="5819" y="2833"/>
                  </a:lnTo>
                  <a:close/>
                  <a:moveTo>
                    <a:pt x="5819" y="2527"/>
                  </a:moveTo>
                  <a:lnTo>
                    <a:pt x="3573" y="2527"/>
                  </a:lnTo>
                  <a:lnTo>
                    <a:pt x="3573" y="2425"/>
                  </a:lnTo>
                  <a:lnTo>
                    <a:pt x="5819" y="2425"/>
                  </a:lnTo>
                  <a:lnTo>
                    <a:pt x="5819" y="2527"/>
                  </a:lnTo>
                  <a:close/>
                  <a:moveTo>
                    <a:pt x="5819" y="2221"/>
                  </a:moveTo>
                  <a:lnTo>
                    <a:pt x="3573" y="2221"/>
                  </a:lnTo>
                  <a:lnTo>
                    <a:pt x="3573" y="2119"/>
                  </a:lnTo>
                  <a:lnTo>
                    <a:pt x="5819" y="2119"/>
                  </a:lnTo>
                  <a:lnTo>
                    <a:pt x="5819" y="2221"/>
                  </a:lnTo>
                  <a:close/>
                  <a:moveTo>
                    <a:pt x="5819" y="1914"/>
                  </a:moveTo>
                  <a:lnTo>
                    <a:pt x="3573" y="1914"/>
                  </a:lnTo>
                  <a:lnTo>
                    <a:pt x="3573" y="1812"/>
                  </a:lnTo>
                  <a:lnTo>
                    <a:pt x="5819" y="1812"/>
                  </a:lnTo>
                  <a:lnTo>
                    <a:pt x="5819" y="1914"/>
                  </a:lnTo>
                  <a:close/>
                  <a:moveTo>
                    <a:pt x="5819" y="1608"/>
                  </a:moveTo>
                  <a:lnTo>
                    <a:pt x="3573" y="1608"/>
                  </a:lnTo>
                  <a:lnTo>
                    <a:pt x="3573" y="1506"/>
                  </a:lnTo>
                  <a:lnTo>
                    <a:pt x="5819" y="1506"/>
                  </a:lnTo>
                  <a:lnTo>
                    <a:pt x="5819" y="1608"/>
                  </a:lnTo>
                  <a:close/>
                  <a:moveTo>
                    <a:pt x="5819" y="1302"/>
                  </a:moveTo>
                  <a:lnTo>
                    <a:pt x="3573" y="1302"/>
                  </a:lnTo>
                  <a:lnTo>
                    <a:pt x="3573" y="1200"/>
                  </a:lnTo>
                  <a:lnTo>
                    <a:pt x="5819" y="1200"/>
                  </a:lnTo>
                  <a:lnTo>
                    <a:pt x="5819" y="1302"/>
                  </a:lnTo>
                  <a:close/>
                  <a:moveTo>
                    <a:pt x="5666" y="460"/>
                  </a:moveTo>
                  <a:lnTo>
                    <a:pt x="1889" y="460"/>
                  </a:lnTo>
                  <a:cubicBezTo>
                    <a:pt x="1804" y="460"/>
                    <a:pt x="1735" y="391"/>
                    <a:pt x="1735" y="307"/>
                  </a:cubicBezTo>
                  <a:cubicBezTo>
                    <a:pt x="1735" y="222"/>
                    <a:pt x="1804" y="153"/>
                    <a:pt x="1889" y="153"/>
                  </a:cubicBezTo>
                  <a:lnTo>
                    <a:pt x="5666" y="153"/>
                  </a:lnTo>
                  <a:cubicBezTo>
                    <a:pt x="5750" y="153"/>
                    <a:pt x="5819" y="222"/>
                    <a:pt x="5819" y="307"/>
                  </a:cubicBezTo>
                  <a:cubicBezTo>
                    <a:pt x="5819" y="391"/>
                    <a:pt x="5750" y="460"/>
                    <a:pt x="5666" y="46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nvGrpSpPr>
          <p:cNvPr id="27" name="组合 26"/>
          <p:cNvGrpSpPr/>
          <p:nvPr/>
        </p:nvGrpSpPr>
        <p:grpSpPr>
          <a:xfrm>
            <a:off x="6696839" y="2246181"/>
            <a:ext cx="1498709" cy="1502980"/>
            <a:chOff x="6696839" y="2246181"/>
            <a:chExt cx="1498709" cy="1502980"/>
          </a:xfrm>
        </p:grpSpPr>
        <p:sp>
          <p:nvSpPr>
            <p:cNvPr id="30" name="椭圆 29"/>
            <p:cNvSpPr/>
            <p:nvPr/>
          </p:nvSpPr>
          <p:spPr>
            <a:xfrm>
              <a:off x="6696839" y="2445605"/>
              <a:ext cx="1303556" cy="1303556"/>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p:cNvSpPr/>
            <p:nvPr/>
          </p:nvSpPr>
          <p:spPr>
            <a:xfrm>
              <a:off x="7653683" y="2246181"/>
              <a:ext cx="541865" cy="541865"/>
            </a:xfrm>
            <a:prstGeom prst="ellipse">
              <a:avLst/>
            </a:prstGeom>
            <a:solidFill>
              <a:schemeClr val="accent3"/>
            </a:solidFill>
            <a:ln w="381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3</a:t>
              </a:r>
              <a:endParaRPr lang="zh-CN" altLang="en-US" dirty="0"/>
            </a:p>
          </p:txBody>
        </p:sp>
        <p:sp>
          <p:nvSpPr>
            <p:cNvPr id="44" name="椭圆 37"/>
            <p:cNvSpPr/>
            <p:nvPr/>
          </p:nvSpPr>
          <p:spPr>
            <a:xfrm>
              <a:off x="7035204" y="2788489"/>
              <a:ext cx="626826" cy="625940"/>
            </a:xfrm>
            <a:custGeom>
              <a:avLst/>
              <a:gdLst>
                <a:gd name="connsiteX0" fmla="*/ 80995 w 607580"/>
                <a:gd name="connsiteY0" fmla="*/ 353886 h 606722"/>
                <a:gd name="connsiteX1" fmla="*/ 263294 w 607580"/>
                <a:gd name="connsiteY1" fmla="*/ 353886 h 606722"/>
                <a:gd name="connsiteX2" fmla="*/ 273441 w 607580"/>
                <a:gd name="connsiteY2" fmla="*/ 364016 h 606722"/>
                <a:gd name="connsiteX3" fmla="*/ 273441 w 607580"/>
                <a:gd name="connsiteY3" fmla="*/ 525744 h 606722"/>
                <a:gd name="connsiteX4" fmla="*/ 263294 w 607580"/>
                <a:gd name="connsiteY4" fmla="*/ 535874 h 606722"/>
                <a:gd name="connsiteX5" fmla="*/ 80995 w 607580"/>
                <a:gd name="connsiteY5" fmla="*/ 535874 h 606722"/>
                <a:gd name="connsiteX6" fmla="*/ 70848 w 607580"/>
                <a:gd name="connsiteY6" fmla="*/ 525744 h 606722"/>
                <a:gd name="connsiteX7" fmla="*/ 70848 w 607580"/>
                <a:gd name="connsiteY7" fmla="*/ 364016 h 606722"/>
                <a:gd name="connsiteX8" fmla="*/ 80995 w 607580"/>
                <a:gd name="connsiteY8" fmla="*/ 353886 h 606722"/>
                <a:gd name="connsiteX9" fmla="*/ 371216 w 607580"/>
                <a:gd name="connsiteY9" fmla="*/ 101785 h 606722"/>
                <a:gd name="connsiteX10" fmla="*/ 382431 w 607580"/>
                <a:gd name="connsiteY10" fmla="*/ 104717 h 606722"/>
                <a:gd name="connsiteX11" fmla="*/ 605214 w 607580"/>
                <a:gd name="connsiteY11" fmla="*/ 367583 h 606722"/>
                <a:gd name="connsiteX12" fmla="*/ 607261 w 607580"/>
                <a:gd name="connsiteY12" fmla="*/ 376648 h 606722"/>
                <a:gd name="connsiteX13" fmla="*/ 601031 w 607580"/>
                <a:gd name="connsiteY13" fmla="*/ 383579 h 606722"/>
                <a:gd name="connsiteX14" fmla="*/ 529292 w 607580"/>
                <a:gd name="connsiteY14" fmla="*/ 410417 h 606722"/>
                <a:gd name="connsiteX15" fmla="*/ 586790 w 607580"/>
                <a:gd name="connsiteY15" fmla="*/ 573042 h 606722"/>
                <a:gd name="connsiteX16" fmla="*/ 586344 w 607580"/>
                <a:gd name="connsiteY16" fmla="*/ 580773 h 606722"/>
                <a:gd name="connsiteX17" fmla="*/ 580381 w 607580"/>
                <a:gd name="connsiteY17" fmla="*/ 585927 h 606722"/>
                <a:gd name="connsiteX18" fmla="*/ 519679 w 607580"/>
                <a:gd name="connsiteY18" fmla="*/ 606189 h 606722"/>
                <a:gd name="connsiteX19" fmla="*/ 516475 w 607580"/>
                <a:gd name="connsiteY19" fmla="*/ 606722 h 606722"/>
                <a:gd name="connsiteX20" fmla="*/ 506862 w 607580"/>
                <a:gd name="connsiteY20" fmla="*/ 599968 h 606722"/>
                <a:gd name="connsiteX21" fmla="*/ 449542 w 607580"/>
                <a:gd name="connsiteY21" fmla="*/ 437787 h 606722"/>
                <a:gd name="connsiteX22" fmla="*/ 378248 w 607580"/>
                <a:gd name="connsiteY22" fmla="*/ 464536 h 606722"/>
                <a:gd name="connsiteX23" fmla="*/ 368902 w 607580"/>
                <a:gd name="connsiteY23" fmla="*/ 463381 h 606722"/>
                <a:gd name="connsiteX24" fmla="*/ 364541 w 607580"/>
                <a:gd name="connsiteY24" fmla="*/ 455028 h 606722"/>
                <a:gd name="connsiteX25" fmla="*/ 364541 w 607580"/>
                <a:gd name="connsiteY25" fmla="*/ 111293 h 606722"/>
                <a:gd name="connsiteX26" fmla="*/ 371216 w 607580"/>
                <a:gd name="connsiteY26" fmla="*/ 101785 h 606722"/>
                <a:gd name="connsiteX27" fmla="*/ 80995 w 607580"/>
                <a:gd name="connsiteY27" fmla="*/ 70777 h 606722"/>
                <a:gd name="connsiteX28" fmla="*/ 263294 w 607580"/>
                <a:gd name="connsiteY28" fmla="*/ 70777 h 606722"/>
                <a:gd name="connsiteX29" fmla="*/ 273441 w 607580"/>
                <a:gd name="connsiteY29" fmla="*/ 80907 h 606722"/>
                <a:gd name="connsiteX30" fmla="*/ 273441 w 607580"/>
                <a:gd name="connsiteY30" fmla="*/ 242724 h 606722"/>
                <a:gd name="connsiteX31" fmla="*/ 263294 w 607580"/>
                <a:gd name="connsiteY31" fmla="*/ 252765 h 606722"/>
                <a:gd name="connsiteX32" fmla="*/ 80995 w 607580"/>
                <a:gd name="connsiteY32" fmla="*/ 252765 h 606722"/>
                <a:gd name="connsiteX33" fmla="*/ 70848 w 607580"/>
                <a:gd name="connsiteY33" fmla="*/ 242724 h 606722"/>
                <a:gd name="connsiteX34" fmla="*/ 70848 w 607580"/>
                <a:gd name="connsiteY34" fmla="*/ 80907 h 606722"/>
                <a:gd name="connsiteX35" fmla="*/ 80995 w 607580"/>
                <a:gd name="connsiteY35" fmla="*/ 70777 h 606722"/>
                <a:gd name="connsiteX36" fmla="*/ 20294 w 607580"/>
                <a:gd name="connsiteY36" fmla="*/ 20263 h 606722"/>
                <a:gd name="connsiteX37" fmla="*/ 20294 w 607580"/>
                <a:gd name="connsiteY37" fmla="*/ 586459 h 606722"/>
                <a:gd name="connsiteX38" fmla="*/ 324084 w 607580"/>
                <a:gd name="connsiteY38" fmla="*/ 586459 h 606722"/>
                <a:gd name="connsiteX39" fmla="*/ 324084 w 607580"/>
                <a:gd name="connsiteY39" fmla="*/ 20263 h 606722"/>
                <a:gd name="connsiteX40" fmla="*/ 20294 w 607580"/>
                <a:gd name="connsiteY40" fmla="*/ 0 h 606722"/>
                <a:gd name="connsiteX41" fmla="*/ 324084 w 607580"/>
                <a:gd name="connsiteY41" fmla="*/ 0 h 606722"/>
                <a:gd name="connsiteX42" fmla="*/ 344289 w 607580"/>
                <a:gd name="connsiteY42" fmla="*/ 20263 h 606722"/>
                <a:gd name="connsiteX43" fmla="*/ 344289 w 607580"/>
                <a:gd name="connsiteY43" fmla="*/ 586459 h 606722"/>
                <a:gd name="connsiteX44" fmla="*/ 324084 w 607580"/>
                <a:gd name="connsiteY44" fmla="*/ 606722 h 606722"/>
                <a:gd name="connsiteX45" fmla="*/ 20294 w 607580"/>
                <a:gd name="connsiteY45" fmla="*/ 606722 h 606722"/>
                <a:gd name="connsiteX46" fmla="*/ 0 w 607580"/>
                <a:gd name="connsiteY46" fmla="*/ 586459 h 606722"/>
                <a:gd name="connsiteX47" fmla="*/ 0 w 607580"/>
                <a:gd name="connsiteY47" fmla="*/ 20263 h 606722"/>
                <a:gd name="connsiteX48" fmla="*/ 20294 w 607580"/>
                <a:gd name="connsiteY48"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607580" h="606722">
                  <a:moveTo>
                    <a:pt x="80995" y="353886"/>
                  </a:moveTo>
                  <a:lnTo>
                    <a:pt x="263294" y="353886"/>
                  </a:lnTo>
                  <a:cubicBezTo>
                    <a:pt x="268901" y="353886"/>
                    <a:pt x="273441" y="358418"/>
                    <a:pt x="273441" y="364016"/>
                  </a:cubicBezTo>
                  <a:lnTo>
                    <a:pt x="273441" y="525744"/>
                  </a:lnTo>
                  <a:cubicBezTo>
                    <a:pt x="273441" y="531342"/>
                    <a:pt x="268901" y="535874"/>
                    <a:pt x="263294" y="535874"/>
                  </a:cubicBezTo>
                  <a:lnTo>
                    <a:pt x="80995" y="535874"/>
                  </a:lnTo>
                  <a:cubicBezTo>
                    <a:pt x="75388" y="535874"/>
                    <a:pt x="70848" y="531342"/>
                    <a:pt x="70848" y="525744"/>
                  </a:cubicBezTo>
                  <a:lnTo>
                    <a:pt x="70848" y="364016"/>
                  </a:lnTo>
                  <a:cubicBezTo>
                    <a:pt x="70848" y="358418"/>
                    <a:pt x="75388" y="353886"/>
                    <a:pt x="80995" y="353886"/>
                  </a:cubicBezTo>
                  <a:close/>
                  <a:moveTo>
                    <a:pt x="371216" y="101785"/>
                  </a:moveTo>
                  <a:cubicBezTo>
                    <a:pt x="375133" y="100274"/>
                    <a:pt x="379672" y="101518"/>
                    <a:pt x="382431" y="104717"/>
                  </a:cubicBezTo>
                  <a:lnTo>
                    <a:pt x="605214" y="367583"/>
                  </a:lnTo>
                  <a:cubicBezTo>
                    <a:pt x="607350" y="370160"/>
                    <a:pt x="608062" y="373537"/>
                    <a:pt x="607261" y="376648"/>
                  </a:cubicBezTo>
                  <a:cubicBezTo>
                    <a:pt x="606460" y="379847"/>
                    <a:pt x="604146" y="382424"/>
                    <a:pt x="601031" y="383579"/>
                  </a:cubicBezTo>
                  <a:lnTo>
                    <a:pt x="529292" y="410417"/>
                  </a:lnTo>
                  <a:lnTo>
                    <a:pt x="586790" y="573042"/>
                  </a:lnTo>
                  <a:cubicBezTo>
                    <a:pt x="587680" y="575530"/>
                    <a:pt x="587502" y="578374"/>
                    <a:pt x="586344" y="580773"/>
                  </a:cubicBezTo>
                  <a:cubicBezTo>
                    <a:pt x="585098" y="583261"/>
                    <a:pt x="582962" y="585128"/>
                    <a:pt x="580381" y="585927"/>
                  </a:cubicBezTo>
                  <a:lnTo>
                    <a:pt x="519679" y="606189"/>
                  </a:lnTo>
                  <a:cubicBezTo>
                    <a:pt x="518611" y="606544"/>
                    <a:pt x="517543" y="606722"/>
                    <a:pt x="516475" y="606722"/>
                  </a:cubicBezTo>
                  <a:cubicBezTo>
                    <a:pt x="512291" y="606722"/>
                    <a:pt x="508375" y="604056"/>
                    <a:pt x="506862" y="599968"/>
                  </a:cubicBezTo>
                  <a:lnTo>
                    <a:pt x="449542" y="437787"/>
                  </a:lnTo>
                  <a:lnTo>
                    <a:pt x="378248" y="464536"/>
                  </a:lnTo>
                  <a:cubicBezTo>
                    <a:pt x="375133" y="465691"/>
                    <a:pt x="371661" y="465247"/>
                    <a:pt x="368902" y="463381"/>
                  </a:cubicBezTo>
                  <a:cubicBezTo>
                    <a:pt x="366143" y="461426"/>
                    <a:pt x="364541" y="458316"/>
                    <a:pt x="364541" y="455028"/>
                  </a:cubicBezTo>
                  <a:lnTo>
                    <a:pt x="364541" y="111293"/>
                  </a:lnTo>
                  <a:cubicBezTo>
                    <a:pt x="364541" y="107028"/>
                    <a:pt x="367211" y="103207"/>
                    <a:pt x="371216" y="101785"/>
                  </a:cubicBezTo>
                  <a:close/>
                  <a:moveTo>
                    <a:pt x="80995" y="70777"/>
                  </a:moveTo>
                  <a:lnTo>
                    <a:pt x="263294" y="70777"/>
                  </a:lnTo>
                  <a:cubicBezTo>
                    <a:pt x="268901" y="70777"/>
                    <a:pt x="273441" y="75309"/>
                    <a:pt x="273441" y="80907"/>
                  </a:cubicBezTo>
                  <a:lnTo>
                    <a:pt x="273441" y="242724"/>
                  </a:lnTo>
                  <a:cubicBezTo>
                    <a:pt x="273441" y="248233"/>
                    <a:pt x="268901" y="252765"/>
                    <a:pt x="263294" y="252765"/>
                  </a:cubicBezTo>
                  <a:lnTo>
                    <a:pt x="80995" y="252765"/>
                  </a:lnTo>
                  <a:cubicBezTo>
                    <a:pt x="75388" y="252765"/>
                    <a:pt x="70848" y="248233"/>
                    <a:pt x="70848" y="242724"/>
                  </a:cubicBezTo>
                  <a:lnTo>
                    <a:pt x="70848" y="80907"/>
                  </a:lnTo>
                  <a:cubicBezTo>
                    <a:pt x="70848" y="75309"/>
                    <a:pt x="75388" y="70777"/>
                    <a:pt x="80995" y="70777"/>
                  </a:cubicBezTo>
                  <a:close/>
                  <a:moveTo>
                    <a:pt x="20294" y="20263"/>
                  </a:moveTo>
                  <a:lnTo>
                    <a:pt x="20294" y="586459"/>
                  </a:lnTo>
                  <a:lnTo>
                    <a:pt x="324084" y="586459"/>
                  </a:lnTo>
                  <a:lnTo>
                    <a:pt x="324084" y="20263"/>
                  </a:lnTo>
                  <a:close/>
                  <a:moveTo>
                    <a:pt x="20294" y="0"/>
                  </a:moveTo>
                  <a:lnTo>
                    <a:pt x="324084" y="0"/>
                  </a:lnTo>
                  <a:cubicBezTo>
                    <a:pt x="335210" y="0"/>
                    <a:pt x="344289" y="9065"/>
                    <a:pt x="344289" y="20263"/>
                  </a:cubicBezTo>
                  <a:lnTo>
                    <a:pt x="344289" y="586459"/>
                  </a:lnTo>
                  <a:cubicBezTo>
                    <a:pt x="344289" y="597657"/>
                    <a:pt x="335210" y="606722"/>
                    <a:pt x="324084" y="606722"/>
                  </a:cubicBezTo>
                  <a:lnTo>
                    <a:pt x="20294" y="606722"/>
                  </a:lnTo>
                  <a:cubicBezTo>
                    <a:pt x="9079" y="606722"/>
                    <a:pt x="0" y="597657"/>
                    <a:pt x="0" y="586459"/>
                  </a:cubicBezTo>
                  <a:lnTo>
                    <a:pt x="0" y="20263"/>
                  </a:lnTo>
                  <a:cubicBezTo>
                    <a:pt x="0" y="9065"/>
                    <a:pt x="9079" y="0"/>
                    <a:pt x="20294"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nvGrpSpPr>
          <p:cNvPr id="36" name="组合 35"/>
          <p:cNvGrpSpPr/>
          <p:nvPr/>
        </p:nvGrpSpPr>
        <p:grpSpPr>
          <a:xfrm>
            <a:off x="9194809" y="2246181"/>
            <a:ext cx="1498709" cy="1502980"/>
            <a:chOff x="9194809" y="2246181"/>
            <a:chExt cx="1498709" cy="1502980"/>
          </a:xfrm>
        </p:grpSpPr>
        <p:sp>
          <p:nvSpPr>
            <p:cNvPr id="31" name="椭圆 30"/>
            <p:cNvSpPr/>
            <p:nvPr/>
          </p:nvSpPr>
          <p:spPr>
            <a:xfrm>
              <a:off x="9194809" y="2445605"/>
              <a:ext cx="1303556" cy="1303556"/>
            </a:xfrm>
            <a:prstGeom prst="ellipse">
              <a:avLst/>
            </a:prstGeom>
            <a:solidFill>
              <a:schemeClr val="tx1">
                <a:lumMod val="65000"/>
                <a:lumOff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nvSpPr>
          <p:spPr>
            <a:xfrm>
              <a:off x="10151653" y="2246181"/>
              <a:ext cx="541865" cy="541865"/>
            </a:xfrm>
            <a:prstGeom prst="ellipse">
              <a:avLst/>
            </a:prstGeom>
            <a:solidFill>
              <a:schemeClr val="tx1">
                <a:lumMod val="65000"/>
                <a:lumOff val="35000"/>
              </a:schemeClr>
            </a:solidFill>
            <a:ln w="381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4</a:t>
              </a:r>
              <a:endParaRPr lang="zh-CN" altLang="en-US" dirty="0"/>
            </a:p>
          </p:txBody>
        </p:sp>
        <p:sp>
          <p:nvSpPr>
            <p:cNvPr id="43" name="椭圆 38"/>
            <p:cNvSpPr/>
            <p:nvPr/>
          </p:nvSpPr>
          <p:spPr>
            <a:xfrm>
              <a:off x="9656186" y="2788046"/>
              <a:ext cx="380802" cy="626826"/>
            </a:xfrm>
            <a:custGeom>
              <a:avLst/>
              <a:gdLst>
                <a:gd name="connsiteX0" fmla="*/ 139276 w 369275"/>
                <a:gd name="connsiteY0" fmla="*/ 570066 h 607851"/>
                <a:gd name="connsiteX1" fmla="*/ 156809 w 369275"/>
                <a:gd name="connsiteY1" fmla="*/ 570811 h 607851"/>
                <a:gd name="connsiteX2" fmla="*/ 212465 w 369275"/>
                <a:gd name="connsiteY2" fmla="*/ 570811 h 607851"/>
                <a:gd name="connsiteX3" fmla="*/ 229998 w 369275"/>
                <a:gd name="connsiteY3" fmla="*/ 570066 h 607851"/>
                <a:gd name="connsiteX4" fmla="*/ 230818 w 369275"/>
                <a:gd name="connsiteY4" fmla="*/ 587580 h 607851"/>
                <a:gd name="connsiteX5" fmla="*/ 184637 w 369275"/>
                <a:gd name="connsiteY5" fmla="*/ 607851 h 607851"/>
                <a:gd name="connsiteX6" fmla="*/ 138456 w 369275"/>
                <a:gd name="connsiteY6" fmla="*/ 587580 h 607851"/>
                <a:gd name="connsiteX7" fmla="*/ 139276 w 369275"/>
                <a:gd name="connsiteY7" fmla="*/ 570066 h 607851"/>
                <a:gd name="connsiteX8" fmla="*/ 273919 w 369275"/>
                <a:gd name="connsiteY8" fmla="*/ 497785 h 607851"/>
                <a:gd name="connsiteX9" fmla="*/ 288986 w 369275"/>
                <a:gd name="connsiteY9" fmla="*/ 506874 h 607851"/>
                <a:gd name="connsiteX10" fmla="*/ 279961 w 369275"/>
                <a:gd name="connsiteY10" fmla="*/ 521849 h 607851"/>
                <a:gd name="connsiteX11" fmla="*/ 95356 w 369275"/>
                <a:gd name="connsiteY11" fmla="*/ 567966 h 607851"/>
                <a:gd name="connsiteX12" fmla="*/ 80289 w 369275"/>
                <a:gd name="connsiteY12" fmla="*/ 558951 h 607851"/>
                <a:gd name="connsiteX13" fmla="*/ 89314 w 369275"/>
                <a:gd name="connsiteY13" fmla="*/ 543902 h 607851"/>
                <a:gd name="connsiteX14" fmla="*/ 273919 w 369275"/>
                <a:gd name="connsiteY14" fmla="*/ 497785 h 607851"/>
                <a:gd name="connsiteX15" fmla="*/ 273919 w 369275"/>
                <a:gd name="connsiteY15" fmla="*/ 452696 h 607851"/>
                <a:gd name="connsiteX16" fmla="*/ 288986 w 369275"/>
                <a:gd name="connsiteY16" fmla="*/ 461701 h 607851"/>
                <a:gd name="connsiteX17" fmla="*/ 279961 w 369275"/>
                <a:gd name="connsiteY17" fmla="*/ 476736 h 607851"/>
                <a:gd name="connsiteX18" fmla="*/ 95356 w 369275"/>
                <a:gd name="connsiteY18" fmla="*/ 522731 h 607851"/>
                <a:gd name="connsiteX19" fmla="*/ 80289 w 369275"/>
                <a:gd name="connsiteY19" fmla="*/ 513726 h 607851"/>
                <a:gd name="connsiteX20" fmla="*/ 89314 w 369275"/>
                <a:gd name="connsiteY20" fmla="*/ 498691 h 607851"/>
                <a:gd name="connsiteX21" fmla="*/ 273919 w 369275"/>
                <a:gd name="connsiteY21" fmla="*/ 452696 h 607851"/>
                <a:gd name="connsiteX22" fmla="*/ 184673 w 369275"/>
                <a:gd name="connsiteY22" fmla="*/ 227009 h 607851"/>
                <a:gd name="connsiteX23" fmla="*/ 198173 w 369275"/>
                <a:gd name="connsiteY23" fmla="*/ 227456 h 607851"/>
                <a:gd name="connsiteX24" fmla="*/ 211748 w 369275"/>
                <a:gd name="connsiteY24" fmla="*/ 228947 h 607851"/>
                <a:gd name="connsiteX25" fmla="*/ 225248 w 369275"/>
                <a:gd name="connsiteY25" fmla="*/ 231406 h 607851"/>
                <a:gd name="connsiteX26" fmla="*/ 238674 w 369275"/>
                <a:gd name="connsiteY26" fmla="*/ 234908 h 607851"/>
                <a:gd name="connsiteX27" fmla="*/ 242776 w 369275"/>
                <a:gd name="connsiteY27" fmla="*/ 256593 h 607851"/>
                <a:gd name="connsiteX28" fmla="*/ 241657 w 369275"/>
                <a:gd name="connsiteY28" fmla="*/ 257562 h 607851"/>
                <a:gd name="connsiteX29" fmla="*/ 240464 w 369275"/>
                <a:gd name="connsiteY29" fmla="*/ 258680 h 607851"/>
                <a:gd name="connsiteX30" fmla="*/ 239271 w 369275"/>
                <a:gd name="connsiteY30" fmla="*/ 260021 h 607851"/>
                <a:gd name="connsiteX31" fmla="*/ 238003 w 369275"/>
                <a:gd name="connsiteY31" fmla="*/ 261586 h 607851"/>
                <a:gd name="connsiteX32" fmla="*/ 236735 w 369275"/>
                <a:gd name="connsiteY32" fmla="*/ 263449 h 607851"/>
                <a:gd name="connsiteX33" fmla="*/ 235467 w 369275"/>
                <a:gd name="connsiteY33" fmla="*/ 265461 h 607851"/>
                <a:gd name="connsiteX34" fmla="*/ 234199 w 369275"/>
                <a:gd name="connsiteY34" fmla="*/ 267697 h 607851"/>
                <a:gd name="connsiteX35" fmla="*/ 233080 w 369275"/>
                <a:gd name="connsiteY35" fmla="*/ 269932 h 607851"/>
                <a:gd name="connsiteX36" fmla="*/ 231812 w 369275"/>
                <a:gd name="connsiteY36" fmla="*/ 272615 h 607851"/>
                <a:gd name="connsiteX37" fmla="*/ 230618 w 369275"/>
                <a:gd name="connsiteY37" fmla="*/ 275521 h 607851"/>
                <a:gd name="connsiteX38" fmla="*/ 229425 w 369275"/>
                <a:gd name="connsiteY38" fmla="*/ 278726 h 607851"/>
                <a:gd name="connsiteX39" fmla="*/ 228232 w 369275"/>
                <a:gd name="connsiteY39" fmla="*/ 282079 h 607851"/>
                <a:gd name="connsiteX40" fmla="*/ 227113 w 369275"/>
                <a:gd name="connsiteY40" fmla="*/ 285656 h 607851"/>
                <a:gd name="connsiteX41" fmla="*/ 225994 w 369275"/>
                <a:gd name="connsiteY41" fmla="*/ 289457 h 607851"/>
                <a:gd name="connsiteX42" fmla="*/ 224950 w 369275"/>
                <a:gd name="connsiteY42" fmla="*/ 293555 h 607851"/>
                <a:gd name="connsiteX43" fmla="*/ 223906 w 369275"/>
                <a:gd name="connsiteY43" fmla="*/ 297803 h 607851"/>
                <a:gd name="connsiteX44" fmla="*/ 222936 w 369275"/>
                <a:gd name="connsiteY44" fmla="*/ 302274 h 607851"/>
                <a:gd name="connsiteX45" fmla="*/ 221071 w 369275"/>
                <a:gd name="connsiteY45" fmla="*/ 311813 h 607851"/>
                <a:gd name="connsiteX46" fmla="*/ 219430 w 369275"/>
                <a:gd name="connsiteY46" fmla="*/ 322245 h 607851"/>
                <a:gd name="connsiteX47" fmla="*/ 218237 w 369275"/>
                <a:gd name="connsiteY47" fmla="*/ 330964 h 607851"/>
                <a:gd name="connsiteX48" fmla="*/ 216969 w 369275"/>
                <a:gd name="connsiteY48" fmla="*/ 342887 h 607851"/>
                <a:gd name="connsiteX49" fmla="*/ 215776 w 369275"/>
                <a:gd name="connsiteY49" fmla="*/ 355630 h 607851"/>
                <a:gd name="connsiteX50" fmla="*/ 214880 w 369275"/>
                <a:gd name="connsiteY50" fmla="*/ 369193 h 607851"/>
                <a:gd name="connsiteX51" fmla="*/ 201753 w 369275"/>
                <a:gd name="connsiteY51" fmla="*/ 380818 h 607851"/>
                <a:gd name="connsiteX52" fmla="*/ 190117 w 369275"/>
                <a:gd name="connsiteY52" fmla="*/ 367702 h 607851"/>
                <a:gd name="connsiteX53" fmla="*/ 191385 w 369275"/>
                <a:gd name="connsiteY53" fmla="*/ 349221 h 607851"/>
                <a:gd name="connsiteX54" fmla="*/ 192206 w 369275"/>
                <a:gd name="connsiteY54" fmla="*/ 340428 h 607851"/>
                <a:gd name="connsiteX55" fmla="*/ 193101 w 369275"/>
                <a:gd name="connsiteY55" fmla="*/ 332007 h 607851"/>
                <a:gd name="connsiteX56" fmla="*/ 194071 w 369275"/>
                <a:gd name="connsiteY56" fmla="*/ 323959 h 607851"/>
                <a:gd name="connsiteX57" fmla="*/ 194816 w 369275"/>
                <a:gd name="connsiteY57" fmla="*/ 318743 h 607851"/>
                <a:gd name="connsiteX58" fmla="*/ 196010 w 369275"/>
                <a:gd name="connsiteY58" fmla="*/ 311216 h 607851"/>
                <a:gd name="connsiteX59" fmla="*/ 197203 w 369275"/>
                <a:gd name="connsiteY59" fmla="*/ 303988 h 607851"/>
                <a:gd name="connsiteX60" fmla="*/ 198620 w 369275"/>
                <a:gd name="connsiteY60" fmla="*/ 297132 h 607851"/>
                <a:gd name="connsiteX61" fmla="*/ 200038 w 369275"/>
                <a:gd name="connsiteY61" fmla="*/ 290574 h 607851"/>
                <a:gd name="connsiteX62" fmla="*/ 201604 w 369275"/>
                <a:gd name="connsiteY62" fmla="*/ 284389 h 607851"/>
                <a:gd name="connsiteX63" fmla="*/ 203319 w 369275"/>
                <a:gd name="connsiteY63" fmla="*/ 278502 h 607851"/>
                <a:gd name="connsiteX64" fmla="*/ 205110 w 369275"/>
                <a:gd name="connsiteY64" fmla="*/ 272839 h 607851"/>
                <a:gd name="connsiteX65" fmla="*/ 207049 w 369275"/>
                <a:gd name="connsiteY65" fmla="*/ 267548 h 607851"/>
                <a:gd name="connsiteX66" fmla="*/ 209137 w 369275"/>
                <a:gd name="connsiteY66" fmla="*/ 262629 h 607851"/>
                <a:gd name="connsiteX67" fmla="*/ 211300 w 369275"/>
                <a:gd name="connsiteY67" fmla="*/ 257935 h 607851"/>
                <a:gd name="connsiteX68" fmla="*/ 212419 w 369275"/>
                <a:gd name="connsiteY68" fmla="*/ 255848 h 607851"/>
                <a:gd name="connsiteX69" fmla="*/ 213240 w 369275"/>
                <a:gd name="connsiteY69" fmla="*/ 254358 h 607851"/>
                <a:gd name="connsiteX70" fmla="*/ 208093 w 369275"/>
                <a:gd name="connsiteY70" fmla="*/ 253538 h 607851"/>
                <a:gd name="connsiteX71" fmla="*/ 196383 w 369275"/>
                <a:gd name="connsiteY71" fmla="*/ 252197 h 607851"/>
                <a:gd name="connsiteX72" fmla="*/ 184673 w 369275"/>
                <a:gd name="connsiteY72" fmla="*/ 251824 h 607851"/>
                <a:gd name="connsiteX73" fmla="*/ 172962 w 369275"/>
                <a:gd name="connsiteY73" fmla="*/ 252197 h 607851"/>
                <a:gd name="connsiteX74" fmla="*/ 161252 w 369275"/>
                <a:gd name="connsiteY74" fmla="*/ 253538 h 607851"/>
                <a:gd name="connsiteX75" fmla="*/ 156106 w 369275"/>
                <a:gd name="connsiteY75" fmla="*/ 254358 h 607851"/>
                <a:gd name="connsiteX76" fmla="*/ 157001 w 369275"/>
                <a:gd name="connsiteY76" fmla="*/ 255848 h 607851"/>
                <a:gd name="connsiteX77" fmla="*/ 158045 w 369275"/>
                <a:gd name="connsiteY77" fmla="*/ 257935 h 607851"/>
                <a:gd name="connsiteX78" fmla="*/ 160208 w 369275"/>
                <a:gd name="connsiteY78" fmla="*/ 262629 h 607851"/>
                <a:gd name="connsiteX79" fmla="*/ 162296 w 369275"/>
                <a:gd name="connsiteY79" fmla="*/ 267548 h 607851"/>
                <a:gd name="connsiteX80" fmla="*/ 164236 w 369275"/>
                <a:gd name="connsiteY80" fmla="*/ 272839 h 607851"/>
                <a:gd name="connsiteX81" fmla="*/ 166026 w 369275"/>
                <a:gd name="connsiteY81" fmla="*/ 278502 h 607851"/>
                <a:gd name="connsiteX82" fmla="*/ 167741 w 369275"/>
                <a:gd name="connsiteY82" fmla="*/ 284389 h 607851"/>
                <a:gd name="connsiteX83" fmla="*/ 169308 w 369275"/>
                <a:gd name="connsiteY83" fmla="*/ 290574 h 607851"/>
                <a:gd name="connsiteX84" fmla="*/ 170725 w 369275"/>
                <a:gd name="connsiteY84" fmla="*/ 297132 h 607851"/>
                <a:gd name="connsiteX85" fmla="*/ 172142 w 369275"/>
                <a:gd name="connsiteY85" fmla="*/ 303988 h 607851"/>
                <a:gd name="connsiteX86" fmla="*/ 173410 w 369275"/>
                <a:gd name="connsiteY86" fmla="*/ 311216 h 607851"/>
                <a:gd name="connsiteX87" fmla="*/ 174529 w 369275"/>
                <a:gd name="connsiteY87" fmla="*/ 318743 h 607851"/>
                <a:gd name="connsiteX88" fmla="*/ 176244 w 369275"/>
                <a:gd name="connsiteY88" fmla="*/ 332007 h 607851"/>
                <a:gd name="connsiteX89" fmla="*/ 177960 w 369275"/>
                <a:gd name="connsiteY89" fmla="*/ 349221 h 607851"/>
                <a:gd name="connsiteX90" fmla="*/ 179228 w 369275"/>
                <a:gd name="connsiteY90" fmla="*/ 367702 h 607851"/>
                <a:gd name="connsiteX91" fmla="*/ 167592 w 369275"/>
                <a:gd name="connsiteY91" fmla="*/ 380818 h 607851"/>
                <a:gd name="connsiteX92" fmla="*/ 154465 w 369275"/>
                <a:gd name="connsiteY92" fmla="*/ 369193 h 607851"/>
                <a:gd name="connsiteX93" fmla="*/ 153570 w 369275"/>
                <a:gd name="connsiteY93" fmla="*/ 355630 h 607851"/>
                <a:gd name="connsiteX94" fmla="*/ 152451 w 369275"/>
                <a:gd name="connsiteY94" fmla="*/ 342887 h 607851"/>
                <a:gd name="connsiteX95" fmla="*/ 151108 w 369275"/>
                <a:gd name="connsiteY95" fmla="*/ 330964 h 607851"/>
                <a:gd name="connsiteX96" fmla="*/ 149915 w 369275"/>
                <a:gd name="connsiteY96" fmla="*/ 322245 h 607851"/>
                <a:gd name="connsiteX97" fmla="*/ 148274 w 369275"/>
                <a:gd name="connsiteY97" fmla="*/ 311813 h 607851"/>
                <a:gd name="connsiteX98" fmla="*/ 146409 w 369275"/>
                <a:gd name="connsiteY98" fmla="*/ 302274 h 607851"/>
                <a:gd name="connsiteX99" fmla="*/ 144395 w 369275"/>
                <a:gd name="connsiteY99" fmla="*/ 293555 h 607851"/>
                <a:gd name="connsiteX100" fmla="*/ 142232 w 369275"/>
                <a:gd name="connsiteY100" fmla="*/ 285656 h 607851"/>
                <a:gd name="connsiteX101" fmla="*/ 141113 w 369275"/>
                <a:gd name="connsiteY101" fmla="*/ 282079 h 607851"/>
                <a:gd name="connsiteX102" fmla="*/ 139920 w 369275"/>
                <a:gd name="connsiteY102" fmla="*/ 278726 h 607851"/>
                <a:gd name="connsiteX103" fmla="*/ 138727 w 369275"/>
                <a:gd name="connsiteY103" fmla="*/ 275521 h 607851"/>
                <a:gd name="connsiteX104" fmla="*/ 137533 w 369275"/>
                <a:gd name="connsiteY104" fmla="*/ 272615 h 607851"/>
                <a:gd name="connsiteX105" fmla="*/ 136265 w 369275"/>
                <a:gd name="connsiteY105" fmla="*/ 269932 h 607851"/>
                <a:gd name="connsiteX106" fmla="*/ 135146 w 369275"/>
                <a:gd name="connsiteY106" fmla="*/ 267697 h 607851"/>
                <a:gd name="connsiteX107" fmla="*/ 133878 w 369275"/>
                <a:gd name="connsiteY107" fmla="*/ 265461 h 607851"/>
                <a:gd name="connsiteX108" fmla="*/ 132611 w 369275"/>
                <a:gd name="connsiteY108" fmla="*/ 263449 h 607851"/>
                <a:gd name="connsiteX109" fmla="*/ 131343 w 369275"/>
                <a:gd name="connsiteY109" fmla="*/ 261586 h 607851"/>
                <a:gd name="connsiteX110" fmla="*/ 130075 w 369275"/>
                <a:gd name="connsiteY110" fmla="*/ 260021 h 607851"/>
                <a:gd name="connsiteX111" fmla="*/ 128881 w 369275"/>
                <a:gd name="connsiteY111" fmla="*/ 258680 h 607851"/>
                <a:gd name="connsiteX112" fmla="*/ 127688 w 369275"/>
                <a:gd name="connsiteY112" fmla="*/ 257562 h 607851"/>
                <a:gd name="connsiteX113" fmla="*/ 126569 w 369275"/>
                <a:gd name="connsiteY113" fmla="*/ 256593 h 607851"/>
                <a:gd name="connsiteX114" fmla="*/ 130671 w 369275"/>
                <a:gd name="connsiteY114" fmla="*/ 234908 h 607851"/>
                <a:gd name="connsiteX115" fmla="*/ 144097 w 369275"/>
                <a:gd name="connsiteY115" fmla="*/ 231406 h 607851"/>
                <a:gd name="connsiteX116" fmla="*/ 157597 w 369275"/>
                <a:gd name="connsiteY116" fmla="*/ 228947 h 607851"/>
                <a:gd name="connsiteX117" fmla="*/ 171172 w 369275"/>
                <a:gd name="connsiteY117" fmla="*/ 227456 h 607851"/>
                <a:gd name="connsiteX118" fmla="*/ 184673 w 369275"/>
                <a:gd name="connsiteY118" fmla="*/ 227009 h 607851"/>
                <a:gd name="connsiteX119" fmla="*/ 184638 w 369275"/>
                <a:gd name="connsiteY119" fmla="*/ 0 h 607851"/>
                <a:gd name="connsiteX120" fmla="*/ 336088 w 369275"/>
                <a:gd name="connsiteY120" fmla="*/ 78887 h 607851"/>
                <a:gd name="connsiteX121" fmla="*/ 357873 w 369275"/>
                <a:gd name="connsiteY121" fmla="*/ 248058 h 607851"/>
                <a:gd name="connsiteX122" fmla="*/ 262900 w 369275"/>
                <a:gd name="connsiteY122" fmla="*/ 410227 h 607851"/>
                <a:gd name="connsiteX123" fmla="*/ 273941 w 369275"/>
                <a:gd name="connsiteY123" fmla="*/ 407471 h 607851"/>
                <a:gd name="connsiteX124" fmla="*/ 289012 w 369275"/>
                <a:gd name="connsiteY124" fmla="*/ 416484 h 607851"/>
                <a:gd name="connsiteX125" fmla="*/ 279984 w 369275"/>
                <a:gd name="connsiteY125" fmla="*/ 431532 h 607851"/>
                <a:gd name="connsiteX126" fmla="*/ 95334 w 369275"/>
                <a:gd name="connsiteY126" fmla="*/ 477642 h 607851"/>
                <a:gd name="connsiteX127" fmla="*/ 80263 w 369275"/>
                <a:gd name="connsiteY127" fmla="*/ 468554 h 607851"/>
                <a:gd name="connsiteX128" fmla="*/ 89291 w 369275"/>
                <a:gd name="connsiteY128" fmla="*/ 453507 h 607851"/>
                <a:gd name="connsiteX129" fmla="*/ 240145 w 369275"/>
                <a:gd name="connsiteY129" fmla="*/ 415888 h 607851"/>
                <a:gd name="connsiteX130" fmla="*/ 238205 w 369275"/>
                <a:gd name="connsiteY130" fmla="*/ 407396 h 607851"/>
                <a:gd name="connsiteX131" fmla="*/ 240965 w 369275"/>
                <a:gd name="connsiteY131" fmla="*/ 392051 h 607851"/>
                <a:gd name="connsiteX132" fmla="*/ 245069 w 369275"/>
                <a:gd name="connsiteY132" fmla="*/ 377674 h 607851"/>
                <a:gd name="connsiteX133" fmla="*/ 250216 w 369275"/>
                <a:gd name="connsiteY133" fmla="*/ 364265 h 607851"/>
                <a:gd name="connsiteX134" fmla="*/ 256185 w 369275"/>
                <a:gd name="connsiteY134" fmla="*/ 351751 h 607851"/>
                <a:gd name="connsiteX135" fmla="*/ 262900 w 369275"/>
                <a:gd name="connsiteY135" fmla="*/ 340205 h 607851"/>
                <a:gd name="connsiteX136" fmla="*/ 270062 w 369275"/>
                <a:gd name="connsiteY136" fmla="*/ 329403 h 607851"/>
                <a:gd name="connsiteX137" fmla="*/ 277522 w 369275"/>
                <a:gd name="connsiteY137" fmla="*/ 319347 h 607851"/>
                <a:gd name="connsiteX138" fmla="*/ 285058 w 369275"/>
                <a:gd name="connsiteY138" fmla="*/ 309812 h 607851"/>
                <a:gd name="connsiteX139" fmla="*/ 292593 w 369275"/>
                <a:gd name="connsiteY139" fmla="*/ 300724 h 607851"/>
                <a:gd name="connsiteX140" fmla="*/ 299531 w 369275"/>
                <a:gd name="connsiteY140" fmla="*/ 292530 h 607851"/>
                <a:gd name="connsiteX141" fmla="*/ 303038 w 369275"/>
                <a:gd name="connsiteY141" fmla="*/ 288284 h 607851"/>
                <a:gd name="connsiteX142" fmla="*/ 309827 w 369275"/>
                <a:gd name="connsiteY142" fmla="*/ 279941 h 607851"/>
                <a:gd name="connsiteX143" fmla="*/ 316168 w 369275"/>
                <a:gd name="connsiteY143" fmla="*/ 271821 h 607851"/>
                <a:gd name="connsiteX144" fmla="*/ 321838 w 369275"/>
                <a:gd name="connsiteY144" fmla="*/ 263776 h 607851"/>
                <a:gd name="connsiteX145" fmla="*/ 326837 w 369275"/>
                <a:gd name="connsiteY145" fmla="*/ 255731 h 607851"/>
                <a:gd name="connsiteX146" fmla="*/ 331090 w 369275"/>
                <a:gd name="connsiteY146" fmla="*/ 247686 h 607851"/>
                <a:gd name="connsiteX147" fmla="*/ 334596 w 369275"/>
                <a:gd name="connsiteY147" fmla="*/ 239492 h 607851"/>
                <a:gd name="connsiteX148" fmla="*/ 315721 w 369275"/>
                <a:gd name="connsiteY148" fmla="*/ 93115 h 607851"/>
                <a:gd name="connsiteX149" fmla="*/ 184638 w 369275"/>
                <a:gd name="connsiteY149" fmla="*/ 24806 h 607851"/>
                <a:gd name="connsiteX150" fmla="*/ 53554 w 369275"/>
                <a:gd name="connsiteY150" fmla="*/ 93115 h 607851"/>
                <a:gd name="connsiteX151" fmla="*/ 34679 w 369275"/>
                <a:gd name="connsiteY151" fmla="*/ 239492 h 607851"/>
                <a:gd name="connsiteX152" fmla="*/ 37066 w 369275"/>
                <a:gd name="connsiteY152" fmla="*/ 245302 h 607851"/>
                <a:gd name="connsiteX153" fmla="*/ 39827 w 369275"/>
                <a:gd name="connsiteY153" fmla="*/ 251038 h 607851"/>
                <a:gd name="connsiteX154" fmla="*/ 43035 w 369275"/>
                <a:gd name="connsiteY154" fmla="*/ 256699 h 607851"/>
                <a:gd name="connsiteX155" fmla="*/ 46541 w 369275"/>
                <a:gd name="connsiteY155" fmla="*/ 262361 h 607851"/>
                <a:gd name="connsiteX156" fmla="*/ 50421 w 369275"/>
                <a:gd name="connsiteY156" fmla="*/ 268096 h 607851"/>
                <a:gd name="connsiteX157" fmla="*/ 52957 w 369275"/>
                <a:gd name="connsiteY157" fmla="*/ 271598 h 607851"/>
                <a:gd name="connsiteX158" fmla="*/ 57359 w 369275"/>
                <a:gd name="connsiteY158" fmla="*/ 277333 h 607851"/>
                <a:gd name="connsiteX159" fmla="*/ 61985 w 369275"/>
                <a:gd name="connsiteY159" fmla="*/ 283144 h 607851"/>
                <a:gd name="connsiteX160" fmla="*/ 66909 w 369275"/>
                <a:gd name="connsiteY160" fmla="*/ 289103 h 607851"/>
                <a:gd name="connsiteX161" fmla="*/ 72579 w 369275"/>
                <a:gd name="connsiteY161" fmla="*/ 295882 h 607851"/>
                <a:gd name="connsiteX162" fmla="*/ 78547 w 369275"/>
                <a:gd name="connsiteY162" fmla="*/ 302959 h 607851"/>
                <a:gd name="connsiteX163" fmla="*/ 83844 w 369275"/>
                <a:gd name="connsiteY163" fmla="*/ 309365 h 607851"/>
                <a:gd name="connsiteX164" fmla="*/ 89216 w 369275"/>
                <a:gd name="connsiteY164" fmla="*/ 315995 h 607851"/>
                <a:gd name="connsiteX165" fmla="*/ 94513 w 369275"/>
                <a:gd name="connsiteY165" fmla="*/ 322922 h 607851"/>
                <a:gd name="connsiteX166" fmla="*/ 99736 w 369275"/>
                <a:gd name="connsiteY166" fmla="*/ 330223 h 607851"/>
                <a:gd name="connsiteX167" fmla="*/ 104883 w 369275"/>
                <a:gd name="connsiteY167" fmla="*/ 337821 h 607851"/>
                <a:gd name="connsiteX168" fmla="*/ 107868 w 369275"/>
                <a:gd name="connsiteY168" fmla="*/ 342737 h 607851"/>
                <a:gd name="connsiteX169" fmla="*/ 112642 w 369275"/>
                <a:gd name="connsiteY169" fmla="*/ 350931 h 607851"/>
                <a:gd name="connsiteX170" fmla="*/ 116970 w 369275"/>
                <a:gd name="connsiteY170" fmla="*/ 359572 h 607851"/>
                <a:gd name="connsiteX171" fmla="*/ 120998 w 369275"/>
                <a:gd name="connsiteY171" fmla="*/ 368735 h 607851"/>
                <a:gd name="connsiteX172" fmla="*/ 124505 w 369275"/>
                <a:gd name="connsiteY172" fmla="*/ 378344 h 607851"/>
                <a:gd name="connsiteX173" fmla="*/ 127415 w 369275"/>
                <a:gd name="connsiteY173" fmla="*/ 388401 h 607851"/>
                <a:gd name="connsiteX174" fmla="*/ 118462 w 369275"/>
                <a:gd name="connsiteY174" fmla="*/ 403523 h 607851"/>
                <a:gd name="connsiteX175" fmla="*/ 103391 w 369275"/>
                <a:gd name="connsiteY175" fmla="*/ 394584 h 607851"/>
                <a:gd name="connsiteX176" fmla="*/ 11402 w 369275"/>
                <a:gd name="connsiteY176" fmla="*/ 248058 h 607851"/>
                <a:gd name="connsiteX177" fmla="*/ 33187 w 369275"/>
                <a:gd name="connsiteY177" fmla="*/ 78887 h 607851"/>
                <a:gd name="connsiteX178" fmla="*/ 184638 w 369275"/>
                <a:gd name="connsiteY178" fmla="*/ 0 h 607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Lst>
              <a:rect l="l" t="t" r="r" b="b"/>
              <a:pathLst>
                <a:path w="369275" h="607851">
                  <a:moveTo>
                    <a:pt x="139276" y="570066"/>
                  </a:moveTo>
                  <a:cubicBezTo>
                    <a:pt x="144275" y="565371"/>
                    <a:pt x="152183" y="565744"/>
                    <a:pt x="156809" y="570811"/>
                  </a:cubicBezTo>
                  <a:cubicBezTo>
                    <a:pt x="171730" y="587133"/>
                    <a:pt x="197544" y="587133"/>
                    <a:pt x="212465" y="570811"/>
                  </a:cubicBezTo>
                  <a:cubicBezTo>
                    <a:pt x="217091" y="565744"/>
                    <a:pt x="224999" y="565371"/>
                    <a:pt x="229998" y="570066"/>
                  </a:cubicBezTo>
                  <a:cubicBezTo>
                    <a:pt x="235071" y="574687"/>
                    <a:pt x="235444" y="582512"/>
                    <a:pt x="230818" y="587580"/>
                  </a:cubicBezTo>
                  <a:cubicBezTo>
                    <a:pt x="218956" y="600473"/>
                    <a:pt x="202170" y="607851"/>
                    <a:pt x="184637" y="607851"/>
                  </a:cubicBezTo>
                  <a:cubicBezTo>
                    <a:pt x="167105" y="607851"/>
                    <a:pt x="150318" y="600473"/>
                    <a:pt x="138456" y="587580"/>
                  </a:cubicBezTo>
                  <a:cubicBezTo>
                    <a:pt x="133830" y="582512"/>
                    <a:pt x="134203" y="574687"/>
                    <a:pt x="139276" y="570066"/>
                  </a:cubicBezTo>
                  <a:close/>
                  <a:moveTo>
                    <a:pt x="273919" y="497785"/>
                  </a:moveTo>
                  <a:cubicBezTo>
                    <a:pt x="280558" y="496146"/>
                    <a:pt x="287345" y="500169"/>
                    <a:pt x="288986" y="506874"/>
                  </a:cubicBezTo>
                  <a:cubicBezTo>
                    <a:pt x="290627" y="513505"/>
                    <a:pt x="286599" y="520210"/>
                    <a:pt x="279961" y="521849"/>
                  </a:cubicBezTo>
                  <a:cubicBezTo>
                    <a:pt x="218426" y="537271"/>
                    <a:pt x="156891" y="552619"/>
                    <a:pt x="95356" y="567966"/>
                  </a:cubicBezTo>
                  <a:cubicBezTo>
                    <a:pt x="88717" y="569605"/>
                    <a:pt x="81930" y="565582"/>
                    <a:pt x="80289" y="558951"/>
                  </a:cubicBezTo>
                  <a:cubicBezTo>
                    <a:pt x="78648" y="552321"/>
                    <a:pt x="82676" y="545541"/>
                    <a:pt x="89314" y="543902"/>
                  </a:cubicBezTo>
                  <a:cubicBezTo>
                    <a:pt x="150849" y="528554"/>
                    <a:pt x="212384" y="513207"/>
                    <a:pt x="273919" y="497785"/>
                  </a:cubicBezTo>
                  <a:close/>
                  <a:moveTo>
                    <a:pt x="273919" y="452696"/>
                  </a:moveTo>
                  <a:cubicBezTo>
                    <a:pt x="280558" y="450984"/>
                    <a:pt x="287345" y="455003"/>
                    <a:pt x="288986" y="461701"/>
                  </a:cubicBezTo>
                  <a:cubicBezTo>
                    <a:pt x="290627" y="468325"/>
                    <a:pt x="286599" y="475024"/>
                    <a:pt x="279961" y="476736"/>
                  </a:cubicBezTo>
                  <a:cubicBezTo>
                    <a:pt x="218426" y="492067"/>
                    <a:pt x="156891" y="507399"/>
                    <a:pt x="95356" y="522731"/>
                  </a:cubicBezTo>
                  <a:cubicBezTo>
                    <a:pt x="88717" y="524443"/>
                    <a:pt x="81930" y="520350"/>
                    <a:pt x="80289" y="513726"/>
                  </a:cubicBezTo>
                  <a:cubicBezTo>
                    <a:pt x="78648" y="507102"/>
                    <a:pt x="82676" y="500403"/>
                    <a:pt x="89314" y="498691"/>
                  </a:cubicBezTo>
                  <a:cubicBezTo>
                    <a:pt x="150849" y="483360"/>
                    <a:pt x="212384" y="468028"/>
                    <a:pt x="273919" y="452696"/>
                  </a:cubicBezTo>
                  <a:close/>
                  <a:moveTo>
                    <a:pt x="184673" y="227009"/>
                  </a:moveTo>
                  <a:cubicBezTo>
                    <a:pt x="189222" y="227009"/>
                    <a:pt x="193698" y="227158"/>
                    <a:pt x="198173" y="227456"/>
                  </a:cubicBezTo>
                  <a:cubicBezTo>
                    <a:pt x="202723" y="227829"/>
                    <a:pt x="207273" y="228276"/>
                    <a:pt x="211748" y="228947"/>
                  </a:cubicBezTo>
                  <a:cubicBezTo>
                    <a:pt x="216223" y="229617"/>
                    <a:pt x="220773" y="230437"/>
                    <a:pt x="225248" y="231406"/>
                  </a:cubicBezTo>
                  <a:cubicBezTo>
                    <a:pt x="229723" y="232449"/>
                    <a:pt x="234199" y="233567"/>
                    <a:pt x="238674" y="234908"/>
                  </a:cubicBezTo>
                  <a:cubicBezTo>
                    <a:pt x="248370" y="237740"/>
                    <a:pt x="250757" y="250408"/>
                    <a:pt x="242776" y="256593"/>
                  </a:cubicBezTo>
                  <a:cubicBezTo>
                    <a:pt x="242403" y="256891"/>
                    <a:pt x="242030" y="257190"/>
                    <a:pt x="241657" y="257562"/>
                  </a:cubicBezTo>
                  <a:cubicBezTo>
                    <a:pt x="241284" y="257935"/>
                    <a:pt x="240837" y="258307"/>
                    <a:pt x="240464" y="258680"/>
                  </a:cubicBezTo>
                  <a:cubicBezTo>
                    <a:pt x="240091" y="259127"/>
                    <a:pt x="239644" y="259574"/>
                    <a:pt x="239271" y="260021"/>
                  </a:cubicBezTo>
                  <a:cubicBezTo>
                    <a:pt x="238823" y="260543"/>
                    <a:pt x="238450" y="261065"/>
                    <a:pt x="238003" y="261586"/>
                  </a:cubicBezTo>
                  <a:cubicBezTo>
                    <a:pt x="237555" y="262182"/>
                    <a:pt x="237182" y="262779"/>
                    <a:pt x="236735" y="263449"/>
                  </a:cubicBezTo>
                  <a:cubicBezTo>
                    <a:pt x="236287" y="264120"/>
                    <a:pt x="235914" y="264791"/>
                    <a:pt x="235467" y="265461"/>
                  </a:cubicBezTo>
                  <a:cubicBezTo>
                    <a:pt x="235019" y="266206"/>
                    <a:pt x="234646" y="266952"/>
                    <a:pt x="234199" y="267697"/>
                  </a:cubicBezTo>
                  <a:cubicBezTo>
                    <a:pt x="233826" y="268442"/>
                    <a:pt x="233453" y="269187"/>
                    <a:pt x="233080" y="269932"/>
                  </a:cubicBezTo>
                  <a:cubicBezTo>
                    <a:pt x="232632" y="270827"/>
                    <a:pt x="232259" y="271721"/>
                    <a:pt x="231812" y="272615"/>
                  </a:cubicBezTo>
                  <a:cubicBezTo>
                    <a:pt x="231439" y="273584"/>
                    <a:pt x="230991" y="274553"/>
                    <a:pt x="230618" y="275521"/>
                  </a:cubicBezTo>
                  <a:cubicBezTo>
                    <a:pt x="230171" y="276565"/>
                    <a:pt x="229798" y="277608"/>
                    <a:pt x="229425" y="278726"/>
                  </a:cubicBezTo>
                  <a:cubicBezTo>
                    <a:pt x="228978" y="279844"/>
                    <a:pt x="228605" y="280961"/>
                    <a:pt x="228232" y="282079"/>
                  </a:cubicBezTo>
                  <a:cubicBezTo>
                    <a:pt x="227859" y="283271"/>
                    <a:pt x="227486" y="284464"/>
                    <a:pt x="227113" y="285656"/>
                  </a:cubicBezTo>
                  <a:cubicBezTo>
                    <a:pt x="226740" y="286923"/>
                    <a:pt x="226367" y="288190"/>
                    <a:pt x="225994" y="289457"/>
                  </a:cubicBezTo>
                  <a:cubicBezTo>
                    <a:pt x="225621" y="290798"/>
                    <a:pt x="225248" y="292214"/>
                    <a:pt x="224950" y="293555"/>
                  </a:cubicBezTo>
                  <a:cubicBezTo>
                    <a:pt x="224577" y="294971"/>
                    <a:pt x="224204" y="296387"/>
                    <a:pt x="223906" y="297803"/>
                  </a:cubicBezTo>
                  <a:cubicBezTo>
                    <a:pt x="223533" y="299293"/>
                    <a:pt x="223234" y="300784"/>
                    <a:pt x="222936" y="302274"/>
                  </a:cubicBezTo>
                  <a:cubicBezTo>
                    <a:pt x="222265" y="305478"/>
                    <a:pt x="221593" y="308608"/>
                    <a:pt x="221071" y="311813"/>
                  </a:cubicBezTo>
                  <a:cubicBezTo>
                    <a:pt x="220475" y="315315"/>
                    <a:pt x="219878" y="318817"/>
                    <a:pt x="219430" y="322245"/>
                  </a:cubicBezTo>
                  <a:cubicBezTo>
                    <a:pt x="218983" y="325152"/>
                    <a:pt x="218610" y="328058"/>
                    <a:pt x="218237" y="330964"/>
                  </a:cubicBezTo>
                  <a:cubicBezTo>
                    <a:pt x="217789" y="334914"/>
                    <a:pt x="217342" y="338938"/>
                    <a:pt x="216969" y="342887"/>
                  </a:cubicBezTo>
                  <a:cubicBezTo>
                    <a:pt x="216521" y="347135"/>
                    <a:pt x="216148" y="351383"/>
                    <a:pt x="215776" y="355630"/>
                  </a:cubicBezTo>
                  <a:cubicBezTo>
                    <a:pt x="215477" y="360101"/>
                    <a:pt x="215179" y="364647"/>
                    <a:pt x="214880" y="369193"/>
                  </a:cubicBezTo>
                  <a:cubicBezTo>
                    <a:pt x="214508" y="376049"/>
                    <a:pt x="208615" y="381265"/>
                    <a:pt x="201753" y="380818"/>
                  </a:cubicBezTo>
                  <a:cubicBezTo>
                    <a:pt x="194891" y="380445"/>
                    <a:pt x="189670" y="374558"/>
                    <a:pt x="190117" y="367702"/>
                  </a:cubicBezTo>
                  <a:cubicBezTo>
                    <a:pt x="190490" y="361517"/>
                    <a:pt x="190863" y="355332"/>
                    <a:pt x="191385" y="349221"/>
                  </a:cubicBezTo>
                  <a:cubicBezTo>
                    <a:pt x="191684" y="346241"/>
                    <a:pt x="191908" y="343334"/>
                    <a:pt x="192206" y="340428"/>
                  </a:cubicBezTo>
                  <a:cubicBezTo>
                    <a:pt x="192504" y="337596"/>
                    <a:pt x="192803" y="334839"/>
                    <a:pt x="193101" y="332007"/>
                  </a:cubicBezTo>
                  <a:cubicBezTo>
                    <a:pt x="193399" y="329325"/>
                    <a:pt x="193772" y="326642"/>
                    <a:pt x="194071" y="323959"/>
                  </a:cubicBezTo>
                  <a:cubicBezTo>
                    <a:pt x="194294" y="322171"/>
                    <a:pt x="194593" y="320457"/>
                    <a:pt x="194816" y="318743"/>
                  </a:cubicBezTo>
                  <a:cubicBezTo>
                    <a:pt x="195189" y="316209"/>
                    <a:pt x="195562" y="313750"/>
                    <a:pt x="196010" y="311216"/>
                  </a:cubicBezTo>
                  <a:cubicBezTo>
                    <a:pt x="196383" y="308832"/>
                    <a:pt x="196756" y="306447"/>
                    <a:pt x="197203" y="303988"/>
                  </a:cubicBezTo>
                  <a:cubicBezTo>
                    <a:pt x="197651" y="301752"/>
                    <a:pt x="198098" y="299442"/>
                    <a:pt x="198620" y="297132"/>
                  </a:cubicBezTo>
                  <a:cubicBezTo>
                    <a:pt x="199068" y="294971"/>
                    <a:pt x="199515" y="292810"/>
                    <a:pt x="200038" y="290574"/>
                  </a:cubicBezTo>
                  <a:cubicBezTo>
                    <a:pt x="200560" y="288488"/>
                    <a:pt x="201082" y="286476"/>
                    <a:pt x="201604" y="284389"/>
                  </a:cubicBezTo>
                  <a:cubicBezTo>
                    <a:pt x="202126" y="282377"/>
                    <a:pt x="202723" y="280440"/>
                    <a:pt x="203319" y="278502"/>
                  </a:cubicBezTo>
                  <a:cubicBezTo>
                    <a:pt x="203916" y="276565"/>
                    <a:pt x="204513" y="274702"/>
                    <a:pt x="205110" y="272839"/>
                  </a:cubicBezTo>
                  <a:cubicBezTo>
                    <a:pt x="205706" y="271125"/>
                    <a:pt x="206378" y="269336"/>
                    <a:pt x="207049" y="267548"/>
                  </a:cubicBezTo>
                  <a:cubicBezTo>
                    <a:pt x="207720" y="265908"/>
                    <a:pt x="208391" y="264269"/>
                    <a:pt x="209137" y="262629"/>
                  </a:cubicBezTo>
                  <a:cubicBezTo>
                    <a:pt x="209809" y="260990"/>
                    <a:pt x="210554" y="259425"/>
                    <a:pt x="211300" y="257935"/>
                  </a:cubicBezTo>
                  <a:cubicBezTo>
                    <a:pt x="211673" y="257190"/>
                    <a:pt x="212046" y="256519"/>
                    <a:pt x="212419" y="255848"/>
                  </a:cubicBezTo>
                  <a:cubicBezTo>
                    <a:pt x="212643" y="255401"/>
                    <a:pt x="212941" y="254879"/>
                    <a:pt x="213240" y="254358"/>
                  </a:cubicBezTo>
                  <a:cubicBezTo>
                    <a:pt x="211524" y="254060"/>
                    <a:pt x="209809" y="253762"/>
                    <a:pt x="208093" y="253538"/>
                  </a:cubicBezTo>
                  <a:cubicBezTo>
                    <a:pt x="204214" y="252942"/>
                    <a:pt x="200336" y="252495"/>
                    <a:pt x="196383" y="252197"/>
                  </a:cubicBezTo>
                  <a:cubicBezTo>
                    <a:pt x="192504" y="251973"/>
                    <a:pt x="188551" y="251824"/>
                    <a:pt x="184673" y="251824"/>
                  </a:cubicBezTo>
                  <a:cubicBezTo>
                    <a:pt x="180794" y="251824"/>
                    <a:pt x="176841" y="251899"/>
                    <a:pt x="172962" y="252197"/>
                  </a:cubicBezTo>
                  <a:cubicBezTo>
                    <a:pt x="169009" y="252495"/>
                    <a:pt x="165131" y="252942"/>
                    <a:pt x="161252" y="253538"/>
                  </a:cubicBezTo>
                  <a:cubicBezTo>
                    <a:pt x="159537" y="253762"/>
                    <a:pt x="157821" y="254060"/>
                    <a:pt x="156106" y="254358"/>
                  </a:cubicBezTo>
                  <a:cubicBezTo>
                    <a:pt x="156404" y="254879"/>
                    <a:pt x="156702" y="255401"/>
                    <a:pt x="157001" y="255848"/>
                  </a:cubicBezTo>
                  <a:cubicBezTo>
                    <a:pt x="157299" y="256519"/>
                    <a:pt x="157672" y="257190"/>
                    <a:pt x="158045" y="257935"/>
                  </a:cubicBezTo>
                  <a:cubicBezTo>
                    <a:pt x="158791" y="259425"/>
                    <a:pt x="159537" y="260990"/>
                    <a:pt x="160208" y="262629"/>
                  </a:cubicBezTo>
                  <a:cubicBezTo>
                    <a:pt x="160954" y="264269"/>
                    <a:pt x="161625" y="265908"/>
                    <a:pt x="162296" y="267548"/>
                  </a:cubicBezTo>
                  <a:cubicBezTo>
                    <a:pt x="162968" y="269336"/>
                    <a:pt x="163639" y="271125"/>
                    <a:pt x="164236" y="272839"/>
                  </a:cubicBezTo>
                  <a:cubicBezTo>
                    <a:pt x="164832" y="274702"/>
                    <a:pt x="165429" y="276565"/>
                    <a:pt x="166026" y="278502"/>
                  </a:cubicBezTo>
                  <a:cubicBezTo>
                    <a:pt x="166622" y="280440"/>
                    <a:pt x="167219" y="282377"/>
                    <a:pt x="167741" y="284389"/>
                  </a:cubicBezTo>
                  <a:cubicBezTo>
                    <a:pt x="168263" y="286476"/>
                    <a:pt x="168785" y="288488"/>
                    <a:pt x="169308" y="290574"/>
                  </a:cubicBezTo>
                  <a:cubicBezTo>
                    <a:pt x="169830" y="292810"/>
                    <a:pt x="170277" y="294971"/>
                    <a:pt x="170725" y="297132"/>
                  </a:cubicBezTo>
                  <a:cubicBezTo>
                    <a:pt x="171247" y="299442"/>
                    <a:pt x="171694" y="301752"/>
                    <a:pt x="172142" y="303988"/>
                  </a:cubicBezTo>
                  <a:cubicBezTo>
                    <a:pt x="172589" y="306447"/>
                    <a:pt x="172962" y="308832"/>
                    <a:pt x="173410" y="311216"/>
                  </a:cubicBezTo>
                  <a:cubicBezTo>
                    <a:pt x="173783" y="313750"/>
                    <a:pt x="174156" y="316209"/>
                    <a:pt x="174529" y="318743"/>
                  </a:cubicBezTo>
                  <a:cubicBezTo>
                    <a:pt x="175200" y="323140"/>
                    <a:pt x="175722" y="327611"/>
                    <a:pt x="176244" y="332007"/>
                  </a:cubicBezTo>
                  <a:cubicBezTo>
                    <a:pt x="176915" y="337745"/>
                    <a:pt x="177438" y="343483"/>
                    <a:pt x="177960" y="349221"/>
                  </a:cubicBezTo>
                  <a:cubicBezTo>
                    <a:pt x="178482" y="355332"/>
                    <a:pt x="178929" y="361517"/>
                    <a:pt x="179228" y="367702"/>
                  </a:cubicBezTo>
                  <a:cubicBezTo>
                    <a:pt x="179675" y="374558"/>
                    <a:pt x="174454" y="380445"/>
                    <a:pt x="167592" y="380818"/>
                  </a:cubicBezTo>
                  <a:cubicBezTo>
                    <a:pt x="160730" y="381265"/>
                    <a:pt x="154838" y="376049"/>
                    <a:pt x="154465" y="369193"/>
                  </a:cubicBezTo>
                  <a:cubicBezTo>
                    <a:pt x="154166" y="364647"/>
                    <a:pt x="153868" y="360101"/>
                    <a:pt x="153570" y="355630"/>
                  </a:cubicBezTo>
                  <a:cubicBezTo>
                    <a:pt x="153197" y="351383"/>
                    <a:pt x="152824" y="347135"/>
                    <a:pt x="152451" y="342887"/>
                  </a:cubicBezTo>
                  <a:cubicBezTo>
                    <a:pt x="152003" y="338938"/>
                    <a:pt x="151556" y="334914"/>
                    <a:pt x="151108" y="330964"/>
                  </a:cubicBezTo>
                  <a:cubicBezTo>
                    <a:pt x="150735" y="328058"/>
                    <a:pt x="150362" y="325152"/>
                    <a:pt x="149915" y="322245"/>
                  </a:cubicBezTo>
                  <a:cubicBezTo>
                    <a:pt x="149467" y="318817"/>
                    <a:pt x="148871" y="315315"/>
                    <a:pt x="148274" y="311813"/>
                  </a:cubicBezTo>
                  <a:cubicBezTo>
                    <a:pt x="147752" y="308608"/>
                    <a:pt x="147080" y="305404"/>
                    <a:pt x="146409" y="302274"/>
                  </a:cubicBezTo>
                  <a:cubicBezTo>
                    <a:pt x="145812" y="299368"/>
                    <a:pt x="145141" y="296387"/>
                    <a:pt x="144395" y="293555"/>
                  </a:cubicBezTo>
                  <a:cubicBezTo>
                    <a:pt x="143799" y="290872"/>
                    <a:pt x="143053" y="288264"/>
                    <a:pt x="142232" y="285656"/>
                  </a:cubicBezTo>
                  <a:cubicBezTo>
                    <a:pt x="141859" y="284464"/>
                    <a:pt x="141486" y="283271"/>
                    <a:pt x="141113" y="282079"/>
                  </a:cubicBezTo>
                  <a:cubicBezTo>
                    <a:pt x="140741" y="280961"/>
                    <a:pt x="140368" y="279844"/>
                    <a:pt x="139920" y="278726"/>
                  </a:cubicBezTo>
                  <a:cubicBezTo>
                    <a:pt x="139547" y="277608"/>
                    <a:pt x="139174" y="276565"/>
                    <a:pt x="138727" y="275521"/>
                  </a:cubicBezTo>
                  <a:cubicBezTo>
                    <a:pt x="138354" y="274553"/>
                    <a:pt x="137906" y="273584"/>
                    <a:pt x="137533" y="272615"/>
                  </a:cubicBezTo>
                  <a:cubicBezTo>
                    <a:pt x="137086" y="271721"/>
                    <a:pt x="136713" y="270827"/>
                    <a:pt x="136265" y="269932"/>
                  </a:cubicBezTo>
                  <a:cubicBezTo>
                    <a:pt x="135892" y="269187"/>
                    <a:pt x="135519" y="268442"/>
                    <a:pt x="135146" y="267697"/>
                  </a:cubicBezTo>
                  <a:cubicBezTo>
                    <a:pt x="134699" y="266952"/>
                    <a:pt x="134326" y="266206"/>
                    <a:pt x="133878" y="265461"/>
                  </a:cubicBezTo>
                  <a:cubicBezTo>
                    <a:pt x="133431" y="264791"/>
                    <a:pt x="133058" y="264120"/>
                    <a:pt x="132611" y="263449"/>
                  </a:cubicBezTo>
                  <a:cubicBezTo>
                    <a:pt x="132163" y="262779"/>
                    <a:pt x="131790" y="262182"/>
                    <a:pt x="131343" y="261586"/>
                  </a:cubicBezTo>
                  <a:cubicBezTo>
                    <a:pt x="130895" y="261065"/>
                    <a:pt x="130522" y="260543"/>
                    <a:pt x="130075" y="260021"/>
                  </a:cubicBezTo>
                  <a:cubicBezTo>
                    <a:pt x="129702" y="259574"/>
                    <a:pt x="129254" y="259127"/>
                    <a:pt x="128881" y="258680"/>
                  </a:cubicBezTo>
                  <a:cubicBezTo>
                    <a:pt x="128508" y="258307"/>
                    <a:pt x="128061" y="257935"/>
                    <a:pt x="127688" y="257562"/>
                  </a:cubicBezTo>
                  <a:cubicBezTo>
                    <a:pt x="127315" y="257190"/>
                    <a:pt x="126942" y="256891"/>
                    <a:pt x="126569" y="256593"/>
                  </a:cubicBezTo>
                  <a:cubicBezTo>
                    <a:pt x="118588" y="250408"/>
                    <a:pt x="120975" y="237740"/>
                    <a:pt x="130671" y="234908"/>
                  </a:cubicBezTo>
                  <a:cubicBezTo>
                    <a:pt x="135146" y="233567"/>
                    <a:pt x="139622" y="232449"/>
                    <a:pt x="144097" y="231406"/>
                  </a:cubicBezTo>
                  <a:cubicBezTo>
                    <a:pt x="148572" y="230437"/>
                    <a:pt x="153122" y="229617"/>
                    <a:pt x="157597" y="228947"/>
                  </a:cubicBezTo>
                  <a:cubicBezTo>
                    <a:pt x="162147" y="228276"/>
                    <a:pt x="166622" y="227829"/>
                    <a:pt x="171172" y="227456"/>
                  </a:cubicBezTo>
                  <a:cubicBezTo>
                    <a:pt x="175647" y="227158"/>
                    <a:pt x="180123" y="227009"/>
                    <a:pt x="184673" y="227009"/>
                  </a:cubicBezTo>
                  <a:close/>
                  <a:moveTo>
                    <a:pt x="184638" y="0"/>
                  </a:moveTo>
                  <a:cubicBezTo>
                    <a:pt x="244994" y="0"/>
                    <a:pt x="301546" y="29424"/>
                    <a:pt x="336088" y="78887"/>
                  </a:cubicBezTo>
                  <a:cubicBezTo>
                    <a:pt x="370631" y="128350"/>
                    <a:pt x="378763" y="191444"/>
                    <a:pt x="357873" y="248058"/>
                  </a:cubicBezTo>
                  <a:cubicBezTo>
                    <a:pt x="336461" y="306087"/>
                    <a:pt x="272822" y="336703"/>
                    <a:pt x="262900" y="410227"/>
                  </a:cubicBezTo>
                  <a:cubicBezTo>
                    <a:pt x="266555" y="409259"/>
                    <a:pt x="270286" y="408365"/>
                    <a:pt x="273941" y="407471"/>
                  </a:cubicBezTo>
                  <a:cubicBezTo>
                    <a:pt x="280581" y="405757"/>
                    <a:pt x="287370" y="409855"/>
                    <a:pt x="289012" y="416484"/>
                  </a:cubicBezTo>
                  <a:cubicBezTo>
                    <a:pt x="290653" y="423114"/>
                    <a:pt x="286624" y="429893"/>
                    <a:pt x="279984" y="431532"/>
                  </a:cubicBezTo>
                  <a:cubicBezTo>
                    <a:pt x="218434" y="446877"/>
                    <a:pt x="156884" y="462222"/>
                    <a:pt x="95334" y="477642"/>
                  </a:cubicBezTo>
                  <a:cubicBezTo>
                    <a:pt x="88694" y="479281"/>
                    <a:pt x="81905" y="475258"/>
                    <a:pt x="80263" y="468554"/>
                  </a:cubicBezTo>
                  <a:cubicBezTo>
                    <a:pt x="78622" y="461924"/>
                    <a:pt x="82651" y="455220"/>
                    <a:pt x="89291" y="453507"/>
                  </a:cubicBezTo>
                  <a:cubicBezTo>
                    <a:pt x="139575" y="440992"/>
                    <a:pt x="189860" y="428403"/>
                    <a:pt x="240145" y="415888"/>
                  </a:cubicBezTo>
                  <a:cubicBezTo>
                    <a:pt x="238354" y="413132"/>
                    <a:pt x="237757" y="410599"/>
                    <a:pt x="238205" y="407396"/>
                  </a:cubicBezTo>
                  <a:cubicBezTo>
                    <a:pt x="238876" y="402182"/>
                    <a:pt x="239772" y="397116"/>
                    <a:pt x="240965" y="392051"/>
                  </a:cubicBezTo>
                  <a:cubicBezTo>
                    <a:pt x="242084" y="387134"/>
                    <a:pt x="243427" y="382367"/>
                    <a:pt x="245069" y="377674"/>
                  </a:cubicBezTo>
                  <a:cubicBezTo>
                    <a:pt x="246561" y="373130"/>
                    <a:pt x="248277" y="368660"/>
                    <a:pt x="250216" y="364265"/>
                  </a:cubicBezTo>
                  <a:cubicBezTo>
                    <a:pt x="252007" y="360019"/>
                    <a:pt x="254021" y="355848"/>
                    <a:pt x="256185" y="351751"/>
                  </a:cubicBezTo>
                  <a:cubicBezTo>
                    <a:pt x="258274" y="347877"/>
                    <a:pt x="260587" y="344004"/>
                    <a:pt x="262900" y="340205"/>
                  </a:cubicBezTo>
                  <a:cubicBezTo>
                    <a:pt x="265212" y="336554"/>
                    <a:pt x="267600" y="332979"/>
                    <a:pt x="270062" y="329403"/>
                  </a:cubicBezTo>
                  <a:cubicBezTo>
                    <a:pt x="272449" y="325977"/>
                    <a:pt x="274986" y="322624"/>
                    <a:pt x="277522" y="319347"/>
                  </a:cubicBezTo>
                  <a:cubicBezTo>
                    <a:pt x="279984" y="316069"/>
                    <a:pt x="282521" y="312941"/>
                    <a:pt x="285058" y="309812"/>
                  </a:cubicBezTo>
                  <a:cubicBezTo>
                    <a:pt x="287594" y="306758"/>
                    <a:pt x="290056" y="303704"/>
                    <a:pt x="292593" y="300724"/>
                  </a:cubicBezTo>
                  <a:cubicBezTo>
                    <a:pt x="294906" y="297968"/>
                    <a:pt x="297218" y="295211"/>
                    <a:pt x="299531" y="292530"/>
                  </a:cubicBezTo>
                  <a:cubicBezTo>
                    <a:pt x="300725" y="291114"/>
                    <a:pt x="301919" y="289699"/>
                    <a:pt x="303038" y="288284"/>
                  </a:cubicBezTo>
                  <a:cubicBezTo>
                    <a:pt x="305351" y="285528"/>
                    <a:pt x="307663" y="282771"/>
                    <a:pt x="309827" y="279941"/>
                  </a:cubicBezTo>
                  <a:cubicBezTo>
                    <a:pt x="311990" y="277259"/>
                    <a:pt x="314079" y="274577"/>
                    <a:pt x="316168" y="271821"/>
                  </a:cubicBezTo>
                  <a:cubicBezTo>
                    <a:pt x="318108" y="269214"/>
                    <a:pt x="320048" y="266532"/>
                    <a:pt x="321838" y="263776"/>
                  </a:cubicBezTo>
                  <a:cubicBezTo>
                    <a:pt x="323554" y="261169"/>
                    <a:pt x="325270" y="258487"/>
                    <a:pt x="326837" y="255731"/>
                  </a:cubicBezTo>
                  <a:cubicBezTo>
                    <a:pt x="328329" y="253124"/>
                    <a:pt x="329747" y="250442"/>
                    <a:pt x="331090" y="247686"/>
                  </a:cubicBezTo>
                  <a:cubicBezTo>
                    <a:pt x="332358" y="245004"/>
                    <a:pt x="333552" y="242248"/>
                    <a:pt x="334596" y="239492"/>
                  </a:cubicBezTo>
                  <a:cubicBezTo>
                    <a:pt x="352651" y="190550"/>
                    <a:pt x="345563" y="135873"/>
                    <a:pt x="315721" y="93115"/>
                  </a:cubicBezTo>
                  <a:cubicBezTo>
                    <a:pt x="285804" y="50282"/>
                    <a:pt x="236862" y="24806"/>
                    <a:pt x="184638" y="24806"/>
                  </a:cubicBezTo>
                  <a:cubicBezTo>
                    <a:pt x="132413" y="24806"/>
                    <a:pt x="83471" y="50282"/>
                    <a:pt x="53554" y="93115"/>
                  </a:cubicBezTo>
                  <a:cubicBezTo>
                    <a:pt x="23712" y="135873"/>
                    <a:pt x="16624" y="190550"/>
                    <a:pt x="34679" y="239492"/>
                  </a:cubicBezTo>
                  <a:cubicBezTo>
                    <a:pt x="35425" y="241428"/>
                    <a:pt x="36246" y="243365"/>
                    <a:pt x="37066" y="245302"/>
                  </a:cubicBezTo>
                  <a:cubicBezTo>
                    <a:pt x="37962" y="247239"/>
                    <a:pt x="38857" y="249175"/>
                    <a:pt x="39827" y="251038"/>
                  </a:cubicBezTo>
                  <a:cubicBezTo>
                    <a:pt x="40871" y="252975"/>
                    <a:pt x="41916" y="254837"/>
                    <a:pt x="43035" y="256699"/>
                  </a:cubicBezTo>
                  <a:cubicBezTo>
                    <a:pt x="44154" y="258636"/>
                    <a:pt x="45273" y="260498"/>
                    <a:pt x="46541" y="262361"/>
                  </a:cubicBezTo>
                  <a:cubicBezTo>
                    <a:pt x="47810" y="264297"/>
                    <a:pt x="49078" y="266234"/>
                    <a:pt x="50421" y="268096"/>
                  </a:cubicBezTo>
                  <a:cubicBezTo>
                    <a:pt x="51241" y="269288"/>
                    <a:pt x="52062" y="270406"/>
                    <a:pt x="52957" y="271598"/>
                  </a:cubicBezTo>
                  <a:cubicBezTo>
                    <a:pt x="54375" y="273534"/>
                    <a:pt x="55867" y="275471"/>
                    <a:pt x="57359" y="277333"/>
                  </a:cubicBezTo>
                  <a:cubicBezTo>
                    <a:pt x="58851" y="279345"/>
                    <a:pt x="60418" y="281281"/>
                    <a:pt x="61985" y="283144"/>
                  </a:cubicBezTo>
                  <a:cubicBezTo>
                    <a:pt x="63626" y="285155"/>
                    <a:pt x="65267" y="287092"/>
                    <a:pt x="66909" y="289103"/>
                  </a:cubicBezTo>
                  <a:cubicBezTo>
                    <a:pt x="68774" y="291338"/>
                    <a:pt x="70714" y="293573"/>
                    <a:pt x="72579" y="295882"/>
                  </a:cubicBezTo>
                  <a:cubicBezTo>
                    <a:pt x="74593" y="298191"/>
                    <a:pt x="76608" y="300575"/>
                    <a:pt x="78547" y="302959"/>
                  </a:cubicBezTo>
                  <a:cubicBezTo>
                    <a:pt x="80338" y="305119"/>
                    <a:pt x="82128" y="307205"/>
                    <a:pt x="83844" y="309365"/>
                  </a:cubicBezTo>
                  <a:cubicBezTo>
                    <a:pt x="85635" y="311600"/>
                    <a:pt x="87425" y="313760"/>
                    <a:pt x="89216" y="315995"/>
                  </a:cubicBezTo>
                  <a:cubicBezTo>
                    <a:pt x="91007" y="318304"/>
                    <a:pt x="92797" y="320613"/>
                    <a:pt x="94513" y="322922"/>
                  </a:cubicBezTo>
                  <a:cubicBezTo>
                    <a:pt x="96304" y="325306"/>
                    <a:pt x="98020" y="327764"/>
                    <a:pt x="99736" y="330223"/>
                  </a:cubicBezTo>
                  <a:cubicBezTo>
                    <a:pt x="101526" y="332681"/>
                    <a:pt x="103167" y="335214"/>
                    <a:pt x="104883" y="337821"/>
                  </a:cubicBezTo>
                  <a:cubicBezTo>
                    <a:pt x="105928" y="339460"/>
                    <a:pt x="106898" y="341024"/>
                    <a:pt x="107868" y="342737"/>
                  </a:cubicBezTo>
                  <a:cubicBezTo>
                    <a:pt x="109509" y="345419"/>
                    <a:pt x="111076" y="348175"/>
                    <a:pt x="112642" y="350931"/>
                  </a:cubicBezTo>
                  <a:cubicBezTo>
                    <a:pt x="114135" y="353762"/>
                    <a:pt x="115627" y="356667"/>
                    <a:pt x="116970" y="359572"/>
                  </a:cubicBezTo>
                  <a:cubicBezTo>
                    <a:pt x="118387" y="362627"/>
                    <a:pt x="119730" y="365681"/>
                    <a:pt x="120998" y="368735"/>
                  </a:cubicBezTo>
                  <a:cubicBezTo>
                    <a:pt x="122267" y="371938"/>
                    <a:pt x="123386" y="375141"/>
                    <a:pt x="124505" y="378344"/>
                  </a:cubicBezTo>
                  <a:cubicBezTo>
                    <a:pt x="125549" y="381697"/>
                    <a:pt x="126519" y="385049"/>
                    <a:pt x="127415" y="388401"/>
                  </a:cubicBezTo>
                  <a:cubicBezTo>
                    <a:pt x="129131" y="395031"/>
                    <a:pt x="125102" y="401809"/>
                    <a:pt x="118462" y="403523"/>
                  </a:cubicBezTo>
                  <a:cubicBezTo>
                    <a:pt x="111822" y="405236"/>
                    <a:pt x="105033" y="401213"/>
                    <a:pt x="103391" y="394584"/>
                  </a:cubicBezTo>
                  <a:cubicBezTo>
                    <a:pt x="87276" y="332085"/>
                    <a:pt x="31247" y="301767"/>
                    <a:pt x="11402" y="248058"/>
                  </a:cubicBezTo>
                  <a:cubicBezTo>
                    <a:pt x="-9488" y="191444"/>
                    <a:pt x="-1356" y="128350"/>
                    <a:pt x="33187" y="78887"/>
                  </a:cubicBezTo>
                  <a:cubicBezTo>
                    <a:pt x="67729" y="29424"/>
                    <a:pt x="124281" y="0"/>
                    <a:pt x="184638"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spTree>
  </p:cSld>
  <p:clrMapOvr>
    <a:masterClrMapping/>
  </p:clrMapOvr>
  <p:transition spd="slow" advTm="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par>
                                <p:cTn id="9" presetID="47"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25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1000" fill="hold"/>
                                        <p:tgtEl>
                                          <p:spTgt spid="1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25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anim calcmode="lin" valueType="num">
                                      <p:cBhvr>
                                        <p:cTn id="27" dur="1000" fill="hold"/>
                                        <p:tgtEl>
                                          <p:spTgt spid="18"/>
                                        </p:tgtEl>
                                        <p:attrNameLst>
                                          <p:attrName>ppt_x</p:attrName>
                                        </p:attrNameLst>
                                      </p:cBhvr>
                                      <p:tavLst>
                                        <p:tav tm="0">
                                          <p:val>
                                            <p:strVal val="#ppt_x"/>
                                          </p:val>
                                        </p:tav>
                                        <p:tav tm="100000">
                                          <p:val>
                                            <p:strVal val="#ppt_x"/>
                                          </p:val>
                                        </p:tav>
                                      </p:tavLst>
                                    </p:anim>
                                    <p:anim calcmode="lin" valueType="num">
                                      <p:cBhvr>
                                        <p:cTn id="28" dur="1000" fill="hold"/>
                                        <p:tgtEl>
                                          <p:spTgt spid="18"/>
                                        </p:tgtEl>
                                        <p:attrNameLst>
                                          <p:attrName>ppt_y</p:attrName>
                                        </p:attrNameLst>
                                      </p:cBhvr>
                                      <p:tavLst>
                                        <p:tav tm="0">
                                          <p:val>
                                            <p:strVal val="#ppt_y+.1"/>
                                          </p:val>
                                        </p:tav>
                                        <p:tav tm="100000">
                                          <p:val>
                                            <p:strVal val="#ppt_y"/>
                                          </p:val>
                                        </p:tav>
                                      </p:tavLst>
                                    </p:anim>
                                  </p:childTnLst>
                                </p:cTn>
                              </p:par>
                              <p:par>
                                <p:cTn id="29" presetID="47" presetClass="entr" presetSubtype="0" fill="hold" nodeType="withEffect">
                                  <p:stCondLst>
                                    <p:cond delay="500"/>
                                  </p:stCondLst>
                                  <p:childTnLst>
                                    <p:set>
                                      <p:cBhvr>
                                        <p:cTn id="30" dur="1" fill="hold">
                                          <p:stCondLst>
                                            <p:cond delay="0"/>
                                          </p:stCondLst>
                                        </p:cTn>
                                        <p:tgtEl>
                                          <p:spTgt spid="27"/>
                                        </p:tgtEl>
                                        <p:attrNameLst>
                                          <p:attrName>style.visibility</p:attrName>
                                        </p:attrNameLst>
                                      </p:cBhvr>
                                      <p:to>
                                        <p:strVal val="visible"/>
                                      </p:to>
                                    </p:set>
                                    <p:animEffect transition="in" filter="fade">
                                      <p:cBhvr>
                                        <p:cTn id="31" dur="1000"/>
                                        <p:tgtEl>
                                          <p:spTgt spid="27"/>
                                        </p:tgtEl>
                                      </p:cBhvr>
                                    </p:animEffect>
                                    <p:anim calcmode="lin" valueType="num">
                                      <p:cBhvr>
                                        <p:cTn id="32" dur="1000" fill="hold"/>
                                        <p:tgtEl>
                                          <p:spTgt spid="27"/>
                                        </p:tgtEl>
                                        <p:attrNameLst>
                                          <p:attrName>ppt_x</p:attrName>
                                        </p:attrNameLst>
                                      </p:cBhvr>
                                      <p:tavLst>
                                        <p:tav tm="0">
                                          <p:val>
                                            <p:strVal val="#ppt_x"/>
                                          </p:val>
                                        </p:tav>
                                        <p:tav tm="100000">
                                          <p:val>
                                            <p:strVal val="#ppt_x"/>
                                          </p:val>
                                        </p:tav>
                                      </p:tavLst>
                                    </p:anim>
                                    <p:anim calcmode="lin" valueType="num">
                                      <p:cBhvr>
                                        <p:cTn id="33" dur="1000" fill="hold"/>
                                        <p:tgtEl>
                                          <p:spTgt spid="27"/>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500"/>
                                  </p:stCondLst>
                                  <p:childTnLst>
                                    <p:set>
                                      <p:cBhvr>
                                        <p:cTn id="35" dur="1" fill="hold">
                                          <p:stCondLst>
                                            <p:cond delay="0"/>
                                          </p:stCondLst>
                                        </p:cTn>
                                        <p:tgtEl>
                                          <p:spTgt spid="21"/>
                                        </p:tgtEl>
                                        <p:attrNameLst>
                                          <p:attrName>style.visibility</p:attrName>
                                        </p:attrNameLst>
                                      </p:cBhvr>
                                      <p:to>
                                        <p:strVal val="visible"/>
                                      </p:to>
                                    </p:set>
                                    <p:animEffect transition="in" filter="fade">
                                      <p:cBhvr>
                                        <p:cTn id="36" dur="1000"/>
                                        <p:tgtEl>
                                          <p:spTgt spid="21"/>
                                        </p:tgtEl>
                                      </p:cBhvr>
                                    </p:animEffect>
                                    <p:anim calcmode="lin" valueType="num">
                                      <p:cBhvr>
                                        <p:cTn id="37" dur="1000" fill="hold"/>
                                        <p:tgtEl>
                                          <p:spTgt spid="21"/>
                                        </p:tgtEl>
                                        <p:attrNameLst>
                                          <p:attrName>ppt_x</p:attrName>
                                        </p:attrNameLst>
                                      </p:cBhvr>
                                      <p:tavLst>
                                        <p:tav tm="0">
                                          <p:val>
                                            <p:strVal val="#ppt_x"/>
                                          </p:val>
                                        </p:tav>
                                        <p:tav tm="100000">
                                          <p:val>
                                            <p:strVal val="#ppt_x"/>
                                          </p:val>
                                        </p:tav>
                                      </p:tavLst>
                                    </p:anim>
                                    <p:anim calcmode="lin" valueType="num">
                                      <p:cBhvr>
                                        <p:cTn id="38" dur="1000" fill="hold"/>
                                        <p:tgtEl>
                                          <p:spTgt spid="21"/>
                                        </p:tgtEl>
                                        <p:attrNameLst>
                                          <p:attrName>ppt_y</p:attrName>
                                        </p:attrNameLst>
                                      </p:cBhvr>
                                      <p:tavLst>
                                        <p:tav tm="0">
                                          <p:val>
                                            <p:strVal val="#ppt_y+.1"/>
                                          </p:val>
                                        </p:tav>
                                        <p:tav tm="100000">
                                          <p:val>
                                            <p:strVal val="#ppt_y"/>
                                          </p:val>
                                        </p:tav>
                                      </p:tavLst>
                                    </p:anim>
                                  </p:childTnLst>
                                </p:cTn>
                              </p:par>
                              <p:par>
                                <p:cTn id="39" presetID="47" presetClass="entr" presetSubtype="0" fill="hold" nodeType="withEffect">
                                  <p:stCondLst>
                                    <p:cond delay="75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75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121107" y="430231"/>
            <a:ext cx="4885993" cy="687492"/>
            <a:chOff x="5402407" y="1247256"/>
            <a:chExt cx="4885993" cy="687492"/>
          </a:xfrm>
        </p:grpSpPr>
        <p:sp>
          <p:nvSpPr>
            <p:cNvPr id="4" name="文本框 3"/>
            <p:cNvSpPr txBox="1"/>
            <p:nvPr/>
          </p:nvSpPr>
          <p:spPr>
            <a:xfrm>
              <a:off x="5402407" y="1247256"/>
              <a:ext cx="3295317" cy="523220"/>
            </a:xfrm>
            <a:prstGeom prst="rect">
              <a:avLst/>
            </a:prstGeom>
            <a:noFill/>
          </p:spPr>
          <p:txBody>
            <a:bodyPr wrap="squar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rPr>
                <a:t>标题文字添加此处</a:t>
              </a:r>
              <a:endParaRPr kumimoji="0" lang="zh-CN" altLang="en-US" sz="28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5" name="文本框 4"/>
            <p:cNvSpPr txBox="1"/>
            <p:nvPr/>
          </p:nvSpPr>
          <p:spPr>
            <a:xfrm>
              <a:off x="5402408" y="1664931"/>
              <a:ext cx="4885992" cy="269817"/>
            </a:xfrm>
            <a:prstGeom prst="rect">
              <a:avLst/>
            </a:prstGeom>
            <a:noFill/>
          </p:spPr>
          <p:txBody>
            <a:bodyPr wrap="square" rtlCol="0">
              <a:spAutoFit/>
              <a:scene3d>
                <a:camera prst="orthographicFront"/>
                <a:lightRig rig="threePt" dir="t"/>
              </a:scene3d>
              <a:sp3d contourW="12700"/>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en-US" altLang="zh-CN" sz="1050" b="0" i="0" u="none" strike="noStrike" kern="1200" cap="none" spc="0" normalizeH="0" baseline="0" noProof="0" dirty="0" smtClean="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print </a:t>
              </a:r>
              <a:r>
                <a:rPr kumimoji="0" lang="en-US" altLang="zh-CN" sz="105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the presentation and make it into a film to be used in a wider field</a:t>
              </a:r>
            </a:p>
          </p:txBody>
        </p:sp>
      </p:grpSp>
      <p:sp>
        <p:nvSpPr>
          <p:cNvPr id="6" name="矩形 5"/>
          <p:cNvSpPr/>
          <p:nvPr/>
        </p:nvSpPr>
        <p:spPr>
          <a:xfrm>
            <a:off x="0" y="-4296"/>
            <a:ext cx="765211" cy="76521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smtClean="0">
              <a:ln>
                <a:noFill/>
              </a:ln>
              <a:solidFill>
                <a:prstClr val="white"/>
              </a:solidFill>
              <a:effectLst/>
              <a:uLnTx/>
              <a:uFillTx/>
              <a:latin typeface="Arial" panose="020B0604020202020204"/>
              <a:ea typeface="微软雅黑" panose="020B0503020204020204" pitchFamily="34" charset="-122"/>
              <a:cs typeface="+mn-cs"/>
            </a:endParaRPr>
          </a:p>
        </p:txBody>
      </p:sp>
      <p:sp>
        <p:nvSpPr>
          <p:cNvPr id="7" name="矩形 6"/>
          <p:cNvSpPr/>
          <p:nvPr/>
        </p:nvSpPr>
        <p:spPr>
          <a:xfrm>
            <a:off x="476250" y="469754"/>
            <a:ext cx="582321" cy="582321"/>
          </a:xfrm>
          <a:prstGeom prst="rect">
            <a:avLst/>
          </a:prstGeom>
          <a:gradFill flip="none" rotWithShape="1">
            <a:gsLst>
              <a:gs pos="0">
                <a:srgbClr val="E52D27"/>
              </a:gs>
              <a:gs pos="100000">
                <a:srgbClr val="B31217"/>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smtClean="0">
              <a:ln>
                <a:noFill/>
              </a:ln>
              <a:solidFill>
                <a:prstClr val="white"/>
              </a:solidFill>
              <a:effectLst/>
              <a:uLnTx/>
              <a:uFillTx/>
              <a:latin typeface="Arial" panose="020B0604020202020204"/>
              <a:ea typeface="微软雅黑" panose="020B0503020204020204" pitchFamily="34" charset="-122"/>
              <a:cs typeface="+mn-cs"/>
            </a:endParaRPr>
          </a:p>
        </p:txBody>
      </p:sp>
      <p:grpSp>
        <p:nvGrpSpPr>
          <p:cNvPr id="2" name="组合 1"/>
          <p:cNvGrpSpPr/>
          <p:nvPr/>
        </p:nvGrpSpPr>
        <p:grpSpPr>
          <a:xfrm>
            <a:off x="1659170" y="1574800"/>
            <a:ext cx="2418359" cy="2240081"/>
            <a:chOff x="1659170" y="1574800"/>
            <a:chExt cx="2418359" cy="2240081"/>
          </a:xfrm>
        </p:grpSpPr>
        <p:sp>
          <p:nvSpPr>
            <p:cNvPr id="45" name="MH_Other_1"/>
            <p:cNvSpPr/>
            <p:nvPr>
              <p:custDataLst>
                <p:tags r:id="rId13"/>
              </p:custDataLst>
            </p:nvPr>
          </p:nvSpPr>
          <p:spPr bwMode="auto">
            <a:xfrm rot="18900000">
              <a:off x="1925442" y="1574800"/>
              <a:ext cx="2152087" cy="1255516"/>
            </a:xfrm>
            <a:custGeom>
              <a:avLst/>
              <a:gdLst>
                <a:gd name="T0" fmla="*/ 0 w 2160000"/>
                <a:gd name="T1" fmla="*/ 0 h 1260000"/>
                <a:gd name="T2" fmla="*/ 36000 w 2160000"/>
                <a:gd name="T3" fmla="*/ 0 h 1260000"/>
                <a:gd name="T4" fmla="*/ 1223999 w 2160000"/>
                <a:gd name="T5" fmla="*/ 0 h 1260000"/>
                <a:gd name="T6" fmla="*/ 1259999 w 2160000"/>
                <a:gd name="T7" fmla="*/ 0 h 1260000"/>
                <a:gd name="T8" fmla="*/ 1260000 w 2160000"/>
                <a:gd name="T9" fmla="*/ 0 h 1260000"/>
                <a:gd name="T10" fmla="*/ 1260000 w 2160000"/>
                <a:gd name="T11" fmla="*/ 36000 h 1260000"/>
                <a:gd name="T12" fmla="*/ 1259999 w 2160000"/>
                <a:gd name="T13" fmla="*/ 36000 h 1260000"/>
                <a:gd name="T14" fmla="*/ 1259999 w 2160000"/>
                <a:gd name="T15" fmla="*/ 1152000 h 1260000"/>
                <a:gd name="T16" fmla="*/ 1223999 w 2160000"/>
                <a:gd name="T17" fmla="*/ 1152000 h 1260000"/>
                <a:gd name="T18" fmla="*/ 1223999 w 2160000"/>
                <a:gd name="T19" fmla="*/ 36000 h 1260000"/>
                <a:gd name="T20" fmla="*/ 36000 w 2160000"/>
                <a:gd name="T21" fmla="*/ 36000 h 1260000"/>
                <a:gd name="T22" fmla="*/ 36000 w 2160000"/>
                <a:gd name="T23" fmla="*/ 1224000 h 1260000"/>
                <a:gd name="T24" fmla="*/ 2160000 w 2160000"/>
                <a:gd name="T25" fmla="*/ 1224000 h 1260000"/>
                <a:gd name="T26" fmla="*/ 2160000 w 2160000"/>
                <a:gd name="T27" fmla="*/ 1260000 h 1260000"/>
                <a:gd name="T28" fmla="*/ 36000 w 2160000"/>
                <a:gd name="T29" fmla="*/ 1260000 h 1260000"/>
                <a:gd name="T30" fmla="*/ 0 w 2160000"/>
                <a:gd name="T31" fmla="*/ 1260000 h 1260000"/>
                <a:gd name="T32" fmla="*/ 0 w 2160000"/>
                <a:gd name="T33" fmla="*/ 1224000 h 1260000"/>
                <a:gd name="T34" fmla="*/ 0 w 2160000"/>
                <a:gd name="T35" fmla="*/ 36000 h 12600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160000" h="1260000">
                  <a:moveTo>
                    <a:pt x="0" y="0"/>
                  </a:moveTo>
                  <a:lnTo>
                    <a:pt x="36000" y="0"/>
                  </a:lnTo>
                  <a:lnTo>
                    <a:pt x="1223999" y="0"/>
                  </a:lnTo>
                  <a:lnTo>
                    <a:pt x="1259999" y="0"/>
                  </a:lnTo>
                  <a:lnTo>
                    <a:pt x="1260000" y="0"/>
                  </a:lnTo>
                  <a:lnTo>
                    <a:pt x="1260000" y="36000"/>
                  </a:lnTo>
                  <a:lnTo>
                    <a:pt x="1259999" y="36000"/>
                  </a:lnTo>
                  <a:lnTo>
                    <a:pt x="1259999" y="1152000"/>
                  </a:lnTo>
                  <a:lnTo>
                    <a:pt x="1223999" y="1152000"/>
                  </a:lnTo>
                  <a:lnTo>
                    <a:pt x="1223999" y="36000"/>
                  </a:lnTo>
                  <a:lnTo>
                    <a:pt x="36000" y="36000"/>
                  </a:lnTo>
                  <a:lnTo>
                    <a:pt x="36000" y="1224000"/>
                  </a:lnTo>
                  <a:lnTo>
                    <a:pt x="2160000" y="1224000"/>
                  </a:lnTo>
                  <a:lnTo>
                    <a:pt x="2160000" y="1260000"/>
                  </a:lnTo>
                  <a:lnTo>
                    <a:pt x="36000" y="1260000"/>
                  </a:lnTo>
                  <a:lnTo>
                    <a:pt x="0" y="1260000"/>
                  </a:lnTo>
                  <a:lnTo>
                    <a:pt x="0" y="1224000"/>
                  </a:lnTo>
                  <a:lnTo>
                    <a:pt x="0" y="36000"/>
                  </a:lnTo>
                  <a:lnTo>
                    <a:pt x="0" y="0"/>
                  </a:lnTo>
                  <a:close/>
                </a:path>
              </a:pathLst>
            </a:custGeom>
            <a:solidFill>
              <a:schemeClr val="bg1">
                <a:lumMod val="85000"/>
              </a:schemeClr>
            </a:solidFill>
            <a:ln>
              <a:noFill/>
            </a:ln>
          </p:spPr>
          <p:txBody>
            <a:bodyPr anchor="ctr"/>
            <a:lstStyle/>
            <a:p>
              <a:pPr>
                <a:defRPr/>
              </a:pPr>
              <a:endParaRPr lang="zh-CN" altLang="en-US"/>
            </a:p>
          </p:txBody>
        </p:sp>
        <p:sp>
          <p:nvSpPr>
            <p:cNvPr id="46" name="MH_SubTitle_1"/>
            <p:cNvSpPr/>
            <p:nvPr>
              <p:custDataLst>
                <p:tags r:id="rId14"/>
              </p:custDataLst>
            </p:nvPr>
          </p:nvSpPr>
          <p:spPr bwMode="auto">
            <a:xfrm>
              <a:off x="1949163" y="1796706"/>
              <a:ext cx="1470566" cy="1470566"/>
            </a:xfrm>
            <a:custGeom>
              <a:avLst/>
              <a:gdLst>
                <a:gd name="T0" fmla="*/ 738051 w 1476102"/>
                <a:gd name="T1" fmla="*/ 0 h 1476102"/>
                <a:gd name="T2" fmla="*/ 1476102 w 1476102"/>
                <a:gd name="T3" fmla="*/ 738051 h 1476102"/>
                <a:gd name="T4" fmla="*/ 738051 w 1476102"/>
                <a:gd name="T5" fmla="*/ 1476102 h 1476102"/>
                <a:gd name="T6" fmla="*/ 0 w 1476102"/>
                <a:gd name="T7" fmla="*/ 738051 h 1476102"/>
                <a:gd name="T8" fmla="*/ 0 60000 65536"/>
                <a:gd name="T9" fmla="*/ 0 60000 65536"/>
                <a:gd name="T10" fmla="*/ 0 60000 65536"/>
                <a:gd name="T11" fmla="*/ 0 60000 65536"/>
                <a:gd name="T12" fmla="*/ 0 w 1476102"/>
                <a:gd name="T13" fmla="*/ 0 h 1476102"/>
                <a:gd name="T14" fmla="*/ 1476102 w 1476102"/>
                <a:gd name="T15" fmla="*/ 1476102 h 1476102"/>
              </a:gdLst>
              <a:ahLst/>
              <a:cxnLst>
                <a:cxn ang="T8">
                  <a:pos x="T0" y="T1"/>
                </a:cxn>
                <a:cxn ang="T9">
                  <a:pos x="T2" y="T3"/>
                </a:cxn>
                <a:cxn ang="T10">
                  <a:pos x="T4" y="T5"/>
                </a:cxn>
                <a:cxn ang="T11">
                  <a:pos x="T6" y="T7"/>
                </a:cxn>
              </a:cxnLst>
              <a:rect l="T12" t="T13" r="T14" b="T15"/>
              <a:pathLst>
                <a:path w="1476102" h="1476102">
                  <a:moveTo>
                    <a:pt x="738051" y="0"/>
                  </a:moveTo>
                  <a:lnTo>
                    <a:pt x="1476102" y="738051"/>
                  </a:lnTo>
                  <a:lnTo>
                    <a:pt x="738051" y="1476102"/>
                  </a:lnTo>
                  <a:lnTo>
                    <a:pt x="0" y="738051"/>
                  </a:lnTo>
                  <a:lnTo>
                    <a:pt x="738051" y="0"/>
                  </a:lnTo>
                  <a:close/>
                </a:path>
              </a:pathLst>
            </a:custGeom>
            <a:gradFill flip="none" rotWithShape="1">
              <a:gsLst>
                <a:gs pos="0">
                  <a:srgbClr val="E52D27"/>
                </a:gs>
                <a:gs pos="100000">
                  <a:srgbClr val="B31217"/>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Arial" panose="020B0604020202020204"/>
                <a:ea typeface="微软雅黑" panose="020B0503020204020204" pitchFamily="34" charset="-122"/>
              </a:endParaRPr>
            </a:p>
          </p:txBody>
        </p:sp>
        <p:sp>
          <p:nvSpPr>
            <p:cNvPr id="47" name="MH_Other_2"/>
            <p:cNvSpPr/>
            <p:nvPr>
              <p:custDataLst>
                <p:tags r:id="rId15"/>
              </p:custDataLst>
            </p:nvPr>
          </p:nvSpPr>
          <p:spPr bwMode="auto">
            <a:xfrm>
              <a:off x="3296391" y="1904230"/>
              <a:ext cx="501257" cy="499676"/>
            </a:xfrm>
            <a:custGeom>
              <a:avLst/>
              <a:gdLst>
                <a:gd name="T0" fmla="*/ 251447 w 502894"/>
                <a:gd name="T1" fmla="*/ 0 h 502894"/>
                <a:gd name="T2" fmla="*/ 502894 w 502894"/>
                <a:gd name="T3" fmla="*/ 251447 h 502894"/>
                <a:gd name="T4" fmla="*/ 251447 w 502894"/>
                <a:gd name="T5" fmla="*/ 502894 h 502894"/>
                <a:gd name="T6" fmla="*/ 0 w 502894"/>
                <a:gd name="T7" fmla="*/ 251447 h 502894"/>
                <a:gd name="T8" fmla="*/ 0 60000 65536"/>
                <a:gd name="T9" fmla="*/ 0 60000 65536"/>
                <a:gd name="T10" fmla="*/ 0 60000 65536"/>
                <a:gd name="T11" fmla="*/ 0 60000 65536"/>
                <a:gd name="T12" fmla="*/ 0 w 502894"/>
                <a:gd name="T13" fmla="*/ 0 h 502894"/>
                <a:gd name="T14" fmla="*/ 502894 w 502894"/>
                <a:gd name="T15" fmla="*/ 502894 h 502894"/>
              </a:gdLst>
              <a:ahLst/>
              <a:cxnLst>
                <a:cxn ang="T8">
                  <a:pos x="T0" y="T1"/>
                </a:cxn>
                <a:cxn ang="T9">
                  <a:pos x="T2" y="T3"/>
                </a:cxn>
                <a:cxn ang="T10">
                  <a:pos x="T4" y="T5"/>
                </a:cxn>
                <a:cxn ang="T11">
                  <a:pos x="T6" y="T7"/>
                </a:cxn>
              </a:cxnLst>
              <a:rect l="T12" t="T13" r="T14" b="T15"/>
              <a:pathLst>
                <a:path w="502894" h="502894">
                  <a:moveTo>
                    <a:pt x="251447" y="0"/>
                  </a:moveTo>
                  <a:lnTo>
                    <a:pt x="502894" y="251447"/>
                  </a:lnTo>
                  <a:lnTo>
                    <a:pt x="251447" y="502894"/>
                  </a:lnTo>
                  <a:lnTo>
                    <a:pt x="0" y="251447"/>
                  </a:lnTo>
                  <a:lnTo>
                    <a:pt x="251447" y="0"/>
                  </a:lnTo>
                  <a:close/>
                </a:path>
              </a:pathLst>
            </a:custGeom>
            <a:gradFill flip="none" rotWithShape="1">
              <a:gsLst>
                <a:gs pos="0">
                  <a:srgbClr val="E52D27"/>
                </a:gs>
                <a:gs pos="100000">
                  <a:srgbClr val="B31217"/>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solidFill>
                    <a:prstClr val="white"/>
                  </a:solidFill>
                  <a:latin typeface="Arial" panose="020B0604020202020204"/>
                  <a:ea typeface="微软雅黑" panose="020B0503020204020204" pitchFamily="34" charset="-122"/>
                </a:rPr>
                <a:t>A</a:t>
              </a:r>
              <a:endParaRPr lang="zh-CN" altLang="en-US">
                <a:solidFill>
                  <a:prstClr val="white"/>
                </a:solidFill>
                <a:latin typeface="Arial" panose="020B0604020202020204"/>
                <a:ea typeface="微软雅黑" panose="020B0503020204020204" pitchFamily="34" charset="-122"/>
              </a:endParaRPr>
            </a:p>
          </p:txBody>
        </p:sp>
        <p:sp>
          <p:nvSpPr>
            <p:cNvPr id="32" name="椭圆 7"/>
            <p:cNvSpPr/>
            <p:nvPr/>
          </p:nvSpPr>
          <p:spPr>
            <a:xfrm>
              <a:off x="2450420" y="2307105"/>
              <a:ext cx="468052" cy="390072"/>
            </a:xfrm>
            <a:custGeom>
              <a:avLst/>
              <a:gdLst>
                <a:gd name="connsiteX0" fmla="*/ 480862 w 607156"/>
                <a:gd name="connsiteY0" fmla="*/ 316741 h 506001"/>
                <a:gd name="connsiteX1" fmla="*/ 470816 w 607156"/>
                <a:gd name="connsiteY1" fmla="*/ 326778 h 506001"/>
                <a:gd name="connsiteX2" fmla="*/ 470816 w 607156"/>
                <a:gd name="connsiteY2" fmla="*/ 369791 h 506001"/>
                <a:gd name="connsiteX3" fmla="*/ 429197 w 607156"/>
                <a:gd name="connsiteY3" fmla="*/ 369791 h 506001"/>
                <a:gd name="connsiteX4" fmla="*/ 419151 w 607156"/>
                <a:gd name="connsiteY4" fmla="*/ 379828 h 506001"/>
                <a:gd name="connsiteX5" fmla="*/ 419151 w 607156"/>
                <a:gd name="connsiteY5" fmla="*/ 389864 h 506001"/>
                <a:gd name="connsiteX6" fmla="*/ 429197 w 607156"/>
                <a:gd name="connsiteY6" fmla="*/ 399901 h 506001"/>
                <a:gd name="connsiteX7" fmla="*/ 470816 w 607156"/>
                <a:gd name="connsiteY7" fmla="*/ 399901 h 506001"/>
                <a:gd name="connsiteX8" fmla="*/ 470816 w 607156"/>
                <a:gd name="connsiteY8" fmla="*/ 442914 h 506001"/>
                <a:gd name="connsiteX9" fmla="*/ 480862 w 607156"/>
                <a:gd name="connsiteY9" fmla="*/ 452951 h 506001"/>
                <a:gd name="connsiteX10" fmla="*/ 492344 w 607156"/>
                <a:gd name="connsiteY10" fmla="*/ 452951 h 506001"/>
                <a:gd name="connsiteX11" fmla="*/ 502390 w 607156"/>
                <a:gd name="connsiteY11" fmla="*/ 442914 h 506001"/>
                <a:gd name="connsiteX12" fmla="*/ 502390 w 607156"/>
                <a:gd name="connsiteY12" fmla="*/ 399901 h 506001"/>
                <a:gd name="connsiteX13" fmla="*/ 544009 w 607156"/>
                <a:gd name="connsiteY13" fmla="*/ 399901 h 506001"/>
                <a:gd name="connsiteX14" fmla="*/ 554055 w 607156"/>
                <a:gd name="connsiteY14" fmla="*/ 389864 h 506001"/>
                <a:gd name="connsiteX15" fmla="*/ 554055 w 607156"/>
                <a:gd name="connsiteY15" fmla="*/ 379828 h 506001"/>
                <a:gd name="connsiteX16" fmla="*/ 544009 w 607156"/>
                <a:gd name="connsiteY16" fmla="*/ 369791 h 506001"/>
                <a:gd name="connsiteX17" fmla="*/ 502390 w 607156"/>
                <a:gd name="connsiteY17" fmla="*/ 369791 h 506001"/>
                <a:gd name="connsiteX18" fmla="*/ 502390 w 607156"/>
                <a:gd name="connsiteY18" fmla="*/ 326778 h 506001"/>
                <a:gd name="connsiteX19" fmla="*/ 492344 w 607156"/>
                <a:gd name="connsiteY19" fmla="*/ 316741 h 506001"/>
                <a:gd name="connsiteX20" fmla="*/ 318636 w 607156"/>
                <a:gd name="connsiteY20" fmla="*/ 279553 h 506001"/>
                <a:gd name="connsiteX21" fmla="*/ 368983 w 607156"/>
                <a:gd name="connsiteY21" fmla="*/ 279553 h 506001"/>
                <a:gd name="connsiteX22" fmla="*/ 343090 w 607156"/>
                <a:gd name="connsiteY22" fmla="*/ 323923 h 506001"/>
                <a:gd name="connsiteX23" fmla="*/ 328705 w 607156"/>
                <a:gd name="connsiteY23" fmla="*/ 323923 h 506001"/>
                <a:gd name="connsiteX24" fmla="*/ 328705 w 607156"/>
                <a:gd name="connsiteY24" fmla="*/ 316767 h 506001"/>
                <a:gd name="connsiteX25" fmla="*/ 318636 w 607156"/>
                <a:gd name="connsiteY25" fmla="*/ 279553 h 506001"/>
                <a:gd name="connsiteX26" fmla="*/ 486603 w 607156"/>
                <a:gd name="connsiteY26" fmla="*/ 263691 h 506001"/>
                <a:gd name="connsiteX27" fmla="*/ 607156 w 607156"/>
                <a:gd name="connsiteY27" fmla="*/ 385563 h 506001"/>
                <a:gd name="connsiteX28" fmla="*/ 486603 w 607156"/>
                <a:gd name="connsiteY28" fmla="*/ 506001 h 506001"/>
                <a:gd name="connsiteX29" fmla="*/ 364615 w 607156"/>
                <a:gd name="connsiteY29" fmla="*/ 385563 h 506001"/>
                <a:gd name="connsiteX30" fmla="*/ 486603 w 607156"/>
                <a:gd name="connsiteY30" fmla="*/ 263691 h 506001"/>
                <a:gd name="connsiteX31" fmla="*/ 289997 w 607156"/>
                <a:gd name="connsiteY31" fmla="*/ 197940 h 506001"/>
                <a:gd name="connsiteX32" fmla="*/ 420662 w 607156"/>
                <a:gd name="connsiteY32" fmla="*/ 197940 h 506001"/>
                <a:gd name="connsiteX33" fmla="*/ 433585 w 607156"/>
                <a:gd name="connsiteY33" fmla="*/ 210822 h 506001"/>
                <a:gd name="connsiteX34" fmla="*/ 433585 w 607156"/>
                <a:gd name="connsiteY34" fmla="*/ 229428 h 506001"/>
                <a:gd name="connsiteX35" fmla="*/ 432149 w 607156"/>
                <a:gd name="connsiteY35" fmla="*/ 235154 h 506001"/>
                <a:gd name="connsiteX36" fmla="*/ 416354 w 607156"/>
                <a:gd name="connsiteY36" fmla="*/ 242310 h 506001"/>
                <a:gd name="connsiteX37" fmla="*/ 264151 w 607156"/>
                <a:gd name="connsiteY37" fmla="*/ 242310 h 506001"/>
                <a:gd name="connsiteX38" fmla="*/ 264151 w 607156"/>
                <a:gd name="connsiteY38" fmla="*/ 230860 h 506001"/>
                <a:gd name="connsiteX39" fmla="*/ 265587 w 607156"/>
                <a:gd name="connsiteY39" fmla="*/ 229428 h 506001"/>
                <a:gd name="connsiteX40" fmla="*/ 289997 w 607156"/>
                <a:gd name="connsiteY40" fmla="*/ 197940 h 506001"/>
                <a:gd name="connsiteX41" fmla="*/ 269898 w 607156"/>
                <a:gd name="connsiteY41" fmla="*/ 116097 h 506001"/>
                <a:gd name="connsiteX42" fmla="*/ 420661 w 607156"/>
                <a:gd name="connsiteY42" fmla="*/ 116097 h 506001"/>
                <a:gd name="connsiteX43" fmla="*/ 433584 w 607156"/>
                <a:gd name="connsiteY43" fmla="*/ 127547 h 506001"/>
                <a:gd name="connsiteX44" fmla="*/ 433584 w 607156"/>
                <a:gd name="connsiteY44" fmla="*/ 147585 h 506001"/>
                <a:gd name="connsiteX45" fmla="*/ 420661 w 607156"/>
                <a:gd name="connsiteY45" fmla="*/ 160467 h 506001"/>
                <a:gd name="connsiteX46" fmla="*/ 287128 w 607156"/>
                <a:gd name="connsiteY46" fmla="*/ 160467 h 506001"/>
                <a:gd name="connsiteX47" fmla="*/ 278513 w 607156"/>
                <a:gd name="connsiteY47" fmla="*/ 151879 h 506001"/>
                <a:gd name="connsiteX48" fmla="*/ 269898 w 607156"/>
                <a:gd name="connsiteY48" fmla="*/ 116097 h 506001"/>
                <a:gd name="connsiteX49" fmla="*/ 206677 w 607156"/>
                <a:gd name="connsiteY49" fmla="*/ 93108 h 506001"/>
                <a:gd name="connsiteX50" fmla="*/ 264089 w 607156"/>
                <a:gd name="connsiteY50" fmla="*/ 164789 h 506001"/>
                <a:gd name="connsiteX51" fmla="*/ 266959 w 607156"/>
                <a:gd name="connsiteY51" fmla="*/ 163356 h 506001"/>
                <a:gd name="connsiteX52" fmla="*/ 275571 w 607156"/>
                <a:gd name="connsiteY52" fmla="*/ 184860 h 506001"/>
                <a:gd name="connsiteX53" fmla="*/ 258348 w 607156"/>
                <a:gd name="connsiteY53" fmla="*/ 213532 h 506001"/>
                <a:gd name="connsiteX54" fmla="*/ 255477 w 607156"/>
                <a:gd name="connsiteY54" fmla="*/ 212099 h 506001"/>
                <a:gd name="connsiteX55" fmla="*/ 235383 w 607156"/>
                <a:gd name="connsiteY55" fmla="*/ 242205 h 506001"/>
                <a:gd name="connsiteX56" fmla="*/ 232512 w 607156"/>
                <a:gd name="connsiteY56" fmla="*/ 249373 h 506001"/>
                <a:gd name="connsiteX57" fmla="*/ 245430 w 607156"/>
                <a:gd name="connsiteY57" fmla="*/ 262276 h 506001"/>
                <a:gd name="connsiteX58" fmla="*/ 259783 w 607156"/>
                <a:gd name="connsiteY58" fmla="*/ 262276 h 506001"/>
                <a:gd name="connsiteX59" fmla="*/ 312889 w 607156"/>
                <a:gd name="connsiteY59" fmla="*/ 316753 h 506001"/>
                <a:gd name="connsiteX60" fmla="*/ 312889 w 607156"/>
                <a:gd name="connsiteY60" fmla="*/ 331090 h 506001"/>
                <a:gd name="connsiteX61" fmla="*/ 297101 w 607156"/>
                <a:gd name="connsiteY61" fmla="*/ 348293 h 506001"/>
                <a:gd name="connsiteX62" fmla="*/ 117689 w 607156"/>
                <a:gd name="connsiteY62" fmla="*/ 348293 h 506001"/>
                <a:gd name="connsiteX63" fmla="*/ 100465 w 607156"/>
                <a:gd name="connsiteY63" fmla="*/ 331090 h 506001"/>
                <a:gd name="connsiteX64" fmla="*/ 100465 w 607156"/>
                <a:gd name="connsiteY64" fmla="*/ 316753 h 506001"/>
                <a:gd name="connsiteX65" fmla="*/ 153571 w 607156"/>
                <a:gd name="connsiteY65" fmla="*/ 262276 h 506001"/>
                <a:gd name="connsiteX66" fmla="*/ 167924 w 607156"/>
                <a:gd name="connsiteY66" fmla="*/ 262276 h 506001"/>
                <a:gd name="connsiteX67" fmla="*/ 180842 w 607156"/>
                <a:gd name="connsiteY67" fmla="*/ 249373 h 506001"/>
                <a:gd name="connsiteX68" fmla="*/ 177971 w 607156"/>
                <a:gd name="connsiteY68" fmla="*/ 242205 h 506001"/>
                <a:gd name="connsiteX69" fmla="*/ 157877 w 607156"/>
                <a:gd name="connsiteY69" fmla="*/ 213532 h 506001"/>
                <a:gd name="connsiteX70" fmla="*/ 156442 w 607156"/>
                <a:gd name="connsiteY70" fmla="*/ 213532 h 506001"/>
                <a:gd name="connsiteX71" fmla="*/ 139218 w 607156"/>
                <a:gd name="connsiteY71" fmla="*/ 184860 h 506001"/>
                <a:gd name="connsiteX72" fmla="*/ 147830 w 607156"/>
                <a:gd name="connsiteY72" fmla="*/ 163356 h 506001"/>
                <a:gd name="connsiteX73" fmla="*/ 149265 w 607156"/>
                <a:gd name="connsiteY73" fmla="*/ 164789 h 506001"/>
                <a:gd name="connsiteX74" fmla="*/ 206677 w 607156"/>
                <a:gd name="connsiteY74" fmla="*/ 93108 h 506001"/>
                <a:gd name="connsiteX75" fmla="*/ 87576 w 607156"/>
                <a:gd name="connsiteY75" fmla="*/ 0 h 506001"/>
                <a:gd name="connsiteX76" fmla="*/ 469463 w 607156"/>
                <a:gd name="connsiteY76" fmla="*/ 0 h 506001"/>
                <a:gd name="connsiteX77" fmla="*/ 557039 w 607156"/>
                <a:gd name="connsiteY77" fmla="*/ 107510 h 506001"/>
                <a:gd name="connsiteX78" fmla="*/ 557039 w 607156"/>
                <a:gd name="connsiteY78" fmla="*/ 242256 h 506001"/>
                <a:gd name="connsiteX79" fmla="*/ 522583 w 607156"/>
                <a:gd name="connsiteY79" fmla="*/ 229355 h 506001"/>
                <a:gd name="connsiteX80" fmla="*/ 522583 w 607156"/>
                <a:gd name="connsiteY80" fmla="*/ 107510 h 506001"/>
                <a:gd name="connsiteX81" fmla="*/ 469463 w 607156"/>
                <a:gd name="connsiteY81" fmla="*/ 35837 h 506001"/>
                <a:gd name="connsiteX82" fmla="*/ 87576 w 607156"/>
                <a:gd name="connsiteY82" fmla="*/ 35837 h 506001"/>
                <a:gd name="connsiteX83" fmla="*/ 34456 w 607156"/>
                <a:gd name="connsiteY83" fmla="*/ 107510 h 506001"/>
                <a:gd name="connsiteX84" fmla="*/ 34456 w 607156"/>
                <a:gd name="connsiteY84" fmla="*/ 356933 h 506001"/>
                <a:gd name="connsiteX85" fmla="*/ 87576 w 607156"/>
                <a:gd name="connsiteY85" fmla="*/ 428607 h 506001"/>
                <a:gd name="connsiteX86" fmla="*/ 340253 w 607156"/>
                <a:gd name="connsiteY86" fmla="*/ 428607 h 506001"/>
                <a:gd name="connsiteX87" fmla="*/ 357481 w 607156"/>
                <a:gd name="connsiteY87" fmla="*/ 463010 h 506001"/>
                <a:gd name="connsiteX88" fmla="*/ 87576 w 607156"/>
                <a:gd name="connsiteY88" fmla="*/ 463010 h 506001"/>
                <a:gd name="connsiteX89" fmla="*/ 0 w 607156"/>
                <a:gd name="connsiteY89" fmla="*/ 356933 h 506001"/>
                <a:gd name="connsiteX90" fmla="*/ 0 w 607156"/>
                <a:gd name="connsiteY90" fmla="*/ 107510 h 506001"/>
                <a:gd name="connsiteX91" fmla="*/ 87576 w 607156"/>
                <a:gd name="connsiteY91" fmla="*/ 0 h 506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607156" h="506001">
                  <a:moveTo>
                    <a:pt x="480862" y="316741"/>
                  </a:moveTo>
                  <a:cubicBezTo>
                    <a:pt x="475122" y="316741"/>
                    <a:pt x="470816" y="321042"/>
                    <a:pt x="470816" y="326778"/>
                  </a:cubicBezTo>
                  <a:lnTo>
                    <a:pt x="470816" y="369791"/>
                  </a:lnTo>
                  <a:lnTo>
                    <a:pt x="429197" y="369791"/>
                  </a:lnTo>
                  <a:cubicBezTo>
                    <a:pt x="423456" y="369791"/>
                    <a:pt x="419151" y="374093"/>
                    <a:pt x="419151" y="379828"/>
                  </a:cubicBezTo>
                  <a:lnTo>
                    <a:pt x="419151" y="389864"/>
                  </a:lnTo>
                  <a:cubicBezTo>
                    <a:pt x="419151" y="395599"/>
                    <a:pt x="423456" y="399901"/>
                    <a:pt x="429197" y="399901"/>
                  </a:cubicBezTo>
                  <a:lnTo>
                    <a:pt x="470816" y="399901"/>
                  </a:lnTo>
                  <a:lnTo>
                    <a:pt x="470816" y="442914"/>
                  </a:lnTo>
                  <a:cubicBezTo>
                    <a:pt x="470816" y="448650"/>
                    <a:pt x="475122" y="452951"/>
                    <a:pt x="480862" y="452951"/>
                  </a:cubicBezTo>
                  <a:lnTo>
                    <a:pt x="492344" y="452951"/>
                  </a:lnTo>
                  <a:cubicBezTo>
                    <a:pt x="498084" y="452951"/>
                    <a:pt x="502390" y="448650"/>
                    <a:pt x="502390" y="442914"/>
                  </a:cubicBezTo>
                  <a:lnTo>
                    <a:pt x="502390" y="399901"/>
                  </a:lnTo>
                  <a:lnTo>
                    <a:pt x="544009" y="399901"/>
                  </a:lnTo>
                  <a:cubicBezTo>
                    <a:pt x="549750" y="399901"/>
                    <a:pt x="554055" y="395599"/>
                    <a:pt x="554055" y="389864"/>
                  </a:cubicBezTo>
                  <a:lnTo>
                    <a:pt x="554055" y="379828"/>
                  </a:lnTo>
                  <a:cubicBezTo>
                    <a:pt x="554055" y="374093"/>
                    <a:pt x="549750" y="369791"/>
                    <a:pt x="544009" y="369791"/>
                  </a:cubicBezTo>
                  <a:lnTo>
                    <a:pt x="502390" y="369791"/>
                  </a:lnTo>
                  <a:lnTo>
                    <a:pt x="502390" y="326778"/>
                  </a:lnTo>
                  <a:cubicBezTo>
                    <a:pt x="502390" y="321042"/>
                    <a:pt x="498084" y="316741"/>
                    <a:pt x="492344" y="316741"/>
                  </a:cubicBezTo>
                  <a:close/>
                  <a:moveTo>
                    <a:pt x="318636" y="279553"/>
                  </a:moveTo>
                  <a:lnTo>
                    <a:pt x="368983" y="279553"/>
                  </a:lnTo>
                  <a:cubicBezTo>
                    <a:pt x="357475" y="292435"/>
                    <a:pt x="348844" y="308179"/>
                    <a:pt x="343090" y="323923"/>
                  </a:cubicBezTo>
                  <a:lnTo>
                    <a:pt x="328705" y="323923"/>
                  </a:lnTo>
                  <a:lnTo>
                    <a:pt x="328705" y="316767"/>
                  </a:lnTo>
                  <a:cubicBezTo>
                    <a:pt x="328705" y="302454"/>
                    <a:pt x="324390" y="289572"/>
                    <a:pt x="318636" y="279553"/>
                  </a:cubicBezTo>
                  <a:close/>
                  <a:moveTo>
                    <a:pt x="486603" y="263691"/>
                  </a:moveTo>
                  <a:cubicBezTo>
                    <a:pt x="554055" y="263691"/>
                    <a:pt x="607156" y="318175"/>
                    <a:pt x="607156" y="385563"/>
                  </a:cubicBezTo>
                  <a:cubicBezTo>
                    <a:pt x="607156" y="451517"/>
                    <a:pt x="554055" y="506001"/>
                    <a:pt x="486603" y="506001"/>
                  </a:cubicBezTo>
                  <a:cubicBezTo>
                    <a:pt x="419151" y="506001"/>
                    <a:pt x="364615" y="451517"/>
                    <a:pt x="364615" y="385563"/>
                  </a:cubicBezTo>
                  <a:cubicBezTo>
                    <a:pt x="364615" y="318175"/>
                    <a:pt x="419151" y="263691"/>
                    <a:pt x="486603" y="263691"/>
                  </a:cubicBezTo>
                  <a:close/>
                  <a:moveTo>
                    <a:pt x="289997" y="197940"/>
                  </a:moveTo>
                  <a:lnTo>
                    <a:pt x="420662" y="197940"/>
                  </a:lnTo>
                  <a:cubicBezTo>
                    <a:pt x="427841" y="197940"/>
                    <a:pt x="433585" y="203665"/>
                    <a:pt x="433585" y="210822"/>
                  </a:cubicBezTo>
                  <a:lnTo>
                    <a:pt x="433585" y="229428"/>
                  </a:lnTo>
                  <a:cubicBezTo>
                    <a:pt x="433585" y="232291"/>
                    <a:pt x="432149" y="233722"/>
                    <a:pt x="432149" y="235154"/>
                  </a:cubicBezTo>
                  <a:cubicBezTo>
                    <a:pt x="426406" y="238016"/>
                    <a:pt x="420662" y="239447"/>
                    <a:pt x="416354" y="242310"/>
                  </a:cubicBezTo>
                  <a:lnTo>
                    <a:pt x="264151" y="242310"/>
                  </a:lnTo>
                  <a:lnTo>
                    <a:pt x="264151" y="230860"/>
                  </a:lnTo>
                  <a:cubicBezTo>
                    <a:pt x="264151" y="229428"/>
                    <a:pt x="265587" y="229428"/>
                    <a:pt x="265587" y="229428"/>
                  </a:cubicBezTo>
                  <a:cubicBezTo>
                    <a:pt x="277074" y="225135"/>
                    <a:pt x="285689" y="210822"/>
                    <a:pt x="289997" y="197940"/>
                  </a:cubicBezTo>
                  <a:close/>
                  <a:moveTo>
                    <a:pt x="269898" y="116097"/>
                  </a:moveTo>
                  <a:lnTo>
                    <a:pt x="420661" y="116097"/>
                  </a:lnTo>
                  <a:cubicBezTo>
                    <a:pt x="427841" y="116097"/>
                    <a:pt x="433584" y="121822"/>
                    <a:pt x="433584" y="127547"/>
                  </a:cubicBezTo>
                  <a:lnTo>
                    <a:pt x="433584" y="147585"/>
                  </a:lnTo>
                  <a:cubicBezTo>
                    <a:pt x="433584" y="154742"/>
                    <a:pt x="427841" y="160467"/>
                    <a:pt x="420661" y="160467"/>
                  </a:cubicBezTo>
                  <a:lnTo>
                    <a:pt x="287128" y="160467"/>
                  </a:lnTo>
                  <a:cubicBezTo>
                    <a:pt x="284256" y="156173"/>
                    <a:pt x="282821" y="153311"/>
                    <a:pt x="278513" y="151879"/>
                  </a:cubicBezTo>
                  <a:cubicBezTo>
                    <a:pt x="277077" y="137566"/>
                    <a:pt x="274206" y="124685"/>
                    <a:pt x="269898" y="116097"/>
                  </a:cubicBezTo>
                  <a:close/>
                  <a:moveTo>
                    <a:pt x="206677" y="93108"/>
                  </a:moveTo>
                  <a:cubicBezTo>
                    <a:pt x="255477" y="93108"/>
                    <a:pt x="264089" y="133249"/>
                    <a:pt x="264089" y="164789"/>
                  </a:cubicBezTo>
                  <a:cubicBezTo>
                    <a:pt x="265524" y="164789"/>
                    <a:pt x="265524" y="163356"/>
                    <a:pt x="266959" y="163356"/>
                  </a:cubicBezTo>
                  <a:cubicBezTo>
                    <a:pt x="274136" y="163356"/>
                    <a:pt x="275571" y="173391"/>
                    <a:pt x="275571" y="184860"/>
                  </a:cubicBezTo>
                  <a:cubicBezTo>
                    <a:pt x="275571" y="196329"/>
                    <a:pt x="266959" y="213532"/>
                    <a:pt x="258348" y="213532"/>
                  </a:cubicBezTo>
                  <a:cubicBezTo>
                    <a:pt x="258348" y="213532"/>
                    <a:pt x="256912" y="213532"/>
                    <a:pt x="255477" y="212099"/>
                  </a:cubicBezTo>
                  <a:cubicBezTo>
                    <a:pt x="251171" y="223568"/>
                    <a:pt x="243995" y="235037"/>
                    <a:pt x="235383" y="242205"/>
                  </a:cubicBezTo>
                  <a:cubicBezTo>
                    <a:pt x="233948" y="243638"/>
                    <a:pt x="232512" y="246506"/>
                    <a:pt x="232512" y="249373"/>
                  </a:cubicBezTo>
                  <a:cubicBezTo>
                    <a:pt x="232512" y="256541"/>
                    <a:pt x="238254" y="262276"/>
                    <a:pt x="245430" y="262276"/>
                  </a:cubicBezTo>
                  <a:lnTo>
                    <a:pt x="259783" y="262276"/>
                  </a:lnTo>
                  <a:cubicBezTo>
                    <a:pt x="289924" y="262276"/>
                    <a:pt x="312889" y="286647"/>
                    <a:pt x="312889" y="316753"/>
                  </a:cubicBezTo>
                  <a:lnTo>
                    <a:pt x="312889" y="331090"/>
                  </a:lnTo>
                  <a:cubicBezTo>
                    <a:pt x="312889" y="339691"/>
                    <a:pt x="305713" y="348293"/>
                    <a:pt x="297101" y="348293"/>
                  </a:cubicBezTo>
                  <a:lnTo>
                    <a:pt x="117689" y="348293"/>
                  </a:lnTo>
                  <a:cubicBezTo>
                    <a:pt x="107641" y="348293"/>
                    <a:pt x="100465" y="339691"/>
                    <a:pt x="100465" y="331090"/>
                  </a:cubicBezTo>
                  <a:lnTo>
                    <a:pt x="100465" y="316753"/>
                  </a:lnTo>
                  <a:cubicBezTo>
                    <a:pt x="100465" y="286647"/>
                    <a:pt x="124865" y="262276"/>
                    <a:pt x="153571" y="262276"/>
                  </a:cubicBezTo>
                  <a:lnTo>
                    <a:pt x="167924" y="262276"/>
                  </a:lnTo>
                  <a:cubicBezTo>
                    <a:pt x="175100" y="262276"/>
                    <a:pt x="180842" y="256541"/>
                    <a:pt x="180842" y="249373"/>
                  </a:cubicBezTo>
                  <a:cubicBezTo>
                    <a:pt x="180842" y="246506"/>
                    <a:pt x="179406" y="243638"/>
                    <a:pt x="177971" y="242205"/>
                  </a:cubicBezTo>
                  <a:cubicBezTo>
                    <a:pt x="170795" y="235037"/>
                    <a:pt x="163618" y="225001"/>
                    <a:pt x="157877" y="213532"/>
                  </a:cubicBezTo>
                  <a:cubicBezTo>
                    <a:pt x="157877" y="213532"/>
                    <a:pt x="156442" y="213532"/>
                    <a:pt x="156442" y="213532"/>
                  </a:cubicBezTo>
                  <a:cubicBezTo>
                    <a:pt x="147830" y="213532"/>
                    <a:pt x="139218" y="196329"/>
                    <a:pt x="139218" y="184860"/>
                  </a:cubicBezTo>
                  <a:cubicBezTo>
                    <a:pt x="139218" y="173391"/>
                    <a:pt x="140653" y="163356"/>
                    <a:pt x="147830" y="163356"/>
                  </a:cubicBezTo>
                  <a:cubicBezTo>
                    <a:pt x="147830" y="163356"/>
                    <a:pt x="149265" y="164789"/>
                    <a:pt x="149265" y="164789"/>
                  </a:cubicBezTo>
                  <a:cubicBezTo>
                    <a:pt x="150700" y="133249"/>
                    <a:pt x="156442" y="93108"/>
                    <a:pt x="206677" y="93108"/>
                  </a:cubicBezTo>
                  <a:close/>
                  <a:moveTo>
                    <a:pt x="87576" y="0"/>
                  </a:moveTo>
                  <a:lnTo>
                    <a:pt x="469463" y="0"/>
                  </a:lnTo>
                  <a:cubicBezTo>
                    <a:pt x="518276" y="0"/>
                    <a:pt x="557039" y="48738"/>
                    <a:pt x="557039" y="107510"/>
                  </a:cubicBezTo>
                  <a:lnTo>
                    <a:pt x="557039" y="242256"/>
                  </a:lnTo>
                  <a:cubicBezTo>
                    <a:pt x="545554" y="236522"/>
                    <a:pt x="534068" y="232222"/>
                    <a:pt x="522583" y="229355"/>
                  </a:cubicBezTo>
                  <a:lnTo>
                    <a:pt x="522583" y="107510"/>
                  </a:lnTo>
                  <a:cubicBezTo>
                    <a:pt x="522583" y="67373"/>
                    <a:pt x="498177" y="35837"/>
                    <a:pt x="469463" y="35837"/>
                  </a:cubicBezTo>
                  <a:lnTo>
                    <a:pt x="87576" y="35837"/>
                  </a:lnTo>
                  <a:cubicBezTo>
                    <a:pt x="58862" y="35837"/>
                    <a:pt x="34456" y="67373"/>
                    <a:pt x="34456" y="107510"/>
                  </a:cubicBezTo>
                  <a:lnTo>
                    <a:pt x="34456" y="356933"/>
                  </a:lnTo>
                  <a:cubicBezTo>
                    <a:pt x="34456" y="395637"/>
                    <a:pt x="58862" y="428607"/>
                    <a:pt x="87576" y="428607"/>
                  </a:cubicBezTo>
                  <a:lnTo>
                    <a:pt x="340253" y="428607"/>
                  </a:lnTo>
                  <a:cubicBezTo>
                    <a:pt x="344560" y="440075"/>
                    <a:pt x="350303" y="452976"/>
                    <a:pt x="357481" y="463010"/>
                  </a:cubicBezTo>
                  <a:lnTo>
                    <a:pt x="87576" y="463010"/>
                  </a:lnTo>
                  <a:cubicBezTo>
                    <a:pt x="38763" y="463010"/>
                    <a:pt x="0" y="415706"/>
                    <a:pt x="0" y="356933"/>
                  </a:cubicBezTo>
                  <a:lnTo>
                    <a:pt x="0" y="107510"/>
                  </a:lnTo>
                  <a:cubicBezTo>
                    <a:pt x="0" y="48738"/>
                    <a:pt x="38763" y="0"/>
                    <a:pt x="8757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54" name="矩形 53"/>
            <p:cNvSpPr/>
            <p:nvPr/>
          </p:nvSpPr>
          <p:spPr>
            <a:xfrm>
              <a:off x="1659170" y="3418298"/>
              <a:ext cx="2050552" cy="39658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latin typeface="+mn-ea"/>
                </a:rPr>
                <a:t>标题文字添加</a:t>
              </a:r>
            </a:p>
          </p:txBody>
        </p:sp>
      </p:grpSp>
      <p:grpSp>
        <p:nvGrpSpPr>
          <p:cNvPr id="8" name="组合 7"/>
          <p:cNvGrpSpPr/>
          <p:nvPr/>
        </p:nvGrpSpPr>
        <p:grpSpPr>
          <a:xfrm>
            <a:off x="4754474" y="1574800"/>
            <a:ext cx="2416779" cy="2240081"/>
            <a:chOff x="4754474" y="1574800"/>
            <a:chExt cx="2416779" cy="2240081"/>
          </a:xfrm>
        </p:grpSpPr>
        <p:sp>
          <p:nvSpPr>
            <p:cNvPr id="39" name="MH_Other_5"/>
            <p:cNvSpPr/>
            <p:nvPr>
              <p:custDataLst>
                <p:tags r:id="rId10"/>
              </p:custDataLst>
            </p:nvPr>
          </p:nvSpPr>
          <p:spPr bwMode="auto">
            <a:xfrm rot="18900000">
              <a:off x="5020748" y="1574800"/>
              <a:ext cx="2150505" cy="1255516"/>
            </a:xfrm>
            <a:custGeom>
              <a:avLst/>
              <a:gdLst>
                <a:gd name="T0" fmla="*/ 0 w 2160000"/>
                <a:gd name="T1" fmla="*/ 0 h 1260000"/>
                <a:gd name="T2" fmla="*/ 36000 w 2160000"/>
                <a:gd name="T3" fmla="*/ 0 h 1260000"/>
                <a:gd name="T4" fmla="*/ 1223999 w 2160000"/>
                <a:gd name="T5" fmla="*/ 0 h 1260000"/>
                <a:gd name="T6" fmla="*/ 1259999 w 2160000"/>
                <a:gd name="T7" fmla="*/ 0 h 1260000"/>
                <a:gd name="T8" fmla="*/ 1260000 w 2160000"/>
                <a:gd name="T9" fmla="*/ 0 h 1260000"/>
                <a:gd name="T10" fmla="*/ 1260000 w 2160000"/>
                <a:gd name="T11" fmla="*/ 36000 h 1260000"/>
                <a:gd name="T12" fmla="*/ 1259999 w 2160000"/>
                <a:gd name="T13" fmla="*/ 36000 h 1260000"/>
                <a:gd name="T14" fmla="*/ 1259999 w 2160000"/>
                <a:gd name="T15" fmla="*/ 1152000 h 1260000"/>
                <a:gd name="T16" fmla="*/ 1223999 w 2160000"/>
                <a:gd name="T17" fmla="*/ 1152000 h 1260000"/>
                <a:gd name="T18" fmla="*/ 1223999 w 2160000"/>
                <a:gd name="T19" fmla="*/ 36000 h 1260000"/>
                <a:gd name="T20" fmla="*/ 36000 w 2160000"/>
                <a:gd name="T21" fmla="*/ 36000 h 1260000"/>
                <a:gd name="T22" fmla="*/ 36000 w 2160000"/>
                <a:gd name="T23" fmla="*/ 1224000 h 1260000"/>
                <a:gd name="T24" fmla="*/ 2160000 w 2160000"/>
                <a:gd name="T25" fmla="*/ 1224000 h 1260000"/>
                <a:gd name="T26" fmla="*/ 2160000 w 2160000"/>
                <a:gd name="T27" fmla="*/ 1260000 h 1260000"/>
                <a:gd name="T28" fmla="*/ 36000 w 2160000"/>
                <a:gd name="T29" fmla="*/ 1260000 h 1260000"/>
                <a:gd name="T30" fmla="*/ 0 w 2160000"/>
                <a:gd name="T31" fmla="*/ 1260000 h 1260000"/>
                <a:gd name="T32" fmla="*/ 0 w 2160000"/>
                <a:gd name="T33" fmla="*/ 1224000 h 1260000"/>
                <a:gd name="T34" fmla="*/ 0 w 2160000"/>
                <a:gd name="T35" fmla="*/ 36000 h 12600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160000" h="1260000">
                  <a:moveTo>
                    <a:pt x="0" y="0"/>
                  </a:moveTo>
                  <a:lnTo>
                    <a:pt x="36000" y="0"/>
                  </a:lnTo>
                  <a:lnTo>
                    <a:pt x="1223999" y="0"/>
                  </a:lnTo>
                  <a:lnTo>
                    <a:pt x="1259999" y="0"/>
                  </a:lnTo>
                  <a:lnTo>
                    <a:pt x="1260000" y="0"/>
                  </a:lnTo>
                  <a:lnTo>
                    <a:pt x="1260000" y="36000"/>
                  </a:lnTo>
                  <a:lnTo>
                    <a:pt x="1259999" y="36000"/>
                  </a:lnTo>
                  <a:lnTo>
                    <a:pt x="1259999" y="1152000"/>
                  </a:lnTo>
                  <a:lnTo>
                    <a:pt x="1223999" y="1152000"/>
                  </a:lnTo>
                  <a:lnTo>
                    <a:pt x="1223999" y="36000"/>
                  </a:lnTo>
                  <a:lnTo>
                    <a:pt x="36000" y="36000"/>
                  </a:lnTo>
                  <a:lnTo>
                    <a:pt x="36000" y="1224000"/>
                  </a:lnTo>
                  <a:lnTo>
                    <a:pt x="2160000" y="1224000"/>
                  </a:lnTo>
                  <a:lnTo>
                    <a:pt x="2160000" y="1260000"/>
                  </a:lnTo>
                  <a:lnTo>
                    <a:pt x="36000" y="1260000"/>
                  </a:lnTo>
                  <a:lnTo>
                    <a:pt x="0" y="1260000"/>
                  </a:lnTo>
                  <a:lnTo>
                    <a:pt x="0" y="1224000"/>
                  </a:lnTo>
                  <a:lnTo>
                    <a:pt x="0" y="36000"/>
                  </a:lnTo>
                  <a:lnTo>
                    <a:pt x="0" y="0"/>
                  </a:lnTo>
                  <a:close/>
                </a:path>
              </a:pathLst>
            </a:custGeom>
            <a:solidFill>
              <a:schemeClr val="bg1">
                <a:lumMod val="85000"/>
              </a:schemeClr>
            </a:solidFill>
            <a:ln>
              <a:noFill/>
            </a:ln>
          </p:spPr>
          <p:txBody>
            <a:bodyPr anchor="ctr"/>
            <a:lstStyle/>
            <a:p>
              <a:pPr>
                <a:defRPr/>
              </a:pPr>
              <a:endParaRPr lang="zh-CN" altLang="en-US"/>
            </a:p>
          </p:txBody>
        </p:sp>
        <p:sp>
          <p:nvSpPr>
            <p:cNvPr id="40" name="MH_SubTitle_2"/>
            <p:cNvSpPr/>
            <p:nvPr>
              <p:custDataLst>
                <p:tags r:id="rId11"/>
              </p:custDataLst>
            </p:nvPr>
          </p:nvSpPr>
          <p:spPr bwMode="auto">
            <a:xfrm>
              <a:off x="5044467" y="1796706"/>
              <a:ext cx="1470566" cy="1470566"/>
            </a:xfrm>
            <a:custGeom>
              <a:avLst/>
              <a:gdLst>
                <a:gd name="T0" fmla="*/ 738051 w 1476102"/>
                <a:gd name="T1" fmla="*/ 0 h 1476102"/>
                <a:gd name="T2" fmla="*/ 1476102 w 1476102"/>
                <a:gd name="T3" fmla="*/ 738051 h 1476102"/>
                <a:gd name="T4" fmla="*/ 738051 w 1476102"/>
                <a:gd name="T5" fmla="*/ 1476102 h 1476102"/>
                <a:gd name="T6" fmla="*/ 0 w 1476102"/>
                <a:gd name="T7" fmla="*/ 738051 h 1476102"/>
                <a:gd name="T8" fmla="*/ 0 60000 65536"/>
                <a:gd name="T9" fmla="*/ 0 60000 65536"/>
                <a:gd name="T10" fmla="*/ 0 60000 65536"/>
                <a:gd name="T11" fmla="*/ 0 60000 65536"/>
                <a:gd name="T12" fmla="*/ 0 w 1476102"/>
                <a:gd name="T13" fmla="*/ 0 h 1476102"/>
                <a:gd name="T14" fmla="*/ 1476102 w 1476102"/>
                <a:gd name="T15" fmla="*/ 1476102 h 1476102"/>
              </a:gdLst>
              <a:ahLst/>
              <a:cxnLst>
                <a:cxn ang="T8">
                  <a:pos x="T0" y="T1"/>
                </a:cxn>
                <a:cxn ang="T9">
                  <a:pos x="T2" y="T3"/>
                </a:cxn>
                <a:cxn ang="T10">
                  <a:pos x="T4" y="T5"/>
                </a:cxn>
                <a:cxn ang="T11">
                  <a:pos x="T6" y="T7"/>
                </a:cxn>
              </a:cxnLst>
              <a:rect l="T12" t="T13" r="T14" b="T15"/>
              <a:pathLst>
                <a:path w="1476102" h="1476102">
                  <a:moveTo>
                    <a:pt x="738051" y="0"/>
                  </a:moveTo>
                  <a:lnTo>
                    <a:pt x="1476102" y="738051"/>
                  </a:lnTo>
                  <a:lnTo>
                    <a:pt x="738051" y="1476102"/>
                  </a:lnTo>
                  <a:lnTo>
                    <a:pt x="0" y="738051"/>
                  </a:lnTo>
                  <a:lnTo>
                    <a:pt x="738051" y="0"/>
                  </a:lnTo>
                  <a:close/>
                </a:path>
              </a:pathLst>
            </a:custGeom>
            <a:gradFill flip="none" rotWithShape="1">
              <a:gsLst>
                <a:gs pos="0">
                  <a:srgbClr val="E52D27"/>
                </a:gs>
                <a:gs pos="100000">
                  <a:srgbClr val="B31217"/>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Arial" panose="020B0604020202020204"/>
                <a:ea typeface="微软雅黑" panose="020B0503020204020204" pitchFamily="34" charset="-122"/>
              </a:endParaRPr>
            </a:p>
          </p:txBody>
        </p:sp>
        <p:sp>
          <p:nvSpPr>
            <p:cNvPr id="41" name="MH_Other_6"/>
            <p:cNvSpPr/>
            <p:nvPr>
              <p:custDataLst>
                <p:tags r:id="rId12"/>
              </p:custDataLst>
            </p:nvPr>
          </p:nvSpPr>
          <p:spPr bwMode="auto">
            <a:xfrm>
              <a:off x="6391694" y="1904230"/>
              <a:ext cx="499677" cy="499676"/>
            </a:xfrm>
            <a:custGeom>
              <a:avLst/>
              <a:gdLst>
                <a:gd name="T0" fmla="*/ 251447 w 502894"/>
                <a:gd name="T1" fmla="*/ 0 h 502894"/>
                <a:gd name="T2" fmla="*/ 502894 w 502894"/>
                <a:gd name="T3" fmla="*/ 251447 h 502894"/>
                <a:gd name="T4" fmla="*/ 251447 w 502894"/>
                <a:gd name="T5" fmla="*/ 502894 h 502894"/>
                <a:gd name="T6" fmla="*/ 0 w 502894"/>
                <a:gd name="T7" fmla="*/ 251447 h 502894"/>
                <a:gd name="T8" fmla="*/ 0 60000 65536"/>
                <a:gd name="T9" fmla="*/ 0 60000 65536"/>
                <a:gd name="T10" fmla="*/ 0 60000 65536"/>
                <a:gd name="T11" fmla="*/ 0 60000 65536"/>
                <a:gd name="T12" fmla="*/ 0 w 502894"/>
                <a:gd name="T13" fmla="*/ 0 h 502894"/>
                <a:gd name="T14" fmla="*/ 502894 w 502894"/>
                <a:gd name="T15" fmla="*/ 502894 h 502894"/>
              </a:gdLst>
              <a:ahLst/>
              <a:cxnLst>
                <a:cxn ang="T8">
                  <a:pos x="T0" y="T1"/>
                </a:cxn>
                <a:cxn ang="T9">
                  <a:pos x="T2" y="T3"/>
                </a:cxn>
                <a:cxn ang="T10">
                  <a:pos x="T4" y="T5"/>
                </a:cxn>
                <a:cxn ang="T11">
                  <a:pos x="T6" y="T7"/>
                </a:cxn>
              </a:cxnLst>
              <a:rect l="T12" t="T13" r="T14" b="T15"/>
              <a:pathLst>
                <a:path w="502894" h="502894">
                  <a:moveTo>
                    <a:pt x="251447" y="0"/>
                  </a:moveTo>
                  <a:lnTo>
                    <a:pt x="502894" y="251447"/>
                  </a:lnTo>
                  <a:lnTo>
                    <a:pt x="251447" y="502894"/>
                  </a:lnTo>
                  <a:lnTo>
                    <a:pt x="0" y="251447"/>
                  </a:lnTo>
                  <a:lnTo>
                    <a:pt x="251447" y="0"/>
                  </a:lnTo>
                  <a:close/>
                </a:path>
              </a:pathLst>
            </a:custGeom>
            <a:gradFill flip="none" rotWithShape="1">
              <a:gsLst>
                <a:gs pos="0">
                  <a:srgbClr val="E52D27"/>
                </a:gs>
                <a:gs pos="100000">
                  <a:srgbClr val="B31217"/>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prstClr val="white"/>
                  </a:solidFill>
                  <a:latin typeface="Arial" panose="020B0604020202020204"/>
                  <a:ea typeface="微软雅黑" panose="020B0503020204020204" pitchFamily="34" charset="-122"/>
                </a:rPr>
                <a:t>B</a:t>
              </a:r>
              <a:endParaRPr lang="zh-CN" altLang="en-US" dirty="0">
                <a:solidFill>
                  <a:prstClr val="white"/>
                </a:solidFill>
                <a:latin typeface="Arial" panose="020B0604020202020204"/>
                <a:ea typeface="微软雅黑" panose="020B0503020204020204" pitchFamily="34" charset="-122"/>
              </a:endParaRPr>
            </a:p>
          </p:txBody>
        </p:sp>
        <p:sp>
          <p:nvSpPr>
            <p:cNvPr id="52" name="椭圆 47"/>
            <p:cNvSpPr/>
            <p:nvPr/>
          </p:nvSpPr>
          <p:spPr>
            <a:xfrm>
              <a:off x="5547304" y="2364436"/>
              <a:ext cx="468052" cy="275410"/>
            </a:xfrm>
            <a:custGeom>
              <a:avLst/>
              <a:gdLst>
                <a:gd name="T0" fmla="*/ 6532 w 7351"/>
                <a:gd name="T1" fmla="*/ 1847 h 4332"/>
                <a:gd name="T2" fmla="*/ 7283 w 7351"/>
                <a:gd name="T3" fmla="*/ 1096 h 4332"/>
                <a:gd name="T4" fmla="*/ 7283 w 7351"/>
                <a:gd name="T5" fmla="*/ 852 h 4332"/>
                <a:gd name="T6" fmla="*/ 6532 w 7351"/>
                <a:gd name="T7" fmla="*/ 101 h 4332"/>
                <a:gd name="T8" fmla="*/ 6350 w 7351"/>
                <a:gd name="T9" fmla="*/ 177 h 4332"/>
                <a:gd name="T10" fmla="*/ 6350 w 7351"/>
                <a:gd name="T11" fmla="*/ 566 h 4332"/>
                <a:gd name="T12" fmla="*/ 5458 w 7351"/>
                <a:gd name="T13" fmla="*/ 566 h 4332"/>
                <a:gd name="T14" fmla="*/ 3518 w 7351"/>
                <a:gd name="T15" fmla="*/ 1532 h 4332"/>
                <a:gd name="T16" fmla="*/ 2037 w 7351"/>
                <a:gd name="T17" fmla="*/ 566 h 4332"/>
                <a:gd name="T18" fmla="*/ 408 w 7351"/>
                <a:gd name="T19" fmla="*/ 566 h 4332"/>
                <a:gd name="T20" fmla="*/ 0 w 7351"/>
                <a:gd name="T21" fmla="*/ 974 h 4332"/>
                <a:gd name="T22" fmla="*/ 408 w 7351"/>
                <a:gd name="T23" fmla="*/ 1382 h 4332"/>
                <a:gd name="T24" fmla="*/ 1434 w 7351"/>
                <a:gd name="T25" fmla="*/ 1382 h 4332"/>
                <a:gd name="T26" fmla="*/ 2037 w 7351"/>
                <a:gd name="T27" fmla="*/ 1382 h 4332"/>
                <a:gd name="T28" fmla="*/ 2774 w 7351"/>
                <a:gd name="T29" fmla="*/ 1915 h 4332"/>
                <a:gd name="T30" fmla="*/ 2982 w 7351"/>
                <a:gd name="T31" fmla="*/ 2166 h 4332"/>
                <a:gd name="T32" fmla="*/ 2774 w 7351"/>
                <a:gd name="T33" fmla="*/ 2417 h 4332"/>
                <a:gd name="T34" fmla="*/ 2037 w 7351"/>
                <a:gd name="T35" fmla="*/ 2950 h 4332"/>
                <a:gd name="T36" fmla="*/ 1434 w 7351"/>
                <a:gd name="T37" fmla="*/ 2950 h 4332"/>
                <a:gd name="T38" fmla="*/ 408 w 7351"/>
                <a:gd name="T39" fmla="*/ 2950 h 4332"/>
                <a:gd name="T40" fmla="*/ 0 w 7351"/>
                <a:gd name="T41" fmla="*/ 3358 h 4332"/>
                <a:gd name="T42" fmla="*/ 408 w 7351"/>
                <a:gd name="T43" fmla="*/ 3766 h 4332"/>
                <a:gd name="T44" fmla="*/ 2037 w 7351"/>
                <a:gd name="T45" fmla="*/ 3766 h 4332"/>
                <a:gd name="T46" fmla="*/ 3518 w 7351"/>
                <a:gd name="T47" fmla="*/ 2800 h 4332"/>
                <a:gd name="T48" fmla="*/ 5458 w 7351"/>
                <a:gd name="T49" fmla="*/ 3766 h 4332"/>
                <a:gd name="T50" fmla="*/ 6350 w 7351"/>
                <a:gd name="T51" fmla="*/ 3766 h 4332"/>
                <a:gd name="T52" fmla="*/ 6350 w 7351"/>
                <a:gd name="T53" fmla="*/ 4155 h 4332"/>
                <a:gd name="T54" fmla="*/ 6532 w 7351"/>
                <a:gd name="T55" fmla="*/ 4231 h 4332"/>
                <a:gd name="T56" fmla="*/ 7283 w 7351"/>
                <a:gd name="T57" fmla="*/ 3480 h 4332"/>
                <a:gd name="T58" fmla="*/ 7283 w 7351"/>
                <a:gd name="T59" fmla="*/ 3236 h 4332"/>
                <a:gd name="T60" fmla="*/ 6532 w 7351"/>
                <a:gd name="T61" fmla="*/ 2485 h 4332"/>
                <a:gd name="T62" fmla="*/ 6350 w 7351"/>
                <a:gd name="T63" fmla="*/ 2561 h 4332"/>
                <a:gd name="T64" fmla="*/ 6350 w 7351"/>
                <a:gd name="T65" fmla="*/ 2950 h 4332"/>
                <a:gd name="T66" fmla="*/ 5458 w 7351"/>
                <a:gd name="T67" fmla="*/ 2950 h 4332"/>
                <a:gd name="T68" fmla="*/ 5365 w 7351"/>
                <a:gd name="T69" fmla="*/ 2946 h 4332"/>
                <a:gd name="T70" fmla="*/ 4507 w 7351"/>
                <a:gd name="T71" fmla="*/ 2604 h 4332"/>
                <a:gd name="T72" fmla="*/ 4044 w 7351"/>
                <a:gd name="T73" fmla="*/ 2166 h 4332"/>
                <a:gd name="T74" fmla="*/ 4507 w 7351"/>
                <a:gd name="T75" fmla="*/ 1728 h 4332"/>
                <a:gd name="T76" fmla="*/ 5365 w 7351"/>
                <a:gd name="T77" fmla="*/ 1387 h 4332"/>
                <a:gd name="T78" fmla="*/ 5458 w 7351"/>
                <a:gd name="T79" fmla="*/ 1382 h 4332"/>
                <a:gd name="T80" fmla="*/ 6350 w 7351"/>
                <a:gd name="T81" fmla="*/ 1382 h 4332"/>
                <a:gd name="T82" fmla="*/ 6350 w 7351"/>
                <a:gd name="T83" fmla="*/ 1771 h 4332"/>
                <a:gd name="T84" fmla="*/ 6532 w 7351"/>
                <a:gd name="T85" fmla="*/ 1847 h 4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351" h="4332">
                  <a:moveTo>
                    <a:pt x="6532" y="1847"/>
                  </a:moveTo>
                  <a:lnTo>
                    <a:pt x="7283" y="1096"/>
                  </a:lnTo>
                  <a:cubicBezTo>
                    <a:pt x="7351" y="1028"/>
                    <a:pt x="7351" y="919"/>
                    <a:pt x="7283" y="852"/>
                  </a:cubicBezTo>
                  <a:lnTo>
                    <a:pt x="6532" y="101"/>
                  </a:lnTo>
                  <a:cubicBezTo>
                    <a:pt x="6432" y="0"/>
                    <a:pt x="6350" y="34"/>
                    <a:pt x="6350" y="177"/>
                  </a:cubicBezTo>
                  <a:lnTo>
                    <a:pt x="6350" y="566"/>
                  </a:lnTo>
                  <a:lnTo>
                    <a:pt x="5458" y="566"/>
                  </a:lnTo>
                  <a:cubicBezTo>
                    <a:pt x="4596" y="566"/>
                    <a:pt x="3995" y="1020"/>
                    <a:pt x="3518" y="1532"/>
                  </a:cubicBezTo>
                  <a:cubicBezTo>
                    <a:pt x="3106" y="1031"/>
                    <a:pt x="2663" y="566"/>
                    <a:pt x="2037" y="566"/>
                  </a:cubicBezTo>
                  <a:lnTo>
                    <a:pt x="408" y="566"/>
                  </a:lnTo>
                  <a:cubicBezTo>
                    <a:pt x="183" y="566"/>
                    <a:pt x="0" y="748"/>
                    <a:pt x="0" y="974"/>
                  </a:cubicBezTo>
                  <a:cubicBezTo>
                    <a:pt x="0" y="1199"/>
                    <a:pt x="183" y="1382"/>
                    <a:pt x="408" y="1382"/>
                  </a:cubicBezTo>
                  <a:lnTo>
                    <a:pt x="1434" y="1382"/>
                  </a:lnTo>
                  <a:lnTo>
                    <a:pt x="2037" y="1382"/>
                  </a:lnTo>
                  <a:cubicBezTo>
                    <a:pt x="2271" y="1382"/>
                    <a:pt x="2517" y="1615"/>
                    <a:pt x="2774" y="1915"/>
                  </a:cubicBezTo>
                  <a:cubicBezTo>
                    <a:pt x="2842" y="1995"/>
                    <a:pt x="2912" y="2080"/>
                    <a:pt x="2982" y="2166"/>
                  </a:cubicBezTo>
                  <a:cubicBezTo>
                    <a:pt x="2912" y="2252"/>
                    <a:pt x="2842" y="2337"/>
                    <a:pt x="2774" y="2417"/>
                  </a:cubicBezTo>
                  <a:cubicBezTo>
                    <a:pt x="2517" y="2717"/>
                    <a:pt x="2271" y="2950"/>
                    <a:pt x="2037" y="2950"/>
                  </a:cubicBezTo>
                  <a:lnTo>
                    <a:pt x="1434" y="2950"/>
                  </a:lnTo>
                  <a:lnTo>
                    <a:pt x="408" y="2950"/>
                  </a:lnTo>
                  <a:cubicBezTo>
                    <a:pt x="183" y="2950"/>
                    <a:pt x="0" y="3133"/>
                    <a:pt x="0" y="3358"/>
                  </a:cubicBezTo>
                  <a:cubicBezTo>
                    <a:pt x="0" y="3583"/>
                    <a:pt x="183" y="3766"/>
                    <a:pt x="408" y="3766"/>
                  </a:cubicBezTo>
                  <a:lnTo>
                    <a:pt x="2037" y="3766"/>
                  </a:lnTo>
                  <a:cubicBezTo>
                    <a:pt x="2663" y="3766"/>
                    <a:pt x="3106" y="3301"/>
                    <a:pt x="3518" y="2800"/>
                  </a:cubicBezTo>
                  <a:cubicBezTo>
                    <a:pt x="3995" y="3312"/>
                    <a:pt x="4596" y="3766"/>
                    <a:pt x="5458" y="3766"/>
                  </a:cubicBezTo>
                  <a:lnTo>
                    <a:pt x="6350" y="3766"/>
                  </a:lnTo>
                  <a:lnTo>
                    <a:pt x="6350" y="4155"/>
                  </a:lnTo>
                  <a:cubicBezTo>
                    <a:pt x="6350" y="4298"/>
                    <a:pt x="6432" y="4332"/>
                    <a:pt x="6532" y="4231"/>
                  </a:cubicBezTo>
                  <a:lnTo>
                    <a:pt x="7283" y="3480"/>
                  </a:lnTo>
                  <a:cubicBezTo>
                    <a:pt x="7351" y="3413"/>
                    <a:pt x="7351" y="3304"/>
                    <a:pt x="7283" y="3236"/>
                  </a:cubicBezTo>
                  <a:lnTo>
                    <a:pt x="6532" y="2485"/>
                  </a:lnTo>
                  <a:cubicBezTo>
                    <a:pt x="6432" y="2384"/>
                    <a:pt x="6350" y="2418"/>
                    <a:pt x="6350" y="2561"/>
                  </a:cubicBezTo>
                  <a:lnTo>
                    <a:pt x="6350" y="2950"/>
                  </a:lnTo>
                  <a:lnTo>
                    <a:pt x="5458" y="2950"/>
                  </a:lnTo>
                  <a:cubicBezTo>
                    <a:pt x="5426" y="2950"/>
                    <a:pt x="5396" y="2948"/>
                    <a:pt x="5365" y="2946"/>
                  </a:cubicBezTo>
                  <a:cubicBezTo>
                    <a:pt x="5036" y="2924"/>
                    <a:pt x="4757" y="2794"/>
                    <a:pt x="4507" y="2604"/>
                  </a:cubicBezTo>
                  <a:cubicBezTo>
                    <a:pt x="4342" y="2479"/>
                    <a:pt x="4189" y="2329"/>
                    <a:pt x="4044" y="2166"/>
                  </a:cubicBezTo>
                  <a:cubicBezTo>
                    <a:pt x="4190" y="2003"/>
                    <a:pt x="4342" y="1853"/>
                    <a:pt x="4507" y="1728"/>
                  </a:cubicBezTo>
                  <a:cubicBezTo>
                    <a:pt x="4757" y="1538"/>
                    <a:pt x="5036" y="1408"/>
                    <a:pt x="5365" y="1387"/>
                  </a:cubicBezTo>
                  <a:cubicBezTo>
                    <a:pt x="5396" y="1385"/>
                    <a:pt x="5427" y="1382"/>
                    <a:pt x="5458" y="1382"/>
                  </a:cubicBezTo>
                  <a:lnTo>
                    <a:pt x="6350" y="1382"/>
                  </a:lnTo>
                  <a:lnTo>
                    <a:pt x="6350" y="1771"/>
                  </a:lnTo>
                  <a:cubicBezTo>
                    <a:pt x="6350" y="1914"/>
                    <a:pt x="6432" y="1947"/>
                    <a:pt x="6532" y="184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55" name="矩形 54"/>
            <p:cNvSpPr/>
            <p:nvPr/>
          </p:nvSpPr>
          <p:spPr>
            <a:xfrm>
              <a:off x="4754474" y="3418298"/>
              <a:ext cx="2050552" cy="39658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latin typeface="+mn-ea"/>
                </a:rPr>
                <a:t>标题文字添加</a:t>
              </a:r>
            </a:p>
          </p:txBody>
        </p:sp>
      </p:grpSp>
      <p:grpSp>
        <p:nvGrpSpPr>
          <p:cNvPr id="9" name="组合 8"/>
          <p:cNvGrpSpPr/>
          <p:nvPr/>
        </p:nvGrpSpPr>
        <p:grpSpPr>
          <a:xfrm>
            <a:off x="7849779" y="1574800"/>
            <a:ext cx="2416779" cy="2240081"/>
            <a:chOff x="7849779" y="1574800"/>
            <a:chExt cx="2416779" cy="2240081"/>
          </a:xfrm>
        </p:grpSpPr>
        <p:sp>
          <p:nvSpPr>
            <p:cNvPr id="33" name="MH_Other_5"/>
            <p:cNvSpPr/>
            <p:nvPr>
              <p:custDataLst>
                <p:tags r:id="rId7"/>
              </p:custDataLst>
            </p:nvPr>
          </p:nvSpPr>
          <p:spPr bwMode="auto">
            <a:xfrm rot="18900000">
              <a:off x="8116053" y="1574800"/>
              <a:ext cx="2150505" cy="1255516"/>
            </a:xfrm>
            <a:custGeom>
              <a:avLst/>
              <a:gdLst>
                <a:gd name="T0" fmla="*/ 0 w 2160000"/>
                <a:gd name="T1" fmla="*/ 0 h 1260000"/>
                <a:gd name="T2" fmla="*/ 36000 w 2160000"/>
                <a:gd name="T3" fmla="*/ 0 h 1260000"/>
                <a:gd name="T4" fmla="*/ 1223999 w 2160000"/>
                <a:gd name="T5" fmla="*/ 0 h 1260000"/>
                <a:gd name="T6" fmla="*/ 1259999 w 2160000"/>
                <a:gd name="T7" fmla="*/ 0 h 1260000"/>
                <a:gd name="T8" fmla="*/ 1260000 w 2160000"/>
                <a:gd name="T9" fmla="*/ 0 h 1260000"/>
                <a:gd name="T10" fmla="*/ 1260000 w 2160000"/>
                <a:gd name="T11" fmla="*/ 36000 h 1260000"/>
                <a:gd name="T12" fmla="*/ 1259999 w 2160000"/>
                <a:gd name="T13" fmla="*/ 36000 h 1260000"/>
                <a:gd name="T14" fmla="*/ 1259999 w 2160000"/>
                <a:gd name="T15" fmla="*/ 1152000 h 1260000"/>
                <a:gd name="T16" fmla="*/ 1223999 w 2160000"/>
                <a:gd name="T17" fmla="*/ 1152000 h 1260000"/>
                <a:gd name="T18" fmla="*/ 1223999 w 2160000"/>
                <a:gd name="T19" fmla="*/ 36000 h 1260000"/>
                <a:gd name="T20" fmla="*/ 36000 w 2160000"/>
                <a:gd name="T21" fmla="*/ 36000 h 1260000"/>
                <a:gd name="T22" fmla="*/ 36000 w 2160000"/>
                <a:gd name="T23" fmla="*/ 1224000 h 1260000"/>
                <a:gd name="T24" fmla="*/ 2160000 w 2160000"/>
                <a:gd name="T25" fmla="*/ 1224000 h 1260000"/>
                <a:gd name="T26" fmla="*/ 2160000 w 2160000"/>
                <a:gd name="T27" fmla="*/ 1260000 h 1260000"/>
                <a:gd name="T28" fmla="*/ 36000 w 2160000"/>
                <a:gd name="T29" fmla="*/ 1260000 h 1260000"/>
                <a:gd name="T30" fmla="*/ 0 w 2160000"/>
                <a:gd name="T31" fmla="*/ 1260000 h 1260000"/>
                <a:gd name="T32" fmla="*/ 0 w 2160000"/>
                <a:gd name="T33" fmla="*/ 1224000 h 1260000"/>
                <a:gd name="T34" fmla="*/ 0 w 2160000"/>
                <a:gd name="T35" fmla="*/ 36000 h 12600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160000" h="1260000">
                  <a:moveTo>
                    <a:pt x="0" y="0"/>
                  </a:moveTo>
                  <a:lnTo>
                    <a:pt x="36000" y="0"/>
                  </a:lnTo>
                  <a:lnTo>
                    <a:pt x="1223999" y="0"/>
                  </a:lnTo>
                  <a:lnTo>
                    <a:pt x="1259999" y="0"/>
                  </a:lnTo>
                  <a:lnTo>
                    <a:pt x="1260000" y="0"/>
                  </a:lnTo>
                  <a:lnTo>
                    <a:pt x="1260000" y="36000"/>
                  </a:lnTo>
                  <a:lnTo>
                    <a:pt x="1259999" y="36000"/>
                  </a:lnTo>
                  <a:lnTo>
                    <a:pt x="1259999" y="1152000"/>
                  </a:lnTo>
                  <a:lnTo>
                    <a:pt x="1223999" y="1152000"/>
                  </a:lnTo>
                  <a:lnTo>
                    <a:pt x="1223999" y="36000"/>
                  </a:lnTo>
                  <a:lnTo>
                    <a:pt x="36000" y="36000"/>
                  </a:lnTo>
                  <a:lnTo>
                    <a:pt x="36000" y="1224000"/>
                  </a:lnTo>
                  <a:lnTo>
                    <a:pt x="2160000" y="1224000"/>
                  </a:lnTo>
                  <a:lnTo>
                    <a:pt x="2160000" y="1260000"/>
                  </a:lnTo>
                  <a:lnTo>
                    <a:pt x="36000" y="1260000"/>
                  </a:lnTo>
                  <a:lnTo>
                    <a:pt x="0" y="1260000"/>
                  </a:lnTo>
                  <a:lnTo>
                    <a:pt x="0" y="1224000"/>
                  </a:lnTo>
                  <a:lnTo>
                    <a:pt x="0" y="36000"/>
                  </a:lnTo>
                  <a:lnTo>
                    <a:pt x="0" y="0"/>
                  </a:lnTo>
                  <a:close/>
                </a:path>
              </a:pathLst>
            </a:custGeom>
            <a:solidFill>
              <a:schemeClr val="bg1">
                <a:lumMod val="85000"/>
              </a:schemeClr>
            </a:solidFill>
            <a:ln>
              <a:noFill/>
            </a:ln>
          </p:spPr>
          <p:txBody>
            <a:bodyPr anchor="ctr"/>
            <a:lstStyle/>
            <a:p>
              <a:pPr>
                <a:defRPr/>
              </a:pPr>
              <a:endParaRPr lang="zh-CN" altLang="en-US"/>
            </a:p>
          </p:txBody>
        </p:sp>
        <p:sp>
          <p:nvSpPr>
            <p:cNvPr id="34" name="MH_SubTitle_2"/>
            <p:cNvSpPr/>
            <p:nvPr>
              <p:custDataLst>
                <p:tags r:id="rId8"/>
              </p:custDataLst>
            </p:nvPr>
          </p:nvSpPr>
          <p:spPr bwMode="auto">
            <a:xfrm>
              <a:off x="8139772" y="1796706"/>
              <a:ext cx="1470566" cy="1470566"/>
            </a:xfrm>
            <a:custGeom>
              <a:avLst/>
              <a:gdLst>
                <a:gd name="T0" fmla="*/ 738051 w 1476102"/>
                <a:gd name="T1" fmla="*/ 0 h 1476102"/>
                <a:gd name="T2" fmla="*/ 1476102 w 1476102"/>
                <a:gd name="T3" fmla="*/ 738051 h 1476102"/>
                <a:gd name="T4" fmla="*/ 738051 w 1476102"/>
                <a:gd name="T5" fmla="*/ 1476102 h 1476102"/>
                <a:gd name="T6" fmla="*/ 0 w 1476102"/>
                <a:gd name="T7" fmla="*/ 738051 h 1476102"/>
                <a:gd name="T8" fmla="*/ 0 60000 65536"/>
                <a:gd name="T9" fmla="*/ 0 60000 65536"/>
                <a:gd name="T10" fmla="*/ 0 60000 65536"/>
                <a:gd name="T11" fmla="*/ 0 60000 65536"/>
                <a:gd name="T12" fmla="*/ 0 w 1476102"/>
                <a:gd name="T13" fmla="*/ 0 h 1476102"/>
                <a:gd name="T14" fmla="*/ 1476102 w 1476102"/>
                <a:gd name="T15" fmla="*/ 1476102 h 1476102"/>
              </a:gdLst>
              <a:ahLst/>
              <a:cxnLst>
                <a:cxn ang="T8">
                  <a:pos x="T0" y="T1"/>
                </a:cxn>
                <a:cxn ang="T9">
                  <a:pos x="T2" y="T3"/>
                </a:cxn>
                <a:cxn ang="T10">
                  <a:pos x="T4" y="T5"/>
                </a:cxn>
                <a:cxn ang="T11">
                  <a:pos x="T6" y="T7"/>
                </a:cxn>
              </a:cxnLst>
              <a:rect l="T12" t="T13" r="T14" b="T15"/>
              <a:pathLst>
                <a:path w="1476102" h="1476102">
                  <a:moveTo>
                    <a:pt x="738051" y="0"/>
                  </a:moveTo>
                  <a:lnTo>
                    <a:pt x="1476102" y="738051"/>
                  </a:lnTo>
                  <a:lnTo>
                    <a:pt x="738051" y="1476102"/>
                  </a:lnTo>
                  <a:lnTo>
                    <a:pt x="0" y="738051"/>
                  </a:lnTo>
                  <a:lnTo>
                    <a:pt x="738051" y="0"/>
                  </a:lnTo>
                  <a:close/>
                </a:path>
              </a:pathLst>
            </a:custGeom>
            <a:gradFill flip="none" rotWithShape="1">
              <a:gsLst>
                <a:gs pos="0">
                  <a:srgbClr val="E52D27"/>
                </a:gs>
                <a:gs pos="100000">
                  <a:srgbClr val="B31217"/>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Arial" panose="020B0604020202020204"/>
                <a:ea typeface="微软雅黑" panose="020B0503020204020204" pitchFamily="34" charset="-122"/>
              </a:endParaRPr>
            </a:p>
          </p:txBody>
        </p:sp>
        <p:sp>
          <p:nvSpPr>
            <p:cNvPr id="35" name="MH_Other_6"/>
            <p:cNvSpPr/>
            <p:nvPr>
              <p:custDataLst>
                <p:tags r:id="rId9"/>
              </p:custDataLst>
            </p:nvPr>
          </p:nvSpPr>
          <p:spPr bwMode="auto">
            <a:xfrm>
              <a:off x="9486999" y="1904230"/>
              <a:ext cx="499677" cy="499676"/>
            </a:xfrm>
            <a:custGeom>
              <a:avLst/>
              <a:gdLst>
                <a:gd name="T0" fmla="*/ 251447 w 502894"/>
                <a:gd name="T1" fmla="*/ 0 h 502894"/>
                <a:gd name="T2" fmla="*/ 502894 w 502894"/>
                <a:gd name="T3" fmla="*/ 251447 h 502894"/>
                <a:gd name="T4" fmla="*/ 251447 w 502894"/>
                <a:gd name="T5" fmla="*/ 502894 h 502894"/>
                <a:gd name="T6" fmla="*/ 0 w 502894"/>
                <a:gd name="T7" fmla="*/ 251447 h 502894"/>
                <a:gd name="T8" fmla="*/ 0 60000 65536"/>
                <a:gd name="T9" fmla="*/ 0 60000 65536"/>
                <a:gd name="T10" fmla="*/ 0 60000 65536"/>
                <a:gd name="T11" fmla="*/ 0 60000 65536"/>
                <a:gd name="T12" fmla="*/ 0 w 502894"/>
                <a:gd name="T13" fmla="*/ 0 h 502894"/>
                <a:gd name="T14" fmla="*/ 502894 w 502894"/>
                <a:gd name="T15" fmla="*/ 502894 h 502894"/>
              </a:gdLst>
              <a:ahLst/>
              <a:cxnLst>
                <a:cxn ang="T8">
                  <a:pos x="T0" y="T1"/>
                </a:cxn>
                <a:cxn ang="T9">
                  <a:pos x="T2" y="T3"/>
                </a:cxn>
                <a:cxn ang="T10">
                  <a:pos x="T4" y="T5"/>
                </a:cxn>
                <a:cxn ang="T11">
                  <a:pos x="T6" y="T7"/>
                </a:cxn>
              </a:cxnLst>
              <a:rect l="T12" t="T13" r="T14" b="T15"/>
              <a:pathLst>
                <a:path w="502894" h="502894">
                  <a:moveTo>
                    <a:pt x="251447" y="0"/>
                  </a:moveTo>
                  <a:lnTo>
                    <a:pt x="502894" y="251447"/>
                  </a:lnTo>
                  <a:lnTo>
                    <a:pt x="251447" y="502894"/>
                  </a:lnTo>
                  <a:lnTo>
                    <a:pt x="0" y="251447"/>
                  </a:lnTo>
                  <a:lnTo>
                    <a:pt x="251447" y="0"/>
                  </a:lnTo>
                  <a:close/>
                </a:path>
              </a:pathLst>
            </a:custGeom>
            <a:gradFill flip="none" rotWithShape="1">
              <a:gsLst>
                <a:gs pos="0">
                  <a:srgbClr val="E52D27"/>
                </a:gs>
                <a:gs pos="100000">
                  <a:srgbClr val="B31217"/>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prstClr val="white"/>
                  </a:solidFill>
                  <a:latin typeface="Arial" panose="020B0604020202020204"/>
                  <a:ea typeface="微软雅黑" panose="020B0503020204020204" pitchFamily="34" charset="-122"/>
                </a:rPr>
                <a:t>C</a:t>
              </a:r>
              <a:endParaRPr lang="zh-CN" altLang="en-US" dirty="0">
                <a:solidFill>
                  <a:prstClr val="white"/>
                </a:solidFill>
                <a:latin typeface="Arial" panose="020B0604020202020204"/>
                <a:ea typeface="微软雅黑" panose="020B0503020204020204" pitchFamily="34" charset="-122"/>
              </a:endParaRPr>
            </a:p>
          </p:txBody>
        </p:sp>
        <p:sp>
          <p:nvSpPr>
            <p:cNvPr id="53" name="椭圆 48"/>
            <p:cNvSpPr/>
            <p:nvPr/>
          </p:nvSpPr>
          <p:spPr>
            <a:xfrm>
              <a:off x="8632364" y="2268519"/>
              <a:ext cx="468052" cy="467245"/>
            </a:xfrm>
            <a:custGeom>
              <a:avLst/>
              <a:gdLst>
                <a:gd name="connsiteX0" fmla="*/ 55344 w 601400"/>
                <a:gd name="connsiteY0" fmla="*/ 238545 h 600364"/>
                <a:gd name="connsiteX1" fmla="*/ 55344 w 601400"/>
                <a:gd name="connsiteY1" fmla="*/ 545124 h 600364"/>
                <a:gd name="connsiteX2" fmla="*/ 546056 w 601400"/>
                <a:gd name="connsiteY2" fmla="*/ 545124 h 600364"/>
                <a:gd name="connsiteX3" fmla="*/ 546056 w 601400"/>
                <a:gd name="connsiteY3" fmla="*/ 238545 h 600364"/>
                <a:gd name="connsiteX4" fmla="*/ 53499 w 601400"/>
                <a:gd name="connsiteY4" fmla="*/ 183305 h 600364"/>
                <a:gd name="connsiteX5" fmla="*/ 546979 w 601400"/>
                <a:gd name="connsiteY5" fmla="*/ 183305 h 600364"/>
                <a:gd name="connsiteX6" fmla="*/ 601400 w 601400"/>
                <a:gd name="connsiteY6" fmla="*/ 237624 h 600364"/>
                <a:gd name="connsiteX7" fmla="*/ 601400 w 601400"/>
                <a:gd name="connsiteY7" fmla="*/ 546045 h 600364"/>
                <a:gd name="connsiteX8" fmla="*/ 546979 w 601400"/>
                <a:gd name="connsiteY8" fmla="*/ 600364 h 600364"/>
                <a:gd name="connsiteX9" fmla="*/ 53499 w 601400"/>
                <a:gd name="connsiteY9" fmla="*/ 600364 h 600364"/>
                <a:gd name="connsiteX10" fmla="*/ 0 w 601400"/>
                <a:gd name="connsiteY10" fmla="*/ 546045 h 600364"/>
                <a:gd name="connsiteX11" fmla="*/ 0 w 601400"/>
                <a:gd name="connsiteY11" fmla="*/ 237624 h 600364"/>
                <a:gd name="connsiteX12" fmla="*/ 53499 w 601400"/>
                <a:gd name="connsiteY12" fmla="*/ 183305 h 600364"/>
                <a:gd name="connsiteX13" fmla="*/ 61842 w 601400"/>
                <a:gd name="connsiteY13" fmla="*/ 92022 h 600364"/>
                <a:gd name="connsiteX14" fmla="*/ 539557 w 601400"/>
                <a:gd name="connsiteY14" fmla="*/ 92022 h 600364"/>
                <a:gd name="connsiteX15" fmla="*/ 567224 w 601400"/>
                <a:gd name="connsiteY15" fmla="*/ 119688 h 600364"/>
                <a:gd name="connsiteX16" fmla="*/ 539557 w 601400"/>
                <a:gd name="connsiteY16" fmla="*/ 147354 h 600364"/>
                <a:gd name="connsiteX17" fmla="*/ 61842 w 601400"/>
                <a:gd name="connsiteY17" fmla="*/ 147354 h 600364"/>
                <a:gd name="connsiteX18" fmla="*/ 34175 w 601400"/>
                <a:gd name="connsiteY18" fmla="*/ 119688 h 600364"/>
                <a:gd name="connsiteX19" fmla="*/ 61842 w 601400"/>
                <a:gd name="connsiteY19" fmla="*/ 92022 h 600364"/>
                <a:gd name="connsiteX20" fmla="*/ 130052 w 601400"/>
                <a:gd name="connsiteY20" fmla="*/ 0 h 600364"/>
                <a:gd name="connsiteX21" fmla="*/ 471349 w 601400"/>
                <a:gd name="connsiteY21" fmla="*/ 0 h 600364"/>
                <a:gd name="connsiteX22" fmla="*/ 499022 w 601400"/>
                <a:gd name="connsiteY22" fmla="*/ 27592 h 600364"/>
                <a:gd name="connsiteX23" fmla="*/ 471349 w 601400"/>
                <a:gd name="connsiteY23" fmla="*/ 55184 h 600364"/>
                <a:gd name="connsiteX24" fmla="*/ 130052 w 601400"/>
                <a:gd name="connsiteY24" fmla="*/ 55184 h 600364"/>
                <a:gd name="connsiteX25" fmla="*/ 102379 w 601400"/>
                <a:gd name="connsiteY25" fmla="*/ 27592 h 600364"/>
                <a:gd name="connsiteX26" fmla="*/ 130052 w 601400"/>
                <a:gd name="connsiteY26" fmla="*/ 0 h 600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01400" h="600364">
                  <a:moveTo>
                    <a:pt x="55344" y="238545"/>
                  </a:moveTo>
                  <a:lnTo>
                    <a:pt x="55344" y="545124"/>
                  </a:lnTo>
                  <a:lnTo>
                    <a:pt x="546056" y="545124"/>
                  </a:lnTo>
                  <a:lnTo>
                    <a:pt x="546056" y="238545"/>
                  </a:lnTo>
                  <a:close/>
                  <a:moveTo>
                    <a:pt x="53499" y="183305"/>
                  </a:moveTo>
                  <a:lnTo>
                    <a:pt x="546979" y="183305"/>
                  </a:lnTo>
                  <a:cubicBezTo>
                    <a:pt x="577418" y="183305"/>
                    <a:pt x="601400" y="208163"/>
                    <a:pt x="601400" y="237624"/>
                  </a:cubicBezTo>
                  <a:lnTo>
                    <a:pt x="601400" y="546045"/>
                  </a:lnTo>
                  <a:cubicBezTo>
                    <a:pt x="601400" y="576427"/>
                    <a:pt x="577418" y="600364"/>
                    <a:pt x="546979" y="600364"/>
                  </a:cubicBezTo>
                  <a:lnTo>
                    <a:pt x="53499" y="600364"/>
                  </a:lnTo>
                  <a:cubicBezTo>
                    <a:pt x="23982" y="600364"/>
                    <a:pt x="0" y="576427"/>
                    <a:pt x="0" y="546045"/>
                  </a:cubicBezTo>
                  <a:lnTo>
                    <a:pt x="0" y="237624"/>
                  </a:lnTo>
                  <a:cubicBezTo>
                    <a:pt x="0" y="208163"/>
                    <a:pt x="23982" y="183305"/>
                    <a:pt x="53499" y="183305"/>
                  </a:cubicBezTo>
                  <a:close/>
                  <a:moveTo>
                    <a:pt x="61842" y="92022"/>
                  </a:moveTo>
                  <a:lnTo>
                    <a:pt x="539557" y="92022"/>
                  </a:lnTo>
                  <a:cubicBezTo>
                    <a:pt x="555235" y="92022"/>
                    <a:pt x="567224" y="104011"/>
                    <a:pt x="567224" y="119688"/>
                  </a:cubicBezTo>
                  <a:cubicBezTo>
                    <a:pt x="567224" y="134443"/>
                    <a:pt x="555235" y="147354"/>
                    <a:pt x="539557" y="147354"/>
                  </a:cubicBezTo>
                  <a:lnTo>
                    <a:pt x="61842" y="147354"/>
                  </a:lnTo>
                  <a:cubicBezTo>
                    <a:pt x="46164" y="147354"/>
                    <a:pt x="34175" y="134443"/>
                    <a:pt x="34175" y="119688"/>
                  </a:cubicBezTo>
                  <a:cubicBezTo>
                    <a:pt x="34175" y="104011"/>
                    <a:pt x="46164" y="92022"/>
                    <a:pt x="61842" y="92022"/>
                  </a:cubicBezTo>
                  <a:close/>
                  <a:moveTo>
                    <a:pt x="130052" y="0"/>
                  </a:moveTo>
                  <a:lnTo>
                    <a:pt x="471349" y="0"/>
                  </a:lnTo>
                  <a:cubicBezTo>
                    <a:pt x="486108" y="0"/>
                    <a:pt x="499022" y="11957"/>
                    <a:pt x="499022" y="27592"/>
                  </a:cubicBezTo>
                  <a:cubicBezTo>
                    <a:pt x="499022" y="42308"/>
                    <a:pt x="486108" y="55184"/>
                    <a:pt x="471349" y="55184"/>
                  </a:cubicBezTo>
                  <a:lnTo>
                    <a:pt x="130052" y="55184"/>
                  </a:lnTo>
                  <a:cubicBezTo>
                    <a:pt x="114371" y="55184"/>
                    <a:pt x="102379" y="42308"/>
                    <a:pt x="102379" y="27592"/>
                  </a:cubicBezTo>
                  <a:cubicBezTo>
                    <a:pt x="102379" y="11957"/>
                    <a:pt x="114371" y="0"/>
                    <a:pt x="13005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56" name="矩形 55"/>
            <p:cNvSpPr/>
            <p:nvPr/>
          </p:nvSpPr>
          <p:spPr>
            <a:xfrm>
              <a:off x="7849779" y="3418298"/>
              <a:ext cx="2050552" cy="39658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latin typeface="+mn-ea"/>
                </a:rPr>
                <a:t>标题文字添加</a:t>
              </a:r>
            </a:p>
          </p:txBody>
        </p:sp>
      </p:grpSp>
      <p:grpSp>
        <p:nvGrpSpPr>
          <p:cNvPr id="11" name="组合 10"/>
          <p:cNvGrpSpPr/>
          <p:nvPr/>
        </p:nvGrpSpPr>
        <p:grpSpPr>
          <a:xfrm>
            <a:off x="3205058" y="3821399"/>
            <a:ext cx="2419332" cy="2242691"/>
            <a:chOff x="3205058" y="3821399"/>
            <a:chExt cx="2419332" cy="2242691"/>
          </a:xfrm>
        </p:grpSpPr>
        <p:sp>
          <p:nvSpPr>
            <p:cNvPr id="42" name="MH_Other_3"/>
            <p:cNvSpPr/>
            <p:nvPr>
              <p:custDataLst>
                <p:tags r:id="rId4"/>
              </p:custDataLst>
            </p:nvPr>
          </p:nvSpPr>
          <p:spPr bwMode="auto">
            <a:xfrm rot="18900000">
              <a:off x="3473885" y="3821399"/>
              <a:ext cx="2150505" cy="1255516"/>
            </a:xfrm>
            <a:custGeom>
              <a:avLst/>
              <a:gdLst>
                <a:gd name="T0" fmla="*/ 0 w 2160000"/>
                <a:gd name="T1" fmla="*/ 0 h 1260000"/>
                <a:gd name="T2" fmla="*/ 36000 w 2160000"/>
                <a:gd name="T3" fmla="*/ 0 h 1260000"/>
                <a:gd name="T4" fmla="*/ 1223999 w 2160000"/>
                <a:gd name="T5" fmla="*/ 0 h 1260000"/>
                <a:gd name="T6" fmla="*/ 1259999 w 2160000"/>
                <a:gd name="T7" fmla="*/ 0 h 1260000"/>
                <a:gd name="T8" fmla="*/ 1260000 w 2160000"/>
                <a:gd name="T9" fmla="*/ 0 h 1260000"/>
                <a:gd name="T10" fmla="*/ 1260000 w 2160000"/>
                <a:gd name="T11" fmla="*/ 36000 h 1260000"/>
                <a:gd name="T12" fmla="*/ 1259999 w 2160000"/>
                <a:gd name="T13" fmla="*/ 36000 h 1260000"/>
                <a:gd name="T14" fmla="*/ 1259999 w 2160000"/>
                <a:gd name="T15" fmla="*/ 1152000 h 1260000"/>
                <a:gd name="T16" fmla="*/ 1223999 w 2160000"/>
                <a:gd name="T17" fmla="*/ 1152000 h 1260000"/>
                <a:gd name="T18" fmla="*/ 1223999 w 2160000"/>
                <a:gd name="T19" fmla="*/ 36000 h 1260000"/>
                <a:gd name="T20" fmla="*/ 36000 w 2160000"/>
                <a:gd name="T21" fmla="*/ 36000 h 1260000"/>
                <a:gd name="T22" fmla="*/ 36000 w 2160000"/>
                <a:gd name="T23" fmla="*/ 1224000 h 1260000"/>
                <a:gd name="T24" fmla="*/ 2160000 w 2160000"/>
                <a:gd name="T25" fmla="*/ 1224000 h 1260000"/>
                <a:gd name="T26" fmla="*/ 2160000 w 2160000"/>
                <a:gd name="T27" fmla="*/ 1260000 h 1260000"/>
                <a:gd name="T28" fmla="*/ 36000 w 2160000"/>
                <a:gd name="T29" fmla="*/ 1260000 h 1260000"/>
                <a:gd name="T30" fmla="*/ 0 w 2160000"/>
                <a:gd name="T31" fmla="*/ 1260000 h 1260000"/>
                <a:gd name="T32" fmla="*/ 0 w 2160000"/>
                <a:gd name="T33" fmla="*/ 1224000 h 1260000"/>
                <a:gd name="T34" fmla="*/ 0 w 2160000"/>
                <a:gd name="T35" fmla="*/ 36000 h 12600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160000" h="1260000">
                  <a:moveTo>
                    <a:pt x="0" y="0"/>
                  </a:moveTo>
                  <a:lnTo>
                    <a:pt x="36000" y="0"/>
                  </a:lnTo>
                  <a:lnTo>
                    <a:pt x="1223999" y="0"/>
                  </a:lnTo>
                  <a:lnTo>
                    <a:pt x="1259999" y="0"/>
                  </a:lnTo>
                  <a:lnTo>
                    <a:pt x="1260000" y="0"/>
                  </a:lnTo>
                  <a:lnTo>
                    <a:pt x="1260000" y="36000"/>
                  </a:lnTo>
                  <a:lnTo>
                    <a:pt x="1259999" y="36000"/>
                  </a:lnTo>
                  <a:lnTo>
                    <a:pt x="1259999" y="1152000"/>
                  </a:lnTo>
                  <a:lnTo>
                    <a:pt x="1223999" y="1152000"/>
                  </a:lnTo>
                  <a:lnTo>
                    <a:pt x="1223999" y="36000"/>
                  </a:lnTo>
                  <a:lnTo>
                    <a:pt x="36000" y="36000"/>
                  </a:lnTo>
                  <a:lnTo>
                    <a:pt x="36000" y="1224000"/>
                  </a:lnTo>
                  <a:lnTo>
                    <a:pt x="2160000" y="1224000"/>
                  </a:lnTo>
                  <a:lnTo>
                    <a:pt x="2160000" y="1260000"/>
                  </a:lnTo>
                  <a:lnTo>
                    <a:pt x="36000" y="1260000"/>
                  </a:lnTo>
                  <a:lnTo>
                    <a:pt x="0" y="1260000"/>
                  </a:lnTo>
                  <a:lnTo>
                    <a:pt x="0" y="1224000"/>
                  </a:lnTo>
                  <a:lnTo>
                    <a:pt x="0" y="36000"/>
                  </a:lnTo>
                  <a:lnTo>
                    <a:pt x="0" y="0"/>
                  </a:lnTo>
                  <a:close/>
                </a:path>
              </a:pathLst>
            </a:custGeom>
            <a:solidFill>
              <a:schemeClr val="bg1">
                <a:lumMod val="85000"/>
              </a:schemeClr>
            </a:solidFill>
            <a:ln>
              <a:noFill/>
            </a:ln>
          </p:spPr>
          <p:txBody>
            <a:bodyPr anchor="ctr"/>
            <a:lstStyle/>
            <a:p>
              <a:pPr>
                <a:defRPr/>
              </a:pPr>
              <a:endParaRPr lang="zh-CN" altLang="en-US"/>
            </a:p>
          </p:txBody>
        </p:sp>
        <p:sp>
          <p:nvSpPr>
            <p:cNvPr id="43" name="MH_SubTitle_3"/>
            <p:cNvSpPr/>
            <p:nvPr>
              <p:custDataLst>
                <p:tags r:id="rId5"/>
              </p:custDataLst>
            </p:nvPr>
          </p:nvSpPr>
          <p:spPr bwMode="auto">
            <a:xfrm>
              <a:off x="3497604" y="4030124"/>
              <a:ext cx="1468985" cy="1470566"/>
            </a:xfrm>
            <a:custGeom>
              <a:avLst/>
              <a:gdLst>
                <a:gd name="T0" fmla="*/ 738051 w 1476102"/>
                <a:gd name="T1" fmla="*/ 0 h 1476102"/>
                <a:gd name="T2" fmla="*/ 1476102 w 1476102"/>
                <a:gd name="T3" fmla="*/ 738051 h 1476102"/>
                <a:gd name="T4" fmla="*/ 738051 w 1476102"/>
                <a:gd name="T5" fmla="*/ 1476102 h 1476102"/>
                <a:gd name="T6" fmla="*/ 0 w 1476102"/>
                <a:gd name="T7" fmla="*/ 738051 h 1476102"/>
                <a:gd name="T8" fmla="*/ 0 60000 65536"/>
                <a:gd name="T9" fmla="*/ 0 60000 65536"/>
                <a:gd name="T10" fmla="*/ 0 60000 65536"/>
                <a:gd name="T11" fmla="*/ 0 60000 65536"/>
                <a:gd name="T12" fmla="*/ 0 w 1476102"/>
                <a:gd name="T13" fmla="*/ 0 h 1476102"/>
                <a:gd name="T14" fmla="*/ 1476102 w 1476102"/>
                <a:gd name="T15" fmla="*/ 1476102 h 1476102"/>
              </a:gdLst>
              <a:ahLst/>
              <a:cxnLst>
                <a:cxn ang="T8">
                  <a:pos x="T0" y="T1"/>
                </a:cxn>
                <a:cxn ang="T9">
                  <a:pos x="T2" y="T3"/>
                </a:cxn>
                <a:cxn ang="T10">
                  <a:pos x="T4" y="T5"/>
                </a:cxn>
                <a:cxn ang="T11">
                  <a:pos x="T6" y="T7"/>
                </a:cxn>
              </a:cxnLst>
              <a:rect l="T12" t="T13" r="T14" b="T15"/>
              <a:pathLst>
                <a:path w="1476102" h="1476102">
                  <a:moveTo>
                    <a:pt x="738051" y="0"/>
                  </a:moveTo>
                  <a:lnTo>
                    <a:pt x="1476102" y="738051"/>
                  </a:lnTo>
                  <a:lnTo>
                    <a:pt x="738051" y="1476102"/>
                  </a:lnTo>
                  <a:lnTo>
                    <a:pt x="0" y="738051"/>
                  </a:lnTo>
                  <a:lnTo>
                    <a:pt x="738051" y="0"/>
                  </a:lnTo>
                  <a:close/>
                </a:path>
              </a:pathLst>
            </a:custGeom>
            <a:gradFill flip="none" rotWithShape="1">
              <a:gsLst>
                <a:gs pos="0">
                  <a:srgbClr val="2C5876"/>
                </a:gs>
                <a:gs pos="100000">
                  <a:srgbClr val="4E4376"/>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prstClr val="white"/>
                </a:solidFill>
                <a:latin typeface="Arial" panose="020B0604020202020204"/>
                <a:ea typeface="微软雅黑" panose="020B0503020204020204" pitchFamily="34" charset="-122"/>
              </a:endParaRPr>
            </a:p>
          </p:txBody>
        </p:sp>
        <p:sp>
          <p:nvSpPr>
            <p:cNvPr id="44" name="MH_Other_4"/>
            <p:cNvSpPr/>
            <p:nvPr>
              <p:custDataLst>
                <p:tags r:id="rId6"/>
              </p:custDataLst>
            </p:nvPr>
          </p:nvSpPr>
          <p:spPr bwMode="auto">
            <a:xfrm>
              <a:off x="4843253" y="4137649"/>
              <a:ext cx="501257" cy="501257"/>
            </a:xfrm>
            <a:custGeom>
              <a:avLst/>
              <a:gdLst>
                <a:gd name="T0" fmla="*/ 251447 w 502894"/>
                <a:gd name="T1" fmla="*/ 0 h 502894"/>
                <a:gd name="T2" fmla="*/ 502894 w 502894"/>
                <a:gd name="T3" fmla="*/ 251447 h 502894"/>
                <a:gd name="T4" fmla="*/ 251447 w 502894"/>
                <a:gd name="T5" fmla="*/ 502894 h 502894"/>
                <a:gd name="T6" fmla="*/ 0 w 502894"/>
                <a:gd name="T7" fmla="*/ 251447 h 502894"/>
                <a:gd name="T8" fmla="*/ 0 60000 65536"/>
                <a:gd name="T9" fmla="*/ 0 60000 65536"/>
                <a:gd name="T10" fmla="*/ 0 60000 65536"/>
                <a:gd name="T11" fmla="*/ 0 60000 65536"/>
                <a:gd name="T12" fmla="*/ 0 w 502894"/>
                <a:gd name="T13" fmla="*/ 0 h 502894"/>
                <a:gd name="T14" fmla="*/ 502894 w 502894"/>
                <a:gd name="T15" fmla="*/ 502894 h 502894"/>
              </a:gdLst>
              <a:ahLst/>
              <a:cxnLst>
                <a:cxn ang="T8">
                  <a:pos x="T0" y="T1"/>
                </a:cxn>
                <a:cxn ang="T9">
                  <a:pos x="T2" y="T3"/>
                </a:cxn>
                <a:cxn ang="T10">
                  <a:pos x="T4" y="T5"/>
                </a:cxn>
                <a:cxn ang="T11">
                  <a:pos x="T6" y="T7"/>
                </a:cxn>
              </a:cxnLst>
              <a:rect l="T12" t="T13" r="T14" b="T15"/>
              <a:pathLst>
                <a:path w="502894" h="502894">
                  <a:moveTo>
                    <a:pt x="251447" y="0"/>
                  </a:moveTo>
                  <a:lnTo>
                    <a:pt x="502894" y="251447"/>
                  </a:lnTo>
                  <a:lnTo>
                    <a:pt x="251447" y="502894"/>
                  </a:lnTo>
                  <a:lnTo>
                    <a:pt x="0" y="251447"/>
                  </a:lnTo>
                  <a:lnTo>
                    <a:pt x="251447" y="0"/>
                  </a:lnTo>
                  <a:close/>
                </a:path>
              </a:pathLst>
            </a:custGeom>
            <a:gradFill flip="none" rotWithShape="1">
              <a:gsLst>
                <a:gs pos="0">
                  <a:srgbClr val="2C5876"/>
                </a:gs>
                <a:gs pos="100000">
                  <a:srgbClr val="4E4376"/>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dirty="0" smtClean="0">
                  <a:solidFill>
                    <a:prstClr val="white"/>
                  </a:solidFill>
                  <a:latin typeface="Arial" panose="020B0604020202020204"/>
                  <a:ea typeface="微软雅黑" panose="020B0503020204020204" pitchFamily="34" charset="-122"/>
                </a:rPr>
                <a:t>D</a:t>
              </a:r>
              <a:endParaRPr lang="zh-CN" altLang="en-US" dirty="0">
                <a:solidFill>
                  <a:prstClr val="white"/>
                </a:solidFill>
                <a:latin typeface="Arial" panose="020B0604020202020204"/>
                <a:ea typeface="微软雅黑" panose="020B0503020204020204" pitchFamily="34" charset="-122"/>
              </a:endParaRPr>
            </a:p>
          </p:txBody>
        </p:sp>
        <p:sp>
          <p:nvSpPr>
            <p:cNvPr id="59" name="椭圆 50"/>
            <p:cNvSpPr/>
            <p:nvPr/>
          </p:nvSpPr>
          <p:spPr>
            <a:xfrm>
              <a:off x="4004475" y="4531381"/>
              <a:ext cx="466101" cy="468052"/>
            </a:xfrm>
            <a:custGeom>
              <a:avLst/>
              <a:gdLst>
                <a:gd name="connsiteX0" fmla="*/ 283764 w 602928"/>
                <a:gd name="connsiteY0" fmla="*/ 225184 h 605451"/>
                <a:gd name="connsiteX1" fmla="*/ 274731 w 602928"/>
                <a:gd name="connsiteY1" fmla="*/ 238933 h 605451"/>
                <a:gd name="connsiteX2" fmla="*/ 274731 w 602928"/>
                <a:gd name="connsiteY2" fmla="*/ 304348 h 605451"/>
                <a:gd name="connsiteX3" fmla="*/ 283764 w 602928"/>
                <a:gd name="connsiteY3" fmla="*/ 315734 h 605451"/>
                <a:gd name="connsiteX4" fmla="*/ 292797 w 602928"/>
                <a:gd name="connsiteY4" fmla="*/ 305315 h 605451"/>
                <a:gd name="connsiteX5" fmla="*/ 292797 w 602928"/>
                <a:gd name="connsiteY5" fmla="*/ 297152 h 605451"/>
                <a:gd name="connsiteX6" fmla="*/ 292797 w 602928"/>
                <a:gd name="connsiteY6" fmla="*/ 242048 h 605451"/>
                <a:gd name="connsiteX7" fmla="*/ 292797 w 602928"/>
                <a:gd name="connsiteY7" fmla="*/ 233670 h 605451"/>
                <a:gd name="connsiteX8" fmla="*/ 283764 w 602928"/>
                <a:gd name="connsiteY8" fmla="*/ 225184 h 605451"/>
                <a:gd name="connsiteX9" fmla="*/ 378398 w 602928"/>
                <a:gd name="connsiteY9" fmla="*/ 162884 h 605451"/>
                <a:gd name="connsiteX10" fmla="*/ 366892 w 602928"/>
                <a:gd name="connsiteY10" fmla="*/ 175989 h 605451"/>
                <a:gd name="connsiteX11" fmla="*/ 356353 w 602928"/>
                <a:gd name="connsiteY11" fmla="*/ 205420 h 605451"/>
                <a:gd name="connsiteX12" fmla="*/ 318607 w 602928"/>
                <a:gd name="connsiteY12" fmla="*/ 240652 h 605451"/>
                <a:gd name="connsiteX13" fmla="*/ 306347 w 602928"/>
                <a:gd name="connsiteY13" fmla="*/ 260309 h 605451"/>
                <a:gd name="connsiteX14" fmla="*/ 306347 w 602928"/>
                <a:gd name="connsiteY14" fmla="*/ 279321 h 605451"/>
                <a:gd name="connsiteX15" fmla="*/ 318499 w 602928"/>
                <a:gd name="connsiteY15" fmla="*/ 299193 h 605451"/>
                <a:gd name="connsiteX16" fmla="*/ 348503 w 602928"/>
                <a:gd name="connsiteY16" fmla="*/ 314338 h 605451"/>
                <a:gd name="connsiteX17" fmla="*/ 371731 w 602928"/>
                <a:gd name="connsiteY17" fmla="*/ 319923 h 605451"/>
                <a:gd name="connsiteX18" fmla="*/ 390980 w 602928"/>
                <a:gd name="connsiteY18" fmla="*/ 319923 h 605451"/>
                <a:gd name="connsiteX19" fmla="*/ 423780 w 602928"/>
                <a:gd name="connsiteY19" fmla="*/ 319923 h 605451"/>
                <a:gd name="connsiteX20" fmla="*/ 428189 w 602928"/>
                <a:gd name="connsiteY20" fmla="*/ 319923 h 605451"/>
                <a:gd name="connsiteX21" fmla="*/ 435394 w 602928"/>
                <a:gd name="connsiteY21" fmla="*/ 314123 h 605451"/>
                <a:gd name="connsiteX22" fmla="*/ 428189 w 602928"/>
                <a:gd name="connsiteY22" fmla="*/ 308215 h 605451"/>
                <a:gd name="connsiteX23" fmla="*/ 390980 w 602928"/>
                <a:gd name="connsiteY23" fmla="*/ 308215 h 605451"/>
                <a:gd name="connsiteX24" fmla="*/ 383990 w 602928"/>
                <a:gd name="connsiteY24" fmla="*/ 308215 h 605451"/>
                <a:gd name="connsiteX25" fmla="*/ 377215 w 602928"/>
                <a:gd name="connsiteY25" fmla="*/ 301556 h 605451"/>
                <a:gd name="connsiteX26" fmla="*/ 383990 w 602928"/>
                <a:gd name="connsiteY26" fmla="*/ 294789 h 605451"/>
                <a:gd name="connsiteX27" fmla="*/ 390873 w 602928"/>
                <a:gd name="connsiteY27" fmla="*/ 294789 h 605451"/>
                <a:gd name="connsiteX28" fmla="*/ 428189 w 602928"/>
                <a:gd name="connsiteY28" fmla="*/ 294789 h 605451"/>
                <a:gd name="connsiteX29" fmla="*/ 435179 w 602928"/>
                <a:gd name="connsiteY29" fmla="*/ 294789 h 605451"/>
                <a:gd name="connsiteX30" fmla="*/ 442276 w 602928"/>
                <a:gd name="connsiteY30" fmla="*/ 288988 h 605451"/>
                <a:gd name="connsiteX31" fmla="*/ 435179 w 602928"/>
                <a:gd name="connsiteY31" fmla="*/ 283188 h 605451"/>
                <a:gd name="connsiteX32" fmla="*/ 405176 w 602928"/>
                <a:gd name="connsiteY32" fmla="*/ 283188 h 605451"/>
                <a:gd name="connsiteX33" fmla="*/ 397863 w 602928"/>
                <a:gd name="connsiteY33" fmla="*/ 283188 h 605451"/>
                <a:gd name="connsiteX34" fmla="*/ 391088 w 602928"/>
                <a:gd name="connsiteY34" fmla="*/ 276421 h 605451"/>
                <a:gd name="connsiteX35" fmla="*/ 397863 w 602928"/>
                <a:gd name="connsiteY35" fmla="*/ 269654 h 605451"/>
                <a:gd name="connsiteX36" fmla="*/ 405176 w 602928"/>
                <a:gd name="connsiteY36" fmla="*/ 269654 h 605451"/>
                <a:gd name="connsiteX37" fmla="*/ 435179 w 602928"/>
                <a:gd name="connsiteY37" fmla="*/ 269654 h 605451"/>
                <a:gd name="connsiteX38" fmla="*/ 435179 w 602928"/>
                <a:gd name="connsiteY38" fmla="*/ 269761 h 605451"/>
                <a:gd name="connsiteX39" fmla="*/ 442492 w 602928"/>
                <a:gd name="connsiteY39" fmla="*/ 269761 h 605451"/>
                <a:gd name="connsiteX40" fmla="*/ 449697 w 602928"/>
                <a:gd name="connsiteY40" fmla="*/ 263853 h 605451"/>
                <a:gd name="connsiteX41" fmla="*/ 442492 w 602928"/>
                <a:gd name="connsiteY41" fmla="*/ 258053 h 605451"/>
                <a:gd name="connsiteX42" fmla="*/ 405283 w 602928"/>
                <a:gd name="connsiteY42" fmla="*/ 258053 h 605451"/>
                <a:gd name="connsiteX43" fmla="*/ 398508 w 602928"/>
                <a:gd name="connsiteY43" fmla="*/ 251286 h 605451"/>
                <a:gd name="connsiteX44" fmla="*/ 405283 w 602928"/>
                <a:gd name="connsiteY44" fmla="*/ 244626 h 605451"/>
                <a:gd name="connsiteX45" fmla="*/ 435179 w 602928"/>
                <a:gd name="connsiteY45" fmla="*/ 244626 h 605451"/>
                <a:gd name="connsiteX46" fmla="*/ 442276 w 602928"/>
                <a:gd name="connsiteY46" fmla="*/ 238718 h 605451"/>
                <a:gd name="connsiteX47" fmla="*/ 435179 w 602928"/>
                <a:gd name="connsiteY47" fmla="*/ 232488 h 605451"/>
                <a:gd name="connsiteX48" fmla="*/ 401304 w 602928"/>
                <a:gd name="connsiteY48" fmla="*/ 232488 h 605451"/>
                <a:gd name="connsiteX49" fmla="*/ 386894 w 602928"/>
                <a:gd name="connsiteY49" fmla="*/ 226151 h 605451"/>
                <a:gd name="connsiteX50" fmla="*/ 382377 w 602928"/>
                <a:gd name="connsiteY50" fmla="*/ 211113 h 605451"/>
                <a:gd name="connsiteX51" fmla="*/ 381302 w 602928"/>
                <a:gd name="connsiteY51" fmla="*/ 164066 h 605451"/>
                <a:gd name="connsiteX52" fmla="*/ 378398 w 602928"/>
                <a:gd name="connsiteY52" fmla="*/ 162884 h 605451"/>
                <a:gd name="connsiteX53" fmla="*/ 378291 w 602928"/>
                <a:gd name="connsiteY53" fmla="*/ 149457 h 605451"/>
                <a:gd name="connsiteX54" fmla="*/ 391303 w 602928"/>
                <a:gd name="connsiteY54" fmla="*/ 155150 h 605451"/>
                <a:gd name="connsiteX55" fmla="*/ 395712 w 602928"/>
                <a:gd name="connsiteY55" fmla="*/ 212832 h 605451"/>
                <a:gd name="connsiteX56" fmla="*/ 397003 w 602928"/>
                <a:gd name="connsiteY56" fmla="*/ 217236 h 605451"/>
                <a:gd name="connsiteX57" fmla="*/ 401304 w 602928"/>
                <a:gd name="connsiteY57" fmla="*/ 219062 h 605451"/>
                <a:gd name="connsiteX58" fmla="*/ 435179 w 602928"/>
                <a:gd name="connsiteY58" fmla="*/ 219062 h 605451"/>
                <a:gd name="connsiteX59" fmla="*/ 455719 w 602928"/>
                <a:gd name="connsiteY59" fmla="*/ 238718 h 605451"/>
                <a:gd name="connsiteX60" fmla="*/ 455074 w 602928"/>
                <a:gd name="connsiteY60" fmla="*/ 243337 h 605451"/>
                <a:gd name="connsiteX61" fmla="*/ 460451 w 602928"/>
                <a:gd name="connsiteY61" fmla="*/ 254401 h 605451"/>
                <a:gd name="connsiteX62" fmla="*/ 463139 w 602928"/>
                <a:gd name="connsiteY62" fmla="*/ 263853 h 605451"/>
                <a:gd name="connsiteX63" fmla="*/ 460451 w 602928"/>
                <a:gd name="connsiteY63" fmla="*/ 273306 h 605451"/>
                <a:gd name="connsiteX64" fmla="*/ 455181 w 602928"/>
                <a:gd name="connsiteY64" fmla="*/ 284477 h 605451"/>
                <a:gd name="connsiteX65" fmla="*/ 455719 w 602928"/>
                <a:gd name="connsiteY65" fmla="*/ 288988 h 605451"/>
                <a:gd name="connsiteX66" fmla="*/ 453245 w 602928"/>
                <a:gd name="connsiteY66" fmla="*/ 298226 h 605451"/>
                <a:gd name="connsiteX67" fmla="*/ 448191 w 602928"/>
                <a:gd name="connsiteY67" fmla="*/ 309397 h 605451"/>
                <a:gd name="connsiteX68" fmla="*/ 448836 w 602928"/>
                <a:gd name="connsiteY68" fmla="*/ 314123 h 605451"/>
                <a:gd name="connsiteX69" fmla="*/ 428189 w 602928"/>
                <a:gd name="connsiteY69" fmla="*/ 333350 h 605451"/>
                <a:gd name="connsiteX70" fmla="*/ 423780 w 602928"/>
                <a:gd name="connsiteY70" fmla="*/ 333350 h 605451"/>
                <a:gd name="connsiteX71" fmla="*/ 390980 w 602928"/>
                <a:gd name="connsiteY71" fmla="*/ 333350 h 605451"/>
                <a:gd name="connsiteX72" fmla="*/ 371731 w 602928"/>
                <a:gd name="connsiteY72" fmla="*/ 333350 h 605451"/>
                <a:gd name="connsiteX73" fmla="*/ 342480 w 602928"/>
                <a:gd name="connsiteY73" fmla="*/ 326368 h 605451"/>
                <a:gd name="connsiteX74" fmla="*/ 318499 w 602928"/>
                <a:gd name="connsiteY74" fmla="*/ 314338 h 605451"/>
                <a:gd name="connsiteX75" fmla="*/ 306347 w 602928"/>
                <a:gd name="connsiteY75" fmla="*/ 313371 h 605451"/>
                <a:gd name="connsiteX76" fmla="*/ 306347 w 602928"/>
                <a:gd name="connsiteY76" fmla="*/ 318635 h 605451"/>
                <a:gd name="connsiteX77" fmla="*/ 301185 w 602928"/>
                <a:gd name="connsiteY77" fmla="*/ 325187 h 605451"/>
                <a:gd name="connsiteX78" fmla="*/ 269569 w 602928"/>
                <a:gd name="connsiteY78" fmla="*/ 333135 h 605451"/>
                <a:gd name="connsiteX79" fmla="*/ 267956 w 602928"/>
                <a:gd name="connsiteY79" fmla="*/ 333350 h 605451"/>
                <a:gd name="connsiteX80" fmla="*/ 263762 w 602928"/>
                <a:gd name="connsiteY80" fmla="*/ 331954 h 605451"/>
                <a:gd name="connsiteX81" fmla="*/ 261181 w 602928"/>
                <a:gd name="connsiteY81" fmla="*/ 326583 h 605451"/>
                <a:gd name="connsiteX82" fmla="*/ 261181 w 602928"/>
                <a:gd name="connsiteY82" fmla="*/ 218417 h 605451"/>
                <a:gd name="connsiteX83" fmla="*/ 267956 w 602928"/>
                <a:gd name="connsiteY83" fmla="*/ 211757 h 605451"/>
                <a:gd name="connsiteX84" fmla="*/ 299572 w 602928"/>
                <a:gd name="connsiteY84" fmla="*/ 211757 h 605451"/>
                <a:gd name="connsiteX85" fmla="*/ 306240 w 602928"/>
                <a:gd name="connsiteY85" fmla="*/ 218417 h 605451"/>
                <a:gd name="connsiteX86" fmla="*/ 306240 w 602928"/>
                <a:gd name="connsiteY86" fmla="*/ 225184 h 605451"/>
                <a:gd name="connsiteX87" fmla="*/ 318284 w 602928"/>
                <a:gd name="connsiteY87" fmla="*/ 225077 h 605451"/>
                <a:gd name="connsiteX88" fmla="*/ 344524 w 602928"/>
                <a:gd name="connsiteY88" fmla="*/ 198868 h 605451"/>
                <a:gd name="connsiteX89" fmla="*/ 353772 w 602928"/>
                <a:gd name="connsiteY89" fmla="*/ 173088 h 605451"/>
                <a:gd name="connsiteX90" fmla="*/ 378291 w 602928"/>
                <a:gd name="connsiteY90" fmla="*/ 149457 h 605451"/>
                <a:gd name="connsiteX91" fmla="*/ 134150 w 602928"/>
                <a:gd name="connsiteY91" fmla="*/ 20511 h 605451"/>
                <a:gd name="connsiteX92" fmla="*/ 47465 w 602928"/>
                <a:gd name="connsiteY92" fmla="*/ 68620 h 605451"/>
                <a:gd name="connsiteX93" fmla="*/ 87904 w 602928"/>
                <a:gd name="connsiteY93" fmla="*/ 345573 h 605451"/>
                <a:gd name="connsiteX94" fmla="*/ 286979 w 602928"/>
                <a:gd name="connsiteY94" fmla="*/ 532857 h 605451"/>
                <a:gd name="connsiteX95" fmla="*/ 427762 w 602928"/>
                <a:gd name="connsiteY95" fmla="*/ 584833 h 605451"/>
                <a:gd name="connsiteX96" fmla="*/ 451746 w 602928"/>
                <a:gd name="connsiteY96" fmla="*/ 583437 h 605451"/>
                <a:gd name="connsiteX97" fmla="*/ 581559 w 602928"/>
                <a:gd name="connsiteY97" fmla="*/ 486036 h 605451"/>
                <a:gd name="connsiteX98" fmla="*/ 568545 w 602928"/>
                <a:gd name="connsiteY98" fmla="*/ 460908 h 605451"/>
                <a:gd name="connsiteX99" fmla="*/ 453359 w 602928"/>
                <a:gd name="connsiteY99" fmla="*/ 409791 h 605451"/>
                <a:gd name="connsiteX100" fmla="*/ 419588 w 602928"/>
                <a:gd name="connsiteY100" fmla="*/ 415697 h 605451"/>
                <a:gd name="connsiteX101" fmla="*/ 383344 w 602928"/>
                <a:gd name="connsiteY101" fmla="*/ 450813 h 605451"/>
                <a:gd name="connsiteX102" fmla="*/ 345164 w 602928"/>
                <a:gd name="connsiteY102" fmla="*/ 465310 h 605451"/>
                <a:gd name="connsiteX103" fmla="*/ 326235 w 602928"/>
                <a:gd name="connsiteY103" fmla="*/ 461230 h 605451"/>
                <a:gd name="connsiteX104" fmla="*/ 213200 w 602928"/>
                <a:gd name="connsiteY104" fmla="*/ 373279 h 605451"/>
                <a:gd name="connsiteX105" fmla="*/ 143077 w 602928"/>
                <a:gd name="connsiteY105" fmla="*/ 281785 h 605451"/>
                <a:gd name="connsiteX106" fmla="*/ 154692 w 602928"/>
                <a:gd name="connsiteY106" fmla="*/ 224548 h 605451"/>
                <a:gd name="connsiteX107" fmla="*/ 186957 w 602928"/>
                <a:gd name="connsiteY107" fmla="*/ 192331 h 605451"/>
                <a:gd name="connsiteX108" fmla="*/ 195669 w 602928"/>
                <a:gd name="connsiteY108" fmla="*/ 156893 h 605451"/>
                <a:gd name="connsiteX109" fmla="*/ 159317 w 602928"/>
                <a:gd name="connsiteY109" fmla="*/ 41774 h 605451"/>
                <a:gd name="connsiteX110" fmla="*/ 134150 w 602928"/>
                <a:gd name="connsiteY110" fmla="*/ 20511 h 605451"/>
                <a:gd name="connsiteX111" fmla="*/ 133075 w 602928"/>
                <a:gd name="connsiteY111" fmla="*/ 0 h 605451"/>
                <a:gd name="connsiteX112" fmla="*/ 178999 w 602928"/>
                <a:gd name="connsiteY112" fmla="*/ 35652 h 605451"/>
                <a:gd name="connsiteX113" fmla="*/ 215243 w 602928"/>
                <a:gd name="connsiteY113" fmla="*/ 150772 h 605451"/>
                <a:gd name="connsiteX114" fmla="*/ 201477 w 602928"/>
                <a:gd name="connsiteY114" fmla="*/ 206936 h 605451"/>
                <a:gd name="connsiteX115" fmla="*/ 169212 w 602928"/>
                <a:gd name="connsiteY115" fmla="*/ 239152 h 605451"/>
                <a:gd name="connsiteX116" fmla="*/ 161360 w 602928"/>
                <a:gd name="connsiteY116" fmla="*/ 272228 h 605451"/>
                <a:gd name="connsiteX117" fmla="*/ 228149 w 602928"/>
                <a:gd name="connsiteY117" fmla="*/ 359212 h 605451"/>
                <a:gd name="connsiteX118" fmla="*/ 335484 w 602928"/>
                <a:gd name="connsiteY118" fmla="*/ 442974 h 605451"/>
                <a:gd name="connsiteX119" fmla="*/ 345164 w 602928"/>
                <a:gd name="connsiteY119" fmla="*/ 444907 h 605451"/>
                <a:gd name="connsiteX120" fmla="*/ 369040 w 602928"/>
                <a:gd name="connsiteY120" fmla="*/ 436101 h 605451"/>
                <a:gd name="connsiteX121" fmla="*/ 405284 w 602928"/>
                <a:gd name="connsiteY121" fmla="*/ 400985 h 605451"/>
                <a:gd name="connsiteX122" fmla="*/ 442604 w 602928"/>
                <a:gd name="connsiteY122" fmla="*/ 387240 h 605451"/>
                <a:gd name="connsiteX123" fmla="*/ 461748 w 602928"/>
                <a:gd name="connsiteY123" fmla="*/ 390998 h 605451"/>
                <a:gd name="connsiteX124" fmla="*/ 576934 w 602928"/>
                <a:gd name="connsiteY124" fmla="*/ 442115 h 605451"/>
                <a:gd name="connsiteX125" fmla="*/ 601025 w 602928"/>
                <a:gd name="connsiteY125" fmla="*/ 492802 h 605451"/>
                <a:gd name="connsiteX126" fmla="*/ 454219 w 602928"/>
                <a:gd name="connsiteY126" fmla="*/ 603840 h 605451"/>
                <a:gd name="connsiteX127" fmla="*/ 427870 w 602928"/>
                <a:gd name="connsiteY127" fmla="*/ 605451 h 605451"/>
                <a:gd name="connsiteX128" fmla="*/ 273535 w 602928"/>
                <a:gd name="connsiteY128" fmla="*/ 548428 h 605451"/>
                <a:gd name="connsiteX129" fmla="*/ 72632 w 602928"/>
                <a:gd name="connsiteY129" fmla="*/ 359319 h 605451"/>
                <a:gd name="connsiteX130" fmla="*/ 30364 w 602928"/>
                <a:gd name="connsiteY130" fmla="*/ 57237 h 605451"/>
                <a:gd name="connsiteX131" fmla="*/ 133075 w 602928"/>
                <a:gd name="connsiteY131" fmla="*/ 0 h 605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602928" h="605451">
                  <a:moveTo>
                    <a:pt x="283764" y="225184"/>
                  </a:moveTo>
                  <a:cubicBezTo>
                    <a:pt x="278710" y="225184"/>
                    <a:pt x="274731" y="231307"/>
                    <a:pt x="274731" y="238933"/>
                  </a:cubicBezTo>
                  <a:lnTo>
                    <a:pt x="274731" y="304348"/>
                  </a:lnTo>
                  <a:cubicBezTo>
                    <a:pt x="274731" y="311867"/>
                    <a:pt x="278710" y="317023"/>
                    <a:pt x="283764" y="315734"/>
                  </a:cubicBezTo>
                  <a:cubicBezTo>
                    <a:pt x="288711" y="314445"/>
                    <a:pt x="292797" y="309827"/>
                    <a:pt x="292797" y="305315"/>
                  </a:cubicBezTo>
                  <a:lnTo>
                    <a:pt x="292797" y="297152"/>
                  </a:lnTo>
                  <a:lnTo>
                    <a:pt x="292797" y="242048"/>
                  </a:lnTo>
                  <a:lnTo>
                    <a:pt x="292797" y="233670"/>
                  </a:lnTo>
                  <a:cubicBezTo>
                    <a:pt x="292797" y="228944"/>
                    <a:pt x="288711" y="225184"/>
                    <a:pt x="283764" y="225184"/>
                  </a:cubicBezTo>
                  <a:close/>
                  <a:moveTo>
                    <a:pt x="378398" y="162884"/>
                  </a:moveTo>
                  <a:cubicBezTo>
                    <a:pt x="369903" y="162884"/>
                    <a:pt x="369473" y="164710"/>
                    <a:pt x="366892" y="175989"/>
                  </a:cubicBezTo>
                  <a:cubicBezTo>
                    <a:pt x="365171" y="183937"/>
                    <a:pt x="362913" y="193712"/>
                    <a:pt x="356353" y="205420"/>
                  </a:cubicBezTo>
                  <a:cubicBezTo>
                    <a:pt x="346782" y="222391"/>
                    <a:pt x="330759" y="233885"/>
                    <a:pt x="318607" y="240652"/>
                  </a:cubicBezTo>
                  <a:cubicBezTo>
                    <a:pt x="312047" y="244304"/>
                    <a:pt x="306347" y="252790"/>
                    <a:pt x="306347" y="260309"/>
                  </a:cubicBezTo>
                  <a:lnTo>
                    <a:pt x="306347" y="279321"/>
                  </a:lnTo>
                  <a:cubicBezTo>
                    <a:pt x="306347" y="286947"/>
                    <a:pt x="311832" y="295863"/>
                    <a:pt x="318499" y="299193"/>
                  </a:cubicBezTo>
                  <a:lnTo>
                    <a:pt x="348503" y="314338"/>
                  </a:lnTo>
                  <a:cubicBezTo>
                    <a:pt x="354417" y="317346"/>
                    <a:pt x="365279" y="319923"/>
                    <a:pt x="371731" y="319923"/>
                  </a:cubicBezTo>
                  <a:lnTo>
                    <a:pt x="390980" y="319923"/>
                  </a:lnTo>
                  <a:lnTo>
                    <a:pt x="423780" y="319923"/>
                  </a:lnTo>
                  <a:lnTo>
                    <a:pt x="428189" y="319923"/>
                  </a:lnTo>
                  <a:cubicBezTo>
                    <a:pt x="432168" y="319923"/>
                    <a:pt x="435394" y="317238"/>
                    <a:pt x="435394" y="314123"/>
                  </a:cubicBezTo>
                  <a:cubicBezTo>
                    <a:pt x="435394" y="310901"/>
                    <a:pt x="432168" y="308215"/>
                    <a:pt x="428189" y="308215"/>
                  </a:cubicBezTo>
                  <a:lnTo>
                    <a:pt x="390980" y="308215"/>
                  </a:lnTo>
                  <a:lnTo>
                    <a:pt x="383990" y="308215"/>
                  </a:lnTo>
                  <a:cubicBezTo>
                    <a:pt x="380227" y="308215"/>
                    <a:pt x="377215" y="305208"/>
                    <a:pt x="377215" y="301556"/>
                  </a:cubicBezTo>
                  <a:cubicBezTo>
                    <a:pt x="377215" y="297796"/>
                    <a:pt x="380227" y="294789"/>
                    <a:pt x="383990" y="294789"/>
                  </a:cubicBezTo>
                  <a:lnTo>
                    <a:pt x="390873" y="294789"/>
                  </a:lnTo>
                  <a:lnTo>
                    <a:pt x="428189" y="294789"/>
                  </a:lnTo>
                  <a:lnTo>
                    <a:pt x="435179" y="294789"/>
                  </a:lnTo>
                  <a:cubicBezTo>
                    <a:pt x="439050" y="294789"/>
                    <a:pt x="442276" y="292211"/>
                    <a:pt x="442276" y="288988"/>
                  </a:cubicBezTo>
                  <a:cubicBezTo>
                    <a:pt x="442276" y="285766"/>
                    <a:pt x="439050" y="283188"/>
                    <a:pt x="435179" y="283188"/>
                  </a:cubicBezTo>
                  <a:lnTo>
                    <a:pt x="405176" y="283188"/>
                  </a:lnTo>
                  <a:lnTo>
                    <a:pt x="397863" y="283188"/>
                  </a:lnTo>
                  <a:cubicBezTo>
                    <a:pt x="394099" y="283188"/>
                    <a:pt x="391088" y="280180"/>
                    <a:pt x="391088" y="276421"/>
                  </a:cubicBezTo>
                  <a:cubicBezTo>
                    <a:pt x="391088" y="272661"/>
                    <a:pt x="394099" y="269654"/>
                    <a:pt x="397863" y="269654"/>
                  </a:cubicBezTo>
                  <a:lnTo>
                    <a:pt x="405176" y="269654"/>
                  </a:lnTo>
                  <a:lnTo>
                    <a:pt x="435179" y="269654"/>
                  </a:lnTo>
                  <a:lnTo>
                    <a:pt x="435179" y="269761"/>
                  </a:lnTo>
                  <a:lnTo>
                    <a:pt x="442492" y="269761"/>
                  </a:lnTo>
                  <a:cubicBezTo>
                    <a:pt x="446470" y="269761"/>
                    <a:pt x="449697" y="267076"/>
                    <a:pt x="449697" y="263853"/>
                  </a:cubicBezTo>
                  <a:cubicBezTo>
                    <a:pt x="449697" y="260631"/>
                    <a:pt x="446470" y="258053"/>
                    <a:pt x="442492" y="258053"/>
                  </a:cubicBezTo>
                  <a:lnTo>
                    <a:pt x="405283" y="258053"/>
                  </a:lnTo>
                  <a:cubicBezTo>
                    <a:pt x="401519" y="258053"/>
                    <a:pt x="398508" y="255045"/>
                    <a:pt x="398508" y="251286"/>
                  </a:cubicBezTo>
                  <a:cubicBezTo>
                    <a:pt x="398508" y="247634"/>
                    <a:pt x="401519" y="244626"/>
                    <a:pt x="405283" y="244626"/>
                  </a:cubicBezTo>
                  <a:lnTo>
                    <a:pt x="435179" y="244626"/>
                  </a:lnTo>
                  <a:cubicBezTo>
                    <a:pt x="439158" y="244626"/>
                    <a:pt x="442276" y="241941"/>
                    <a:pt x="442276" y="238718"/>
                  </a:cubicBezTo>
                  <a:cubicBezTo>
                    <a:pt x="442276" y="235389"/>
                    <a:pt x="438943" y="232488"/>
                    <a:pt x="435179" y="232488"/>
                  </a:cubicBezTo>
                  <a:lnTo>
                    <a:pt x="401304" y="232488"/>
                  </a:lnTo>
                  <a:cubicBezTo>
                    <a:pt x="395712" y="232488"/>
                    <a:pt x="390550" y="230233"/>
                    <a:pt x="386894" y="226151"/>
                  </a:cubicBezTo>
                  <a:cubicBezTo>
                    <a:pt x="383345" y="222069"/>
                    <a:pt x="381732" y="216806"/>
                    <a:pt x="382377" y="211113"/>
                  </a:cubicBezTo>
                  <a:cubicBezTo>
                    <a:pt x="383668" y="201231"/>
                    <a:pt x="387432" y="171047"/>
                    <a:pt x="381302" y="164066"/>
                  </a:cubicBezTo>
                  <a:cubicBezTo>
                    <a:pt x="380549" y="163206"/>
                    <a:pt x="379689" y="162884"/>
                    <a:pt x="378398" y="162884"/>
                  </a:cubicBezTo>
                  <a:close/>
                  <a:moveTo>
                    <a:pt x="378291" y="149457"/>
                  </a:moveTo>
                  <a:cubicBezTo>
                    <a:pt x="383560" y="149457"/>
                    <a:pt x="387969" y="151391"/>
                    <a:pt x="391303" y="155150"/>
                  </a:cubicBezTo>
                  <a:cubicBezTo>
                    <a:pt x="399799" y="164817"/>
                    <a:pt x="399368" y="184367"/>
                    <a:pt x="395712" y="212832"/>
                  </a:cubicBezTo>
                  <a:cubicBezTo>
                    <a:pt x="395497" y="214550"/>
                    <a:pt x="395927" y="216054"/>
                    <a:pt x="397003" y="217236"/>
                  </a:cubicBezTo>
                  <a:cubicBezTo>
                    <a:pt x="397970" y="218417"/>
                    <a:pt x="399584" y="219062"/>
                    <a:pt x="401304" y="219062"/>
                  </a:cubicBezTo>
                  <a:lnTo>
                    <a:pt x="435179" y="219062"/>
                  </a:lnTo>
                  <a:cubicBezTo>
                    <a:pt x="446255" y="219062"/>
                    <a:pt x="455719" y="228084"/>
                    <a:pt x="455719" y="238718"/>
                  </a:cubicBezTo>
                  <a:cubicBezTo>
                    <a:pt x="455719" y="240330"/>
                    <a:pt x="455504" y="241833"/>
                    <a:pt x="455074" y="243337"/>
                  </a:cubicBezTo>
                  <a:cubicBezTo>
                    <a:pt x="454428" y="245700"/>
                    <a:pt x="457547" y="249675"/>
                    <a:pt x="460451" y="254401"/>
                  </a:cubicBezTo>
                  <a:cubicBezTo>
                    <a:pt x="462171" y="257194"/>
                    <a:pt x="463139" y="260416"/>
                    <a:pt x="463139" y="263853"/>
                  </a:cubicBezTo>
                  <a:cubicBezTo>
                    <a:pt x="463139" y="267291"/>
                    <a:pt x="462171" y="270513"/>
                    <a:pt x="460451" y="273306"/>
                  </a:cubicBezTo>
                  <a:cubicBezTo>
                    <a:pt x="457547" y="278032"/>
                    <a:pt x="454428" y="282006"/>
                    <a:pt x="455181" y="284477"/>
                  </a:cubicBezTo>
                  <a:cubicBezTo>
                    <a:pt x="455504" y="285873"/>
                    <a:pt x="455719" y="287377"/>
                    <a:pt x="455719" y="288988"/>
                  </a:cubicBezTo>
                  <a:cubicBezTo>
                    <a:pt x="455719" y="292318"/>
                    <a:pt x="454859" y="295540"/>
                    <a:pt x="453245" y="298226"/>
                  </a:cubicBezTo>
                  <a:cubicBezTo>
                    <a:pt x="450449" y="302845"/>
                    <a:pt x="447438" y="306926"/>
                    <a:pt x="448191" y="309397"/>
                  </a:cubicBezTo>
                  <a:cubicBezTo>
                    <a:pt x="448621" y="310901"/>
                    <a:pt x="448836" y="312512"/>
                    <a:pt x="448836" y="314123"/>
                  </a:cubicBezTo>
                  <a:cubicBezTo>
                    <a:pt x="448836" y="324757"/>
                    <a:pt x="439588" y="333350"/>
                    <a:pt x="428189" y="333350"/>
                  </a:cubicBezTo>
                  <a:lnTo>
                    <a:pt x="423780" y="333350"/>
                  </a:lnTo>
                  <a:lnTo>
                    <a:pt x="390980" y="333350"/>
                  </a:lnTo>
                  <a:lnTo>
                    <a:pt x="371731" y="333350"/>
                  </a:lnTo>
                  <a:cubicBezTo>
                    <a:pt x="363128" y="333350"/>
                    <a:pt x="350223" y="330343"/>
                    <a:pt x="342480" y="326368"/>
                  </a:cubicBezTo>
                  <a:lnTo>
                    <a:pt x="318499" y="314338"/>
                  </a:lnTo>
                  <a:cubicBezTo>
                    <a:pt x="311832" y="310901"/>
                    <a:pt x="306347" y="310471"/>
                    <a:pt x="306347" y="313371"/>
                  </a:cubicBezTo>
                  <a:lnTo>
                    <a:pt x="306347" y="318635"/>
                  </a:lnTo>
                  <a:cubicBezTo>
                    <a:pt x="306347" y="321750"/>
                    <a:pt x="304197" y="324435"/>
                    <a:pt x="301185" y="325187"/>
                  </a:cubicBezTo>
                  <a:lnTo>
                    <a:pt x="269569" y="333135"/>
                  </a:lnTo>
                  <a:cubicBezTo>
                    <a:pt x="269031" y="333243"/>
                    <a:pt x="268494" y="333350"/>
                    <a:pt x="267956" y="333350"/>
                  </a:cubicBezTo>
                  <a:cubicBezTo>
                    <a:pt x="266450" y="333350"/>
                    <a:pt x="264945" y="332813"/>
                    <a:pt x="263762" y="331954"/>
                  </a:cubicBezTo>
                  <a:cubicBezTo>
                    <a:pt x="262149" y="330665"/>
                    <a:pt x="261181" y="328624"/>
                    <a:pt x="261181" y="326583"/>
                  </a:cubicBezTo>
                  <a:lnTo>
                    <a:pt x="261181" y="218417"/>
                  </a:lnTo>
                  <a:cubicBezTo>
                    <a:pt x="261181" y="214765"/>
                    <a:pt x="264192" y="211757"/>
                    <a:pt x="267956" y="211757"/>
                  </a:cubicBezTo>
                  <a:lnTo>
                    <a:pt x="299572" y="211757"/>
                  </a:lnTo>
                  <a:cubicBezTo>
                    <a:pt x="303229" y="211757"/>
                    <a:pt x="306240" y="214765"/>
                    <a:pt x="306240" y="218417"/>
                  </a:cubicBezTo>
                  <a:lnTo>
                    <a:pt x="306240" y="225184"/>
                  </a:lnTo>
                  <a:cubicBezTo>
                    <a:pt x="306240" y="228836"/>
                    <a:pt x="311832" y="229159"/>
                    <a:pt x="318284" y="225077"/>
                  </a:cubicBezTo>
                  <a:cubicBezTo>
                    <a:pt x="327640" y="219062"/>
                    <a:pt x="338071" y="210361"/>
                    <a:pt x="344524" y="198868"/>
                  </a:cubicBezTo>
                  <a:cubicBezTo>
                    <a:pt x="350223" y="188878"/>
                    <a:pt x="352159" y="180070"/>
                    <a:pt x="353772" y="173088"/>
                  </a:cubicBezTo>
                  <a:cubicBezTo>
                    <a:pt x="356353" y="161488"/>
                    <a:pt x="359041" y="149457"/>
                    <a:pt x="378291" y="149457"/>
                  </a:cubicBezTo>
                  <a:close/>
                  <a:moveTo>
                    <a:pt x="134150" y="20511"/>
                  </a:moveTo>
                  <a:cubicBezTo>
                    <a:pt x="108661" y="21370"/>
                    <a:pt x="72954" y="30390"/>
                    <a:pt x="47465" y="68620"/>
                  </a:cubicBezTo>
                  <a:cubicBezTo>
                    <a:pt x="4552" y="132946"/>
                    <a:pt x="10575" y="259556"/>
                    <a:pt x="87904" y="345573"/>
                  </a:cubicBezTo>
                  <a:cubicBezTo>
                    <a:pt x="167168" y="433739"/>
                    <a:pt x="285796" y="531891"/>
                    <a:pt x="286979" y="532857"/>
                  </a:cubicBezTo>
                  <a:cubicBezTo>
                    <a:pt x="287624" y="533502"/>
                    <a:pt x="345701" y="584833"/>
                    <a:pt x="427762" y="584833"/>
                  </a:cubicBezTo>
                  <a:cubicBezTo>
                    <a:pt x="435721" y="584833"/>
                    <a:pt x="443787" y="584403"/>
                    <a:pt x="451746" y="583437"/>
                  </a:cubicBezTo>
                  <a:cubicBezTo>
                    <a:pt x="538861" y="572913"/>
                    <a:pt x="570481" y="517930"/>
                    <a:pt x="581559" y="486036"/>
                  </a:cubicBezTo>
                  <a:cubicBezTo>
                    <a:pt x="584893" y="476586"/>
                    <a:pt x="577257" y="464774"/>
                    <a:pt x="568545" y="460908"/>
                  </a:cubicBezTo>
                  <a:lnTo>
                    <a:pt x="453359" y="409791"/>
                  </a:lnTo>
                  <a:cubicBezTo>
                    <a:pt x="444002" y="405603"/>
                    <a:pt x="426902" y="408717"/>
                    <a:pt x="419588" y="415697"/>
                  </a:cubicBezTo>
                  <a:lnTo>
                    <a:pt x="383344" y="450813"/>
                  </a:lnTo>
                  <a:cubicBezTo>
                    <a:pt x="374095" y="459834"/>
                    <a:pt x="359468" y="465310"/>
                    <a:pt x="345164" y="465310"/>
                  </a:cubicBezTo>
                  <a:cubicBezTo>
                    <a:pt x="338173" y="465310"/>
                    <a:pt x="331612" y="463914"/>
                    <a:pt x="326235" y="461230"/>
                  </a:cubicBezTo>
                  <a:cubicBezTo>
                    <a:pt x="300315" y="448236"/>
                    <a:pt x="259554" y="422355"/>
                    <a:pt x="213200" y="373279"/>
                  </a:cubicBezTo>
                  <a:cubicBezTo>
                    <a:pt x="180719" y="338915"/>
                    <a:pt x="156521" y="307236"/>
                    <a:pt x="143077" y="281785"/>
                  </a:cubicBezTo>
                  <a:cubicBezTo>
                    <a:pt x="133720" y="263851"/>
                    <a:pt x="141464" y="237756"/>
                    <a:pt x="154692" y="224548"/>
                  </a:cubicBezTo>
                  <a:lnTo>
                    <a:pt x="186957" y="192331"/>
                  </a:lnTo>
                  <a:cubicBezTo>
                    <a:pt x="195024" y="184277"/>
                    <a:pt x="199111" y="167740"/>
                    <a:pt x="195669" y="156893"/>
                  </a:cubicBezTo>
                  <a:lnTo>
                    <a:pt x="159317" y="41774"/>
                  </a:lnTo>
                  <a:cubicBezTo>
                    <a:pt x="156198" y="32001"/>
                    <a:pt x="144583" y="20511"/>
                    <a:pt x="134150" y="20511"/>
                  </a:cubicBezTo>
                  <a:close/>
                  <a:moveTo>
                    <a:pt x="133075" y="0"/>
                  </a:moveTo>
                  <a:cubicBezTo>
                    <a:pt x="154800" y="0"/>
                    <a:pt x="173406" y="18148"/>
                    <a:pt x="178999" y="35652"/>
                  </a:cubicBezTo>
                  <a:lnTo>
                    <a:pt x="215243" y="150772"/>
                  </a:lnTo>
                  <a:cubicBezTo>
                    <a:pt x="220943" y="168813"/>
                    <a:pt x="214920" y="193513"/>
                    <a:pt x="201477" y="206936"/>
                  </a:cubicBezTo>
                  <a:lnTo>
                    <a:pt x="169212" y="239152"/>
                  </a:lnTo>
                  <a:cubicBezTo>
                    <a:pt x="161576" y="246777"/>
                    <a:pt x="156413" y="262992"/>
                    <a:pt x="161360" y="272228"/>
                  </a:cubicBezTo>
                  <a:cubicBezTo>
                    <a:pt x="170072" y="288873"/>
                    <a:pt x="188786" y="317545"/>
                    <a:pt x="228149" y="359212"/>
                  </a:cubicBezTo>
                  <a:cubicBezTo>
                    <a:pt x="272567" y="406140"/>
                    <a:pt x="311070" y="430624"/>
                    <a:pt x="335484" y="442974"/>
                  </a:cubicBezTo>
                  <a:cubicBezTo>
                    <a:pt x="338065" y="444155"/>
                    <a:pt x="341399" y="444907"/>
                    <a:pt x="345164" y="444907"/>
                  </a:cubicBezTo>
                  <a:cubicBezTo>
                    <a:pt x="354090" y="444907"/>
                    <a:pt x="363662" y="441363"/>
                    <a:pt x="369040" y="436101"/>
                  </a:cubicBezTo>
                  <a:lnTo>
                    <a:pt x="405284" y="400985"/>
                  </a:lnTo>
                  <a:cubicBezTo>
                    <a:pt x="414103" y="392502"/>
                    <a:pt x="428407" y="387240"/>
                    <a:pt x="442604" y="387240"/>
                  </a:cubicBezTo>
                  <a:cubicBezTo>
                    <a:pt x="449595" y="387240"/>
                    <a:pt x="456155" y="388528"/>
                    <a:pt x="461748" y="390998"/>
                  </a:cubicBezTo>
                  <a:lnTo>
                    <a:pt x="576934" y="442115"/>
                  </a:lnTo>
                  <a:cubicBezTo>
                    <a:pt x="596616" y="450921"/>
                    <a:pt x="607586" y="474116"/>
                    <a:pt x="601025" y="492802"/>
                  </a:cubicBezTo>
                  <a:cubicBezTo>
                    <a:pt x="588335" y="529206"/>
                    <a:pt x="552413" y="592028"/>
                    <a:pt x="454219" y="603840"/>
                  </a:cubicBezTo>
                  <a:cubicBezTo>
                    <a:pt x="445508" y="604914"/>
                    <a:pt x="436689" y="605451"/>
                    <a:pt x="427870" y="605451"/>
                  </a:cubicBezTo>
                  <a:cubicBezTo>
                    <a:pt x="337205" y="605451"/>
                    <a:pt x="276116" y="550684"/>
                    <a:pt x="273535" y="548428"/>
                  </a:cubicBezTo>
                  <a:cubicBezTo>
                    <a:pt x="272460" y="547569"/>
                    <a:pt x="153079" y="448773"/>
                    <a:pt x="72632" y="359319"/>
                  </a:cubicBezTo>
                  <a:cubicBezTo>
                    <a:pt x="-13839" y="263100"/>
                    <a:pt x="-16635" y="127576"/>
                    <a:pt x="30364" y="57237"/>
                  </a:cubicBezTo>
                  <a:cubicBezTo>
                    <a:pt x="60694" y="11812"/>
                    <a:pt x="102961" y="966"/>
                    <a:pt x="13307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57" name="矩形 56"/>
            <p:cNvSpPr/>
            <p:nvPr/>
          </p:nvSpPr>
          <p:spPr>
            <a:xfrm>
              <a:off x="3205058" y="5667507"/>
              <a:ext cx="2050552" cy="39658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latin typeface="+mn-ea"/>
                </a:rPr>
                <a:t>标题文字添加</a:t>
              </a:r>
            </a:p>
          </p:txBody>
        </p:sp>
      </p:grpSp>
      <p:grpSp>
        <p:nvGrpSpPr>
          <p:cNvPr id="10" name="组合 9"/>
          <p:cNvGrpSpPr/>
          <p:nvPr/>
        </p:nvGrpSpPr>
        <p:grpSpPr>
          <a:xfrm>
            <a:off x="6299089" y="3821399"/>
            <a:ext cx="2420606" cy="2242691"/>
            <a:chOff x="6299089" y="3821399"/>
            <a:chExt cx="2420606" cy="2242691"/>
          </a:xfrm>
        </p:grpSpPr>
        <p:sp>
          <p:nvSpPr>
            <p:cNvPr id="36" name="MH_Other_7"/>
            <p:cNvSpPr/>
            <p:nvPr>
              <p:custDataLst>
                <p:tags r:id="rId1"/>
              </p:custDataLst>
            </p:nvPr>
          </p:nvSpPr>
          <p:spPr bwMode="auto">
            <a:xfrm rot="18900000">
              <a:off x="6567609" y="3821399"/>
              <a:ext cx="2152086" cy="1255516"/>
            </a:xfrm>
            <a:custGeom>
              <a:avLst/>
              <a:gdLst>
                <a:gd name="T0" fmla="*/ 0 w 2160000"/>
                <a:gd name="T1" fmla="*/ 0 h 1260000"/>
                <a:gd name="T2" fmla="*/ 36000 w 2160000"/>
                <a:gd name="T3" fmla="*/ 0 h 1260000"/>
                <a:gd name="T4" fmla="*/ 1223999 w 2160000"/>
                <a:gd name="T5" fmla="*/ 0 h 1260000"/>
                <a:gd name="T6" fmla="*/ 1259999 w 2160000"/>
                <a:gd name="T7" fmla="*/ 0 h 1260000"/>
                <a:gd name="T8" fmla="*/ 1260000 w 2160000"/>
                <a:gd name="T9" fmla="*/ 0 h 1260000"/>
                <a:gd name="T10" fmla="*/ 1260000 w 2160000"/>
                <a:gd name="T11" fmla="*/ 36000 h 1260000"/>
                <a:gd name="T12" fmla="*/ 1259999 w 2160000"/>
                <a:gd name="T13" fmla="*/ 36000 h 1260000"/>
                <a:gd name="T14" fmla="*/ 1259999 w 2160000"/>
                <a:gd name="T15" fmla="*/ 1152000 h 1260000"/>
                <a:gd name="T16" fmla="*/ 1223999 w 2160000"/>
                <a:gd name="T17" fmla="*/ 1152000 h 1260000"/>
                <a:gd name="T18" fmla="*/ 1223999 w 2160000"/>
                <a:gd name="T19" fmla="*/ 36000 h 1260000"/>
                <a:gd name="T20" fmla="*/ 36000 w 2160000"/>
                <a:gd name="T21" fmla="*/ 36000 h 1260000"/>
                <a:gd name="T22" fmla="*/ 36000 w 2160000"/>
                <a:gd name="T23" fmla="*/ 1224000 h 1260000"/>
                <a:gd name="T24" fmla="*/ 2160000 w 2160000"/>
                <a:gd name="T25" fmla="*/ 1224000 h 1260000"/>
                <a:gd name="T26" fmla="*/ 2160000 w 2160000"/>
                <a:gd name="T27" fmla="*/ 1260000 h 1260000"/>
                <a:gd name="T28" fmla="*/ 36000 w 2160000"/>
                <a:gd name="T29" fmla="*/ 1260000 h 1260000"/>
                <a:gd name="T30" fmla="*/ 0 w 2160000"/>
                <a:gd name="T31" fmla="*/ 1260000 h 1260000"/>
                <a:gd name="T32" fmla="*/ 0 w 2160000"/>
                <a:gd name="T33" fmla="*/ 1224000 h 1260000"/>
                <a:gd name="T34" fmla="*/ 0 w 2160000"/>
                <a:gd name="T35" fmla="*/ 36000 h 12600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160000" h="1260000">
                  <a:moveTo>
                    <a:pt x="0" y="0"/>
                  </a:moveTo>
                  <a:lnTo>
                    <a:pt x="36000" y="0"/>
                  </a:lnTo>
                  <a:lnTo>
                    <a:pt x="1223999" y="0"/>
                  </a:lnTo>
                  <a:lnTo>
                    <a:pt x="1259999" y="0"/>
                  </a:lnTo>
                  <a:lnTo>
                    <a:pt x="1260000" y="0"/>
                  </a:lnTo>
                  <a:lnTo>
                    <a:pt x="1260000" y="36000"/>
                  </a:lnTo>
                  <a:lnTo>
                    <a:pt x="1259999" y="36000"/>
                  </a:lnTo>
                  <a:lnTo>
                    <a:pt x="1259999" y="1152000"/>
                  </a:lnTo>
                  <a:lnTo>
                    <a:pt x="1223999" y="1152000"/>
                  </a:lnTo>
                  <a:lnTo>
                    <a:pt x="1223999" y="36000"/>
                  </a:lnTo>
                  <a:lnTo>
                    <a:pt x="36000" y="36000"/>
                  </a:lnTo>
                  <a:lnTo>
                    <a:pt x="36000" y="1224000"/>
                  </a:lnTo>
                  <a:lnTo>
                    <a:pt x="2160000" y="1224000"/>
                  </a:lnTo>
                  <a:lnTo>
                    <a:pt x="2160000" y="1260000"/>
                  </a:lnTo>
                  <a:lnTo>
                    <a:pt x="36000" y="1260000"/>
                  </a:lnTo>
                  <a:lnTo>
                    <a:pt x="0" y="1260000"/>
                  </a:lnTo>
                  <a:lnTo>
                    <a:pt x="0" y="1224000"/>
                  </a:lnTo>
                  <a:lnTo>
                    <a:pt x="0" y="36000"/>
                  </a:lnTo>
                  <a:lnTo>
                    <a:pt x="0" y="0"/>
                  </a:lnTo>
                  <a:close/>
                </a:path>
              </a:pathLst>
            </a:custGeom>
            <a:solidFill>
              <a:schemeClr val="bg1">
                <a:lumMod val="85000"/>
              </a:schemeClr>
            </a:solidFill>
            <a:ln>
              <a:noFill/>
            </a:ln>
          </p:spPr>
          <p:txBody>
            <a:bodyPr anchor="ctr"/>
            <a:lstStyle/>
            <a:p>
              <a:pPr>
                <a:defRPr/>
              </a:pPr>
              <a:endParaRPr lang="zh-CN" altLang="en-US"/>
            </a:p>
          </p:txBody>
        </p:sp>
        <p:sp>
          <p:nvSpPr>
            <p:cNvPr id="37" name="MH_SubTitle_4"/>
            <p:cNvSpPr/>
            <p:nvPr>
              <p:custDataLst>
                <p:tags r:id="rId2"/>
              </p:custDataLst>
            </p:nvPr>
          </p:nvSpPr>
          <p:spPr bwMode="auto">
            <a:xfrm>
              <a:off x="6591328" y="4030124"/>
              <a:ext cx="1470566" cy="1470566"/>
            </a:xfrm>
            <a:custGeom>
              <a:avLst/>
              <a:gdLst>
                <a:gd name="T0" fmla="*/ 738051 w 1476102"/>
                <a:gd name="T1" fmla="*/ 0 h 1476102"/>
                <a:gd name="T2" fmla="*/ 1476102 w 1476102"/>
                <a:gd name="T3" fmla="*/ 738051 h 1476102"/>
                <a:gd name="T4" fmla="*/ 738051 w 1476102"/>
                <a:gd name="T5" fmla="*/ 1476102 h 1476102"/>
                <a:gd name="T6" fmla="*/ 0 w 1476102"/>
                <a:gd name="T7" fmla="*/ 738051 h 1476102"/>
                <a:gd name="T8" fmla="*/ 0 60000 65536"/>
                <a:gd name="T9" fmla="*/ 0 60000 65536"/>
                <a:gd name="T10" fmla="*/ 0 60000 65536"/>
                <a:gd name="T11" fmla="*/ 0 60000 65536"/>
                <a:gd name="T12" fmla="*/ 0 w 1476102"/>
                <a:gd name="T13" fmla="*/ 0 h 1476102"/>
                <a:gd name="T14" fmla="*/ 1476102 w 1476102"/>
                <a:gd name="T15" fmla="*/ 1476102 h 1476102"/>
              </a:gdLst>
              <a:ahLst/>
              <a:cxnLst>
                <a:cxn ang="T8">
                  <a:pos x="T0" y="T1"/>
                </a:cxn>
                <a:cxn ang="T9">
                  <a:pos x="T2" y="T3"/>
                </a:cxn>
                <a:cxn ang="T10">
                  <a:pos x="T4" y="T5"/>
                </a:cxn>
                <a:cxn ang="T11">
                  <a:pos x="T6" y="T7"/>
                </a:cxn>
              </a:cxnLst>
              <a:rect l="T12" t="T13" r="T14" b="T15"/>
              <a:pathLst>
                <a:path w="1476102" h="1476102">
                  <a:moveTo>
                    <a:pt x="738051" y="0"/>
                  </a:moveTo>
                  <a:lnTo>
                    <a:pt x="1476102" y="738051"/>
                  </a:lnTo>
                  <a:lnTo>
                    <a:pt x="738051" y="1476102"/>
                  </a:lnTo>
                  <a:lnTo>
                    <a:pt x="0" y="738051"/>
                  </a:lnTo>
                  <a:lnTo>
                    <a:pt x="738051" y="0"/>
                  </a:lnTo>
                  <a:close/>
                </a:path>
              </a:pathLst>
            </a:custGeom>
            <a:gradFill flip="none" rotWithShape="1">
              <a:gsLst>
                <a:gs pos="0">
                  <a:srgbClr val="2C5876"/>
                </a:gs>
                <a:gs pos="100000">
                  <a:srgbClr val="4E4376"/>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prstClr val="white"/>
                </a:solidFill>
                <a:latin typeface="Arial" panose="020B0604020202020204"/>
                <a:ea typeface="微软雅黑" panose="020B0503020204020204" pitchFamily="34" charset="-122"/>
              </a:endParaRPr>
            </a:p>
          </p:txBody>
        </p:sp>
        <p:sp>
          <p:nvSpPr>
            <p:cNvPr id="38" name="MH_Other_8"/>
            <p:cNvSpPr/>
            <p:nvPr>
              <p:custDataLst>
                <p:tags r:id="rId3"/>
              </p:custDataLst>
            </p:nvPr>
          </p:nvSpPr>
          <p:spPr bwMode="auto">
            <a:xfrm>
              <a:off x="7938555" y="4137649"/>
              <a:ext cx="501258" cy="501257"/>
            </a:xfrm>
            <a:custGeom>
              <a:avLst/>
              <a:gdLst>
                <a:gd name="T0" fmla="*/ 251447 w 502894"/>
                <a:gd name="T1" fmla="*/ 0 h 502894"/>
                <a:gd name="T2" fmla="*/ 502894 w 502894"/>
                <a:gd name="T3" fmla="*/ 251447 h 502894"/>
                <a:gd name="T4" fmla="*/ 251447 w 502894"/>
                <a:gd name="T5" fmla="*/ 502894 h 502894"/>
                <a:gd name="T6" fmla="*/ 0 w 502894"/>
                <a:gd name="T7" fmla="*/ 251447 h 502894"/>
                <a:gd name="T8" fmla="*/ 0 60000 65536"/>
                <a:gd name="T9" fmla="*/ 0 60000 65536"/>
                <a:gd name="T10" fmla="*/ 0 60000 65536"/>
                <a:gd name="T11" fmla="*/ 0 60000 65536"/>
                <a:gd name="T12" fmla="*/ 0 w 502894"/>
                <a:gd name="T13" fmla="*/ 0 h 502894"/>
                <a:gd name="T14" fmla="*/ 502894 w 502894"/>
                <a:gd name="T15" fmla="*/ 502894 h 502894"/>
              </a:gdLst>
              <a:ahLst/>
              <a:cxnLst>
                <a:cxn ang="T8">
                  <a:pos x="T0" y="T1"/>
                </a:cxn>
                <a:cxn ang="T9">
                  <a:pos x="T2" y="T3"/>
                </a:cxn>
                <a:cxn ang="T10">
                  <a:pos x="T4" y="T5"/>
                </a:cxn>
                <a:cxn ang="T11">
                  <a:pos x="T6" y="T7"/>
                </a:cxn>
              </a:cxnLst>
              <a:rect l="T12" t="T13" r="T14" b="T15"/>
              <a:pathLst>
                <a:path w="502894" h="502894">
                  <a:moveTo>
                    <a:pt x="251447" y="0"/>
                  </a:moveTo>
                  <a:lnTo>
                    <a:pt x="502894" y="251447"/>
                  </a:lnTo>
                  <a:lnTo>
                    <a:pt x="251447" y="502894"/>
                  </a:lnTo>
                  <a:lnTo>
                    <a:pt x="0" y="251447"/>
                  </a:lnTo>
                  <a:lnTo>
                    <a:pt x="251447" y="0"/>
                  </a:lnTo>
                  <a:close/>
                </a:path>
              </a:pathLst>
            </a:custGeom>
            <a:gradFill flip="none" rotWithShape="1">
              <a:gsLst>
                <a:gs pos="0">
                  <a:srgbClr val="2C5876"/>
                </a:gs>
                <a:gs pos="100000">
                  <a:srgbClr val="4E4376"/>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dirty="0" smtClean="0">
                  <a:solidFill>
                    <a:prstClr val="white"/>
                  </a:solidFill>
                  <a:latin typeface="Arial" panose="020B0604020202020204"/>
                  <a:ea typeface="微软雅黑" panose="020B0503020204020204" pitchFamily="34" charset="-122"/>
                </a:rPr>
                <a:t>E</a:t>
              </a:r>
              <a:endParaRPr lang="zh-CN" altLang="en-US" dirty="0">
                <a:solidFill>
                  <a:prstClr val="white"/>
                </a:solidFill>
                <a:latin typeface="Arial" panose="020B0604020202020204"/>
                <a:ea typeface="微软雅黑" panose="020B0503020204020204" pitchFamily="34" charset="-122"/>
              </a:endParaRPr>
            </a:p>
          </p:txBody>
        </p:sp>
        <p:sp>
          <p:nvSpPr>
            <p:cNvPr id="60" name="椭圆 49"/>
            <p:cNvSpPr/>
            <p:nvPr/>
          </p:nvSpPr>
          <p:spPr>
            <a:xfrm>
              <a:off x="7090339" y="4531710"/>
              <a:ext cx="468052" cy="467394"/>
            </a:xfrm>
            <a:custGeom>
              <a:avLst/>
              <a:gdLst>
                <a:gd name="connsiteX0" fmla="*/ 506244 w 607614"/>
                <a:gd name="connsiteY0" fmla="*/ 495278 h 606761"/>
                <a:gd name="connsiteX1" fmla="*/ 516479 w 607614"/>
                <a:gd name="connsiteY1" fmla="*/ 505513 h 606761"/>
                <a:gd name="connsiteX2" fmla="*/ 506244 w 607614"/>
                <a:gd name="connsiteY2" fmla="*/ 515748 h 606761"/>
                <a:gd name="connsiteX3" fmla="*/ 496009 w 607614"/>
                <a:gd name="connsiteY3" fmla="*/ 505513 h 606761"/>
                <a:gd name="connsiteX4" fmla="*/ 506244 w 607614"/>
                <a:gd name="connsiteY4" fmla="*/ 495278 h 606761"/>
                <a:gd name="connsiteX5" fmla="*/ 506244 w 607614"/>
                <a:gd name="connsiteY5" fmla="*/ 434602 h 606761"/>
                <a:gd name="connsiteX6" fmla="*/ 516479 w 607614"/>
                <a:gd name="connsiteY6" fmla="*/ 444837 h 606761"/>
                <a:gd name="connsiteX7" fmla="*/ 506244 w 607614"/>
                <a:gd name="connsiteY7" fmla="*/ 455072 h 606761"/>
                <a:gd name="connsiteX8" fmla="*/ 496009 w 607614"/>
                <a:gd name="connsiteY8" fmla="*/ 444837 h 606761"/>
                <a:gd name="connsiteX9" fmla="*/ 506244 w 607614"/>
                <a:gd name="connsiteY9" fmla="*/ 434602 h 606761"/>
                <a:gd name="connsiteX10" fmla="*/ 70675 w 607614"/>
                <a:gd name="connsiteY10" fmla="*/ 394404 h 606761"/>
                <a:gd name="connsiteX11" fmla="*/ 70675 w 607614"/>
                <a:gd name="connsiteY11" fmla="*/ 536234 h 606761"/>
                <a:gd name="connsiteX12" fmla="*/ 415465 w 607614"/>
                <a:gd name="connsiteY12" fmla="*/ 536234 h 606761"/>
                <a:gd name="connsiteX13" fmla="*/ 415465 w 607614"/>
                <a:gd name="connsiteY13" fmla="*/ 394404 h 606761"/>
                <a:gd name="connsiteX14" fmla="*/ 506244 w 607614"/>
                <a:gd name="connsiteY14" fmla="*/ 373926 h 606761"/>
                <a:gd name="connsiteX15" fmla="*/ 516479 w 607614"/>
                <a:gd name="connsiteY15" fmla="*/ 384161 h 606761"/>
                <a:gd name="connsiteX16" fmla="*/ 506244 w 607614"/>
                <a:gd name="connsiteY16" fmla="*/ 394396 h 606761"/>
                <a:gd name="connsiteX17" fmla="*/ 496009 w 607614"/>
                <a:gd name="connsiteY17" fmla="*/ 384161 h 606761"/>
                <a:gd name="connsiteX18" fmla="*/ 506244 w 607614"/>
                <a:gd name="connsiteY18" fmla="*/ 373926 h 606761"/>
                <a:gd name="connsiteX19" fmla="*/ 50929 w 607614"/>
                <a:gd name="connsiteY19" fmla="*/ 373926 h 606761"/>
                <a:gd name="connsiteX20" fmla="*/ 435211 w 607614"/>
                <a:gd name="connsiteY20" fmla="*/ 373926 h 606761"/>
                <a:gd name="connsiteX21" fmla="*/ 435211 w 607614"/>
                <a:gd name="connsiteY21" fmla="*/ 555954 h 606761"/>
                <a:gd name="connsiteX22" fmla="*/ 50929 w 607614"/>
                <a:gd name="connsiteY22" fmla="*/ 555954 h 606761"/>
                <a:gd name="connsiteX23" fmla="*/ 506244 w 607614"/>
                <a:gd name="connsiteY23" fmla="*/ 313250 h 606761"/>
                <a:gd name="connsiteX24" fmla="*/ 516479 w 607614"/>
                <a:gd name="connsiteY24" fmla="*/ 323485 h 606761"/>
                <a:gd name="connsiteX25" fmla="*/ 506244 w 607614"/>
                <a:gd name="connsiteY25" fmla="*/ 333720 h 606761"/>
                <a:gd name="connsiteX26" fmla="*/ 496009 w 607614"/>
                <a:gd name="connsiteY26" fmla="*/ 323485 h 606761"/>
                <a:gd name="connsiteX27" fmla="*/ 506244 w 607614"/>
                <a:gd name="connsiteY27" fmla="*/ 313250 h 606761"/>
                <a:gd name="connsiteX28" fmla="*/ 506244 w 607614"/>
                <a:gd name="connsiteY28" fmla="*/ 252573 h 606761"/>
                <a:gd name="connsiteX29" fmla="*/ 516479 w 607614"/>
                <a:gd name="connsiteY29" fmla="*/ 262808 h 606761"/>
                <a:gd name="connsiteX30" fmla="*/ 506244 w 607614"/>
                <a:gd name="connsiteY30" fmla="*/ 273043 h 606761"/>
                <a:gd name="connsiteX31" fmla="*/ 496009 w 607614"/>
                <a:gd name="connsiteY31" fmla="*/ 262808 h 606761"/>
                <a:gd name="connsiteX32" fmla="*/ 506244 w 607614"/>
                <a:gd name="connsiteY32" fmla="*/ 252573 h 606761"/>
                <a:gd name="connsiteX33" fmla="*/ 506244 w 607614"/>
                <a:gd name="connsiteY33" fmla="*/ 191897 h 606761"/>
                <a:gd name="connsiteX34" fmla="*/ 516479 w 607614"/>
                <a:gd name="connsiteY34" fmla="*/ 202132 h 606761"/>
                <a:gd name="connsiteX35" fmla="*/ 506244 w 607614"/>
                <a:gd name="connsiteY35" fmla="*/ 212367 h 606761"/>
                <a:gd name="connsiteX36" fmla="*/ 496009 w 607614"/>
                <a:gd name="connsiteY36" fmla="*/ 202132 h 606761"/>
                <a:gd name="connsiteX37" fmla="*/ 506244 w 607614"/>
                <a:gd name="connsiteY37" fmla="*/ 191897 h 606761"/>
                <a:gd name="connsiteX38" fmla="*/ 476210 w 607614"/>
                <a:gd name="connsiteY38" fmla="*/ 191880 h 606761"/>
                <a:gd name="connsiteX39" fmla="*/ 476210 w 607614"/>
                <a:gd name="connsiteY39" fmla="*/ 222219 h 606761"/>
                <a:gd name="connsiteX40" fmla="*/ 486094 w 607614"/>
                <a:gd name="connsiteY40" fmla="*/ 232838 h 606761"/>
                <a:gd name="connsiteX41" fmla="*/ 476210 w 607614"/>
                <a:gd name="connsiteY41" fmla="*/ 242698 h 606761"/>
                <a:gd name="connsiteX42" fmla="*/ 476210 w 607614"/>
                <a:gd name="connsiteY42" fmla="*/ 282898 h 606761"/>
                <a:gd name="connsiteX43" fmla="*/ 486094 w 607614"/>
                <a:gd name="connsiteY43" fmla="*/ 293517 h 606761"/>
                <a:gd name="connsiteX44" fmla="*/ 476210 w 607614"/>
                <a:gd name="connsiteY44" fmla="*/ 303377 h 606761"/>
                <a:gd name="connsiteX45" fmla="*/ 476210 w 607614"/>
                <a:gd name="connsiteY45" fmla="*/ 343577 h 606761"/>
                <a:gd name="connsiteX46" fmla="*/ 486094 w 607614"/>
                <a:gd name="connsiteY46" fmla="*/ 354196 h 606761"/>
                <a:gd name="connsiteX47" fmla="*/ 476210 w 607614"/>
                <a:gd name="connsiteY47" fmla="*/ 364056 h 606761"/>
                <a:gd name="connsiteX48" fmla="*/ 476210 w 607614"/>
                <a:gd name="connsiteY48" fmla="*/ 404256 h 606761"/>
                <a:gd name="connsiteX49" fmla="*/ 486094 w 607614"/>
                <a:gd name="connsiteY49" fmla="*/ 414875 h 606761"/>
                <a:gd name="connsiteX50" fmla="*/ 476210 w 607614"/>
                <a:gd name="connsiteY50" fmla="*/ 424735 h 606761"/>
                <a:gd name="connsiteX51" fmla="*/ 476210 w 607614"/>
                <a:gd name="connsiteY51" fmla="*/ 464935 h 606761"/>
                <a:gd name="connsiteX52" fmla="*/ 486094 w 607614"/>
                <a:gd name="connsiteY52" fmla="*/ 475554 h 606761"/>
                <a:gd name="connsiteX53" fmla="*/ 476210 w 607614"/>
                <a:gd name="connsiteY53" fmla="*/ 485414 h 606761"/>
                <a:gd name="connsiteX54" fmla="*/ 476210 w 607614"/>
                <a:gd name="connsiteY54" fmla="*/ 525615 h 606761"/>
                <a:gd name="connsiteX55" fmla="*/ 486094 w 607614"/>
                <a:gd name="connsiteY55" fmla="*/ 536233 h 606761"/>
                <a:gd name="connsiteX56" fmla="*/ 526393 w 607614"/>
                <a:gd name="connsiteY56" fmla="*/ 536233 h 606761"/>
                <a:gd name="connsiteX57" fmla="*/ 537038 w 607614"/>
                <a:gd name="connsiteY57" fmla="*/ 525615 h 606761"/>
                <a:gd name="connsiteX58" fmla="*/ 537038 w 607614"/>
                <a:gd name="connsiteY58" fmla="*/ 485414 h 606761"/>
                <a:gd name="connsiteX59" fmla="*/ 526393 w 607614"/>
                <a:gd name="connsiteY59" fmla="*/ 475554 h 606761"/>
                <a:gd name="connsiteX60" fmla="*/ 537038 w 607614"/>
                <a:gd name="connsiteY60" fmla="*/ 464935 h 606761"/>
                <a:gd name="connsiteX61" fmla="*/ 537038 w 607614"/>
                <a:gd name="connsiteY61" fmla="*/ 424735 h 606761"/>
                <a:gd name="connsiteX62" fmla="*/ 526393 w 607614"/>
                <a:gd name="connsiteY62" fmla="*/ 414875 h 606761"/>
                <a:gd name="connsiteX63" fmla="*/ 537038 w 607614"/>
                <a:gd name="connsiteY63" fmla="*/ 404256 h 606761"/>
                <a:gd name="connsiteX64" fmla="*/ 537038 w 607614"/>
                <a:gd name="connsiteY64" fmla="*/ 364056 h 606761"/>
                <a:gd name="connsiteX65" fmla="*/ 526393 w 607614"/>
                <a:gd name="connsiteY65" fmla="*/ 354196 h 606761"/>
                <a:gd name="connsiteX66" fmla="*/ 537038 w 607614"/>
                <a:gd name="connsiteY66" fmla="*/ 343577 h 606761"/>
                <a:gd name="connsiteX67" fmla="*/ 537038 w 607614"/>
                <a:gd name="connsiteY67" fmla="*/ 303377 h 606761"/>
                <a:gd name="connsiteX68" fmla="*/ 526393 w 607614"/>
                <a:gd name="connsiteY68" fmla="*/ 293517 h 606761"/>
                <a:gd name="connsiteX69" fmla="*/ 537038 w 607614"/>
                <a:gd name="connsiteY69" fmla="*/ 282898 h 606761"/>
                <a:gd name="connsiteX70" fmla="*/ 537038 w 607614"/>
                <a:gd name="connsiteY70" fmla="*/ 242698 h 606761"/>
                <a:gd name="connsiteX71" fmla="*/ 526393 w 607614"/>
                <a:gd name="connsiteY71" fmla="*/ 232838 h 606761"/>
                <a:gd name="connsiteX72" fmla="*/ 537038 w 607614"/>
                <a:gd name="connsiteY72" fmla="*/ 222219 h 606761"/>
                <a:gd name="connsiteX73" fmla="*/ 537038 w 607614"/>
                <a:gd name="connsiteY73" fmla="*/ 191880 h 606761"/>
                <a:gd name="connsiteX74" fmla="*/ 506624 w 607614"/>
                <a:gd name="connsiteY74" fmla="*/ 191880 h 606761"/>
                <a:gd name="connsiteX75" fmla="*/ 70675 w 607614"/>
                <a:gd name="connsiteY75" fmla="*/ 191879 h 606761"/>
                <a:gd name="connsiteX76" fmla="*/ 70675 w 607614"/>
                <a:gd name="connsiteY76" fmla="*/ 333709 h 606761"/>
                <a:gd name="connsiteX77" fmla="*/ 415465 w 607614"/>
                <a:gd name="connsiteY77" fmla="*/ 333709 h 606761"/>
                <a:gd name="connsiteX78" fmla="*/ 415465 w 607614"/>
                <a:gd name="connsiteY78" fmla="*/ 191879 h 606761"/>
                <a:gd name="connsiteX79" fmla="*/ 455680 w 607614"/>
                <a:gd name="connsiteY79" fmla="*/ 172159 h 606761"/>
                <a:gd name="connsiteX80" fmla="*/ 556807 w 607614"/>
                <a:gd name="connsiteY80" fmla="*/ 172159 h 606761"/>
                <a:gd name="connsiteX81" fmla="*/ 556807 w 607614"/>
                <a:gd name="connsiteY81" fmla="*/ 555954 h 606761"/>
                <a:gd name="connsiteX82" fmla="*/ 455680 w 607614"/>
                <a:gd name="connsiteY82" fmla="*/ 555954 h 606761"/>
                <a:gd name="connsiteX83" fmla="*/ 50929 w 607614"/>
                <a:gd name="connsiteY83" fmla="*/ 172159 h 606761"/>
                <a:gd name="connsiteX84" fmla="*/ 435211 w 607614"/>
                <a:gd name="connsiteY84" fmla="*/ 172159 h 606761"/>
                <a:gd name="connsiteX85" fmla="*/ 435211 w 607614"/>
                <a:gd name="connsiteY85" fmla="*/ 354187 h 606761"/>
                <a:gd name="connsiteX86" fmla="*/ 50929 w 607614"/>
                <a:gd name="connsiteY86" fmla="*/ 354187 h 606761"/>
                <a:gd name="connsiteX87" fmla="*/ 20507 w 607614"/>
                <a:gd name="connsiteY87" fmla="*/ 141830 h 606761"/>
                <a:gd name="connsiteX88" fmla="*/ 20507 w 607614"/>
                <a:gd name="connsiteY88" fmla="*/ 586283 h 606761"/>
                <a:gd name="connsiteX89" fmla="*/ 587107 w 607614"/>
                <a:gd name="connsiteY89" fmla="*/ 586283 h 606761"/>
                <a:gd name="connsiteX90" fmla="*/ 587107 w 607614"/>
                <a:gd name="connsiteY90" fmla="*/ 141830 h 606761"/>
                <a:gd name="connsiteX91" fmla="*/ 252986 w 607614"/>
                <a:gd name="connsiteY91" fmla="*/ 50814 h 606761"/>
                <a:gd name="connsiteX92" fmla="*/ 233239 w 607614"/>
                <a:gd name="connsiteY92" fmla="*/ 70531 h 606761"/>
                <a:gd name="connsiteX93" fmla="*/ 252986 w 607614"/>
                <a:gd name="connsiteY93" fmla="*/ 91007 h 606761"/>
                <a:gd name="connsiteX94" fmla="*/ 273492 w 607614"/>
                <a:gd name="connsiteY94" fmla="*/ 70531 h 606761"/>
                <a:gd name="connsiteX95" fmla="*/ 252986 w 607614"/>
                <a:gd name="connsiteY95" fmla="*/ 50814 h 606761"/>
                <a:gd name="connsiteX96" fmla="*/ 161728 w 607614"/>
                <a:gd name="connsiteY96" fmla="*/ 50814 h 606761"/>
                <a:gd name="connsiteX97" fmla="*/ 141981 w 607614"/>
                <a:gd name="connsiteY97" fmla="*/ 70531 h 606761"/>
                <a:gd name="connsiteX98" fmla="*/ 161728 w 607614"/>
                <a:gd name="connsiteY98" fmla="*/ 91007 h 606761"/>
                <a:gd name="connsiteX99" fmla="*/ 182234 w 607614"/>
                <a:gd name="connsiteY99" fmla="*/ 70531 h 606761"/>
                <a:gd name="connsiteX100" fmla="*/ 161728 w 607614"/>
                <a:gd name="connsiteY100" fmla="*/ 50814 h 606761"/>
                <a:gd name="connsiteX101" fmla="*/ 70592 w 607614"/>
                <a:gd name="connsiteY101" fmla="*/ 50814 h 606761"/>
                <a:gd name="connsiteX102" fmla="*/ 50845 w 607614"/>
                <a:gd name="connsiteY102" fmla="*/ 70531 h 606761"/>
                <a:gd name="connsiteX103" fmla="*/ 70592 w 607614"/>
                <a:gd name="connsiteY103" fmla="*/ 91007 h 606761"/>
                <a:gd name="connsiteX104" fmla="*/ 91098 w 607614"/>
                <a:gd name="connsiteY104" fmla="*/ 70531 h 606761"/>
                <a:gd name="connsiteX105" fmla="*/ 70592 w 607614"/>
                <a:gd name="connsiteY105" fmla="*/ 50814 h 606761"/>
                <a:gd name="connsiteX106" fmla="*/ 252986 w 607614"/>
                <a:gd name="connsiteY106" fmla="*/ 30338 h 606761"/>
                <a:gd name="connsiteX107" fmla="*/ 293999 w 607614"/>
                <a:gd name="connsiteY107" fmla="*/ 70531 h 606761"/>
                <a:gd name="connsiteX108" fmla="*/ 252986 w 607614"/>
                <a:gd name="connsiteY108" fmla="*/ 111483 h 606761"/>
                <a:gd name="connsiteX109" fmla="*/ 212732 w 607614"/>
                <a:gd name="connsiteY109" fmla="*/ 70531 h 606761"/>
                <a:gd name="connsiteX110" fmla="*/ 252986 w 607614"/>
                <a:gd name="connsiteY110" fmla="*/ 30338 h 606761"/>
                <a:gd name="connsiteX111" fmla="*/ 161728 w 607614"/>
                <a:gd name="connsiteY111" fmla="*/ 30338 h 606761"/>
                <a:gd name="connsiteX112" fmla="*/ 202741 w 607614"/>
                <a:gd name="connsiteY112" fmla="*/ 70531 h 606761"/>
                <a:gd name="connsiteX113" fmla="*/ 161728 w 607614"/>
                <a:gd name="connsiteY113" fmla="*/ 111483 h 606761"/>
                <a:gd name="connsiteX114" fmla="*/ 121474 w 607614"/>
                <a:gd name="connsiteY114" fmla="*/ 70531 h 606761"/>
                <a:gd name="connsiteX115" fmla="*/ 161728 w 607614"/>
                <a:gd name="connsiteY115" fmla="*/ 30338 h 606761"/>
                <a:gd name="connsiteX116" fmla="*/ 70592 w 607614"/>
                <a:gd name="connsiteY116" fmla="*/ 30338 h 606761"/>
                <a:gd name="connsiteX117" fmla="*/ 111605 w 607614"/>
                <a:gd name="connsiteY117" fmla="*/ 70531 h 606761"/>
                <a:gd name="connsiteX118" fmla="*/ 70592 w 607614"/>
                <a:gd name="connsiteY118" fmla="*/ 111483 h 606761"/>
                <a:gd name="connsiteX119" fmla="*/ 30338 w 607614"/>
                <a:gd name="connsiteY119" fmla="*/ 70531 h 606761"/>
                <a:gd name="connsiteX120" fmla="*/ 70592 w 607614"/>
                <a:gd name="connsiteY120" fmla="*/ 30338 h 606761"/>
                <a:gd name="connsiteX121" fmla="*/ 20507 w 607614"/>
                <a:gd name="connsiteY121" fmla="*/ 20478 h 606761"/>
                <a:gd name="connsiteX122" fmla="*/ 20507 w 607614"/>
                <a:gd name="connsiteY122" fmla="*/ 121352 h 606761"/>
                <a:gd name="connsiteX123" fmla="*/ 587107 w 607614"/>
                <a:gd name="connsiteY123" fmla="*/ 121352 h 606761"/>
                <a:gd name="connsiteX124" fmla="*/ 587107 w 607614"/>
                <a:gd name="connsiteY124" fmla="*/ 20478 h 606761"/>
                <a:gd name="connsiteX125" fmla="*/ 0 w 607614"/>
                <a:gd name="connsiteY125" fmla="*/ 0 h 606761"/>
                <a:gd name="connsiteX126" fmla="*/ 607614 w 607614"/>
                <a:gd name="connsiteY126" fmla="*/ 0 h 606761"/>
                <a:gd name="connsiteX127" fmla="*/ 607614 w 607614"/>
                <a:gd name="connsiteY127" fmla="*/ 141830 h 606761"/>
                <a:gd name="connsiteX128" fmla="*/ 607614 w 607614"/>
                <a:gd name="connsiteY128" fmla="*/ 606761 h 606761"/>
                <a:gd name="connsiteX129" fmla="*/ 0 w 607614"/>
                <a:gd name="connsiteY129" fmla="*/ 606761 h 606761"/>
                <a:gd name="connsiteX130" fmla="*/ 0 w 607614"/>
                <a:gd name="connsiteY130" fmla="*/ 141830 h 606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Lst>
              <a:rect l="l" t="t" r="r" b="b"/>
              <a:pathLst>
                <a:path w="607614" h="606761">
                  <a:moveTo>
                    <a:pt x="506244" y="495278"/>
                  </a:moveTo>
                  <a:cubicBezTo>
                    <a:pt x="511897" y="495278"/>
                    <a:pt x="516479" y="499860"/>
                    <a:pt x="516479" y="505513"/>
                  </a:cubicBezTo>
                  <a:cubicBezTo>
                    <a:pt x="516479" y="511166"/>
                    <a:pt x="511897" y="515748"/>
                    <a:pt x="506244" y="515748"/>
                  </a:cubicBezTo>
                  <a:cubicBezTo>
                    <a:pt x="500591" y="515748"/>
                    <a:pt x="496009" y="511166"/>
                    <a:pt x="496009" y="505513"/>
                  </a:cubicBezTo>
                  <a:cubicBezTo>
                    <a:pt x="496009" y="499860"/>
                    <a:pt x="500591" y="495278"/>
                    <a:pt x="506244" y="495278"/>
                  </a:cubicBezTo>
                  <a:close/>
                  <a:moveTo>
                    <a:pt x="506244" y="434602"/>
                  </a:moveTo>
                  <a:cubicBezTo>
                    <a:pt x="511897" y="434602"/>
                    <a:pt x="516479" y="439184"/>
                    <a:pt x="516479" y="444837"/>
                  </a:cubicBezTo>
                  <a:cubicBezTo>
                    <a:pt x="516479" y="450490"/>
                    <a:pt x="511897" y="455072"/>
                    <a:pt x="506244" y="455072"/>
                  </a:cubicBezTo>
                  <a:cubicBezTo>
                    <a:pt x="500591" y="455072"/>
                    <a:pt x="496009" y="450490"/>
                    <a:pt x="496009" y="444837"/>
                  </a:cubicBezTo>
                  <a:cubicBezTo>
                    <a:pt x="496009" y="439184"/>
                    <a:pt x="500591" y="434602"/>
                    <a:pt x="506244" y="434602"/>
                  </a:cubicBezTo>
                  <a:close/>
                  <a:moveTo>
                    <a:pt x="70675" y="394404"/>
                  </a:moveTo>
                  <a:lnTo>
                    <a:pt x="70675" y="536234"/>
                  </a:lnTo>
                  <a:lnTo>
                    <a:pt x="415465" y="536234"/>
                  </a:lnTo>
                  <a:lnTo>
                    <a:pt x="415465" y="394404"/>
                  </a:lnTo>
                  <a:close/>
                  <a:moveTo>
                    <a:pt x="506244" y="373926"/>
                  </a:moveTo>
                  <a:cubicBezTo>
                    <a:pt x="511897" y="373926"/>
                    <a:pt x="516479" y="378508"/>
                    <a:pt x="516479" y="384161"/>
                  </a:cubicBezTo>
                  <a:cubicBezTo>
                    <a:pt x="516479" y="389814"/>
                    <a:pt x="511897" y="394396"/>
                    <a:pt x="506244" y="394396"/>
                  </a:cubicBezTo>
                  <a:cubicBezTo>
                    <a:pt x="500591" y="394396"/>
                    <a:pt x="496009" y="389814"/>
                    <a:pt x="496009" y="384161"/>
                  </a:cubicBezTo>
                  <a:cubicBezTo>
                    <a:pt x="496009" y="378508"/>
                    <a:pt x="500591" y="373926"/>
                    <a:pt x="506244" y="373926"/>
                  </a:cubicBezTo>
                  <a:close/>
                  <a:moveTo>
                    <a:pt x="50929" y="373926"/>
                  </a:moveTo>
                  <a:lnTo>
                    <a:pt x="435211" y="373926"/>
                  </a:lnTo>
                  <a:lnTo>
                    <a:pt x="435211" y="555954"/>
                  </a:lnTo>
                  <a:lnTo>
                    <a:pt x="50929" y="555954"/>
                  </a:lnTo>
                  <a:close/>
                  <a:moveTo>
                    <a:pt x="506244" y="313250"/>
                  </a:moveTo>
                  <a:cubicBezTo>
                    <a:pt x="511897" y="313250"/>
                    <a:pt x="516479" y="317832"/>
                    <a:pt x="516479" y="323485"/>
                  </a:cubicBezTo>
                  <a:cubicBezTo>
                    <a:pt x="516479" y="329138"/>
                    <a:pt x="511897" y="333720"/>
                    <a:pt x="506244" y="333720"/>
                  </a:cubicBezTo>
                  <a:cubicBezTo>
                    <a:pt x="500591" y="333720"/>
                    <a:pt x="496009" y="329138"/>
                    <a:pt x="496009" y="323485"/>
                  </a:cubicBezTo>
                  <a:cubicBezTo>
                    <a:pt x="496009" y="317832"/>
                    <a:pt x="500591" y="313250"/>
                    <a:pt x="506244" y="313250"/>
                  </a:cubicBezTo>
                  <a:close/>
                  <a:moveTo>
                    <a:pt x="506244" y="252573"/>
                  </a:moveTo>
                  <a:cubicBezTo>
                    <a:pt x="511897" y="252573"/>
                    <a:pt x="516479" y="257155"/>
                    <a:pt x="516479" y="262808"/>
                  </a:cubicBezTo>
                  <a:cubicBezTo>
                    <a:pt x="516479" y="268461"/>
                    <a:pt x="511897" y="273043"/>
                    <a:pt x="506244" y="273043"/>
                  </a:cubicBezTo>
                  <a:cubicBezTo>
                    <a:pt x="500591" y="273043"/>
                    <a:pt x="496009" y="268461"/>
                    <a:pt x="496009" y="262808"/>
                  </a:cubicBezTo>
                  <a:cubicBezTo>
                    <a:pt x="496009" y="257155"/>
                    <a:pt x="500591" y="252573"/>
                    <a:pt x="506244" y="252573"/>
                  </a:cubicBezTo>
                  <a:close/>
                  <a:moveTo>
                    <a:pt x="506244" y="191897"/>
                  </a:moveTo>
                  <a:cubicBezTo>
                    <a:pt x="511897" y="191897"/>
                    <a:pt x="516479" y="196479"/>
                    <a:pt x="516479" y="202132"/>
                  </a:cubicBezTo>
                  <a:cubicBezTo>
                    <a:pt x="516479" y="207785"/>
                    <a:pt x="511897" y="212367"/>
                    <a:pt x="506244" y="212367"/>
                  </a:cubicBezTo>
                  <a:cubicBezTo>
                    <a:pt x="500591" y="212367"/>
                    <a:pt x="496009" y="207785"/>
                    <a:pt x="496009" y="202132"/>
                  </a:cubicBezTo>
                  <a:cubicBezTo>
                    <a:pt x="496009" y="196479"/>
                    <a:pt x="500591" y="191897"/>
                    <a:pt x="506244" y="191897"/>
                  </a:cubicBezTo>
                  <a:close/>
                  <a:moveTo>
                    <a:pt x="476210" y="191880"/>
                  </a:moveTo>
                  <a:lnTo>
                    <a:pt x="476210" y="222219"/>
                  </a:lnTo>
                  <a:cubicBezTo>
                    <a:pt x="481532" y="222219"/>
                    <a:pt x="486094" y="226770"/>
                    <a:pt x="486094" y="232838"/>
                  </a:cubicBezTo>
                  <a:cubicBezTo>
                    <a:pt x="486094" y="238147"/>
                    <a:pt x="481532" y="242698"/>
                    <a:pt x="476210" y="242698"/>
                  </a:cubicBezTo>
                  <a:lnTo>
                    <a:pt x="476210" y="282898"/>
                  </a:lnTo>
                  <a:cubicBezTo>
                    <a:pt x="481532" y="282898"/>
                    <a:pt x="486094" y="287449"/>
                    <a:pt x="486094" y="293517"/>
                  </a:cubicBezTo>
                  <a:cubicBezTo>
                    <a:pt x="486094" y="298826"/>
                    <a:pt x="481532" y="303377"/>
                    <a:pt x="476210" y="303377"/>
                  </a:cubicBezTo>
                  <a:lnTo>
                    <a:pt x="476210" y="343577"/>
                  </a:lnTo>
                  <a:cubicBezTo>
                    <a:pt x="481532" y="343577"/>
                    <a:pt x="486094" y="348128"/>
                    <a:pt x="486094" y="354196"/>
                  </a:cubicBezTo>
                  <a:cubicBezTo>
                    <a:pt x="486094" y="359505"/>
                    <a:pt x="481532" y="364056"/>
                    <a:pt x="476210" y="364056"/>
                  </a:cubicBezTo>
                  <a:lnTo>
                    <a:pt x="476210" y="404256"/>
                  </a:lnTo>
                  <a:cubicBezTo>
                    <a:pt x="481532" y="404256"/>
                    <a:pt x="486094" y="408807"/>
                    <a:pt x="486094" y="414875"/>
                  </a:cubicBezTo>
                  <a:cubicBezTo>
                    <a:pt x="486094" y="420184"/>
                    <a:pt x="481532" y="424735"/>
                    <a:pt x="476210" y="424735"/>
                  </a:cubicBezTo>
                  <a:lnTo>
                    <a:pt x="476210" y="464935"/>
                  </a:lnTo>
                  <a:cubicBezTo>
                    <a:pt x="481532" y="464935"/>
                    <a:pt x="486094" y="469486"/>
                    <a:pt x="486094" y="475554"/>
                  </a:cubicBezTo>
                  <a:cubicBezTo>
                    <a:pt x="486094" y="480864"/>
                    <a:pt x="481532" y="485414"/>
                    <a:pt x="476210" y="485414"/>
                  </a:cubicBezTo>
                  <a:lnTo>
                    <a:pt x="476210" y="525615"/>
                  </a:lnTo>
                  <a:cubicBezTo>
                    <a:pt x="481532" y="525615"/>
                    <a:pt x="486094" y="530166"/>
                    <a:pt x="486094" y="536233"/>
                  </a:cubicBezTo>
                  <a:lnTo>
                    <a:pt x="526393" y="536233"/>
                  </a:lnTo>
                  <a:cubicBezTo>
                    <a:pt x="526393" y="530166"/>
                    <a:pt x="530955" y="525615"/>
                    <a:pt x="537038" y="525615"/>
                  </a:cubicBezTo>
                  <a:lnTo>
                    <a:pt x="537038" y="485414"/>
                  </a:lnTo>
                  <a:cubicBezTo>
                    <a:pt x="530955" y="485414"/>
                    <a:pt x="526393" y="480864"/>
                    <a:pt x="526393" y="475554"/>
                  </a:cubicBezTo>
                  <a:cubicBezTo>
                    <a:pt x="526393" y="469486"/>
                    <a:pt x="530955" y="464935"/>
                    <a:pt x="537038" y="464935"/>
                  </a:cubicBezTo>
                  <a:lnTo>
                    <a:pt x="537038" y="424735"/>
                  </a:lnTo>
                  <a:cubicBezTo>
                    <a:pt x="530955" y="424735"/>
                    <a:pt x="526393" y="420184"/>
                    <a:pt x="526393" y="414875"/>
                  </a:cubicBezTo>
                  <a:cubicBezTo>
                    <a:pt x="526393" y="408807"/>
                    <a:pt x="530955" y="404256"/>
                    <a:pt x="537038" y="404256"/>
                  </a:cubicBezTo>
                  <a:lnTo>
                    <a:pt x="537038" y="364056"/>
                  </a:lnTo>
                  <a:cubicBezTo>
                    <a:pt x="530955" y="364056"/>
                    <a:pt x="526393" y="359505"/>
                    <a:pt x="526393" y="354196"/>
                  </a:cubicBezTo>
                  <a:cubicBezTo>
                    <a:pt x="526393" y="348128"/>
                    <a:pt x="530955" y="343577"/>
                    <a:pt x="537038" y="343577"/>
                  </a:cubicBezTo>
                  <a:lnTo>
                    <a:pt x="537038" y="303377"/>
                  </a:lnTo>
                  <a:cubicBezTo>
                    <a:pt x="530955" y="303377"/>
                    <a:pt x="526393" y="298826"/>
                    <a:pt x="526393" y="293517"/>
                  </a:cubicBezTo>
                  <a:cubicBezTo>
                    <a:pt x="526393" y="287449"/>
                    <a:pt x="530955" y="282898"/>
                    <a:pt x="537038" y="282898"/>
                  </a:cubicBezTo>
                  <a:lnTo>
                    <a:pt x="537038" y="242698"/>
                  </a:lnTo>
                  <a:cubicBezTo>
                    <a:pt x="530955" y="242698"/>
                    <a:pt x="526393" y="238147"/>
                    <a:pt x="526393" y="232838"/>
                  </a:cubicBezTo>
                  <a:cubicBezTo>
                    <a:pt x="526393" y="226770"/>
                    <a:pt x="530955" y="222219"/>
                    <a:pt x="537038" y="222219"/>
                  </a:cubicBezTo>
                  <a:lnTo>
                    <a:pt x="537038" y="191880"/>
                  </a:lnTo>
                  <a:lnTo>
                    <a:pt x="506624" y="191880"/>
                  </a:lnTo>
                  <a:close/>
                  <a:moveTo>
                    <a:pt x="70675" y="191879"/>
                  </a:moveTo>
                  <a:lnTo>
                    <a:pt x="70675" y="333709"/>
                  </a:lnTo>
                  <a:lnTo>
                    <a:pt x="415465" y="333709"/>
                  </a:lnTo>
                  <a:lnTo>
                    <a:pt x="415465" y="191879"/>
                  </a:lnTo>
                  <a:close/>
                  <a:moveTo>
                    <a:pt x="455680" y="172159"/>
                  </a:moveTo>
                  <a:lnTo>
                    <a:pt x="556807" y="172159"/>
                  </a:lnTo>
                  <a:lnTo>
                    <a:pt x="556807" y="555954"/>
                  </a:lnTo>
                  <a:lnTo>
                    <a:pt x="455680" y="555954"/>
                  </a:lnTo>
                  <a:close/>
                  <a:moveTo>
                    <a:pt x="50929" y="172159"/>
                  </a:moveTo>
                  <a:lnTo>
                    <a:pt x="435211" y="172159"/>
                  </a:lnTo>
                  <a:lnTo>
                    <a:pt x="435211" y="354187"/>
                  </a:lnTo>
                  <a:lnTo>
                    <a:pt x="50929" y="354187"/>
                  </a:lnTo>
                  <a:close/>
                  <a:moveTo>
                    <a:pt x="20507" y="141830"/>
                  </a:moveTo>
                  <a:lnTo>
                    <a:pt x="20507" y="586283"/>
                  </a:lnTo>
                  <a:lnTo>
                    <a:pt x="587107" y="586283"/>
                  </a:lnTo>
                  <a:lnTo>
                    <a:pt x="587107" y="141830"/>
                  </a:lnTo>
                  <a:close/>
                  <a:moveTo>
                    <a:pt x="252986" y="50814"/>
                  </a:moveTo>
                  <a:cubicBezTo>
                    <a:pt x="242353" y="50814"/>
                    <a:pt x="233239" y="59914"/>
                    <a:pt x="233239" y="70531"/>
                  </a:cubicBezTo>
                  <a:cubicBezTo>
                    <a:pt x="233239" y="81907"/>
                    <a:pt x="242353" y="91007"/>
                    <a:pt x="252986" y="91007"/>
                  </a:cubicBezTo>
                  <a:cubicBezTo>
                    <a:pt x="264378" y="91007"/>
                    <a:pt x="273492" y="81907"/>
                    <a:pt x="273492" y="70531"/>
                  </a:cubicBezTo>
                  <a:cubicBezTo>
                    <a:pt x="273492" y="59914"/>
                    <a:pt x="264378" y="50814"/>
                    <a:pt x="252986" y="50814"/>
                  </a:cubicBezTo>
                  <a:close/>
                  <a:moveTo>
                    <a:pt x="161728" y="50814"/>
                  </a:moveTo>
                  <a:cubicBezTo>
                    <a:pt x="151095" y="50814"/>
                    <a:pt x="141981" y="59914"/>
                    <a:pt x="141981" y="70531"/>
                  </a:cubicBezTo>
                  <a:cubicBezTo>
                    <a:pt x="141981" y="81907"/>
                    <a:pt x="151095" y="91007"/>
                    <a:pt x="161728" y="91007"/>
                  </a:cubicBezTo>
                  <a:cubicBezTo>
                    <a:pt x="173120" y="91007"/>
                    <a:pt x="182234" y="81907"/>
                    <a:pt x="182234" y="70531"/>
                  </a:cubicBezTo>
                  <a:cubicBezTo>
                    <a:pt x="182234" y="59914"/>
                    <a:pt x="173120" y="50814"/>
                    <a:pt x="161728" y="50814"/>
                  </a:cubicBezTo>
                  <a:close/>
                  <a:moveTo>
                    <a:pt x="70592" y="50814"/>
                  </a:moveTo>
                  <a:cubicBezTo>
                    <a:pt x="59959" y="50814"/>
                    <a:pt x="50845" y="59914"/>
                    <a:pt x="50845" y="70531"/>
                  </a:cubicBezTo>
                  <a:cubicBezTo>
                    <a:pt x="50845" y="81907"/>
                    <a:pt x="59959" y="91007"/>
                    <a:pt x="70592" y="91007"/>
                  </a:cubicBezTo>
                  <a:cubicBezTo>
                    <a:pt x="81984" y="91007"/>
                    <a:pt x="91098" y="81907"/>
                    <a:pt x="91098" y="70531"/>
                  </a:cubicBezTo>
                  <a:cubicBezTo>
                    <a:pt x="91098" y="59914"/>
                    <a:pt x="81984" y="50814"/>
                    <a:pt x="70592" y="50814"/>
                  </a:cubicBezTo>
                  <a:close/>
                  <a:moveTo>
                    <a:pt x="252986" y="30338"/>
                  </a:moveTo>
                  <a:cubicBezTo>
                    <a:pt x="275771" y="30338"/>
                    <a:pt x="293999" y="48539"/>
                    <a:pt x="293999" y="70531"/>
                  </a:cubicBezTo>
                  <a:cubicBezTo>
                    <a:pt x="293999" y="93282"/>
                    <a:pt x="275771" y="111483"/>
                    <a:pt x="252986" y="111483"/>
                  </a:cubicBezTo>
                  <a:cubicBezTo>
                    <a:pt x="230960" y="111483"/>
                    <a:pt x="212732" y="93282"/>
                    <a:pt x="212732" y="70531"/>
                  </a:cubicBezTo>
                  <a:cubicBezTo>
                    <a:pt x="212732" y="48539"/>
                    <a:pt x="230960" y="30338"/>
                    <a:pt x="252986" y="30338"/>
                  </a:cubicBezTo>
                  <a:close/>
                  <a:moveTo>
                    <a:pt x="161728" y="30338"/>
                  </a:moveTo>
                  <a:cubicBezTo>
                    <a:pt x="184513" y="30338"/>
                    <a:pt x="202741" y="48539"/>
                    <a:pt x="202741" y="70531"/>
                  </a:cubicBezTo>
                  <a:cubicBezTo>
                    <a:pt x="202741" y="93282"/>
                    <a:pt x="184513" y="111483"/>
                    <a:pt x="161728" y="111483"/>
                  </a:cubicBezTo>
                  <a:cubicBezTo>
                    <a:pt x="139702" y="111483"/>
                    <a:pt x="121474" y="93282"/>
                    <a:pt x="121474" y="70531"/>
                  </a:cubicBezTo>
                  <a:cubicBezTo>
                    <a:pt x="121474" y="48539"/>
                    <a:pt x="139702" y="30338"/>
                    <a:pt x="161728" y="30338"/>
                  </a:cubicBezTo>
                  <a:close/>
                  <a:moveTo>
                    <a:pt x="70592" y="30338"/>
                  </a:moveTo>
                  <a:cubicBezTo>
                    <a:pt x="93377" y="30338"/>
                    <a:pt x="111605" y="48539"/>
                    <a:pt x="111605" y="70531"/>
                  </a:cubicBezTo>
                  <a:cubicBezTo>
                    <a:pt x="111605" y="93282"/>
                    <a:pt x="93377" y="111483"/>
                    <a:pt x="70592" y="111483"/>
                  </a:cubicBezTo>
                  <a:cubicBezTo>
                    <a:pt x="48566" y="111483"/>
                    <a:pt x="30338" y="93282"/>
                    <a:pt x="30338" y="70531"/>
                  </a:cubicBezTo>
                  <a:cubicBezTo>
                    <a:pt x="30338" y="48539"/>
                    <a:pt x="48566" y="30338"/>
                    <a:pt x="70592" y="30338"/>
                  </a:cubicBezTo>
                  <a:close/>
                  <a:moveTo>
                    <a:pt x="20507" y="20478"/>
                  </a:moveTo>
                  <a:lnTo>
                    <a:pt x="20507" y="121352"/>
                  </a:lnTo>
                  <a:lnTo>
                    <a:pt x="587107" y="121352"/>
                  </a:lnTo>
                  <a:lnTo>
                    <a:pt x="587107" y="20478"/>
                  </a:lnTo>
                  <a:close/>
                  <a:moveTo>
                    <a:pt x="0" y="0"/>
                  </a:moveTo>
                  <a:lnTo>
                    <a:pt x="607614" y="0"/>
                  </a:lnTo>
                  <a:lnTo>
                    <a:pt x="607614" y="141830"/>
                  </a:lnTo>
                  <a:lnTo>
                    <a:pt x="607614" y="606761"/>
                  </a:lnTo>
                  <a:lnTo>
                    <a:pt x="0" y="606761"/>
                  </a:lnTo>
                  <a:lnTo>
                    <a:pt x="0" y="14183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58" name="矩形 57"/>
            <p:cNvSpPr/>
            <p:nvPr/>
          </p:nvSpPr>
          <p:spPr>
            <a:xfrm>
              <a:off x="6299089" y="5667507"/>
              <a:ext cx="2050552" cy="39658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latin typeface="+mn-ea"/>
                </a:rPr>
                <a:t>标题文字添加</a:t>
              </a:r>
            </a:p>
          </p:txBody>
        </p:sp>
      </p:grpSp>
    </p:spTree>
  </p:cSld>
  <p:clrMapOvr>
    <a:masterClrMapping/>
  </p:clrMapOvr>
  <p:transition spd="slow" advTm="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par>
                          <p:cTn id="11" fill="hold">
                            <p:stCondLst>
                              <p:cond delay="1000"/>
                            </p:stCondLst>
                            <p:childTnLst>
                              <p:par>
                                <p:cTn id="12" presetID="31" presetClass="entr" presetSubtype="0" fill="hold" nodeType="after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1000" fill="hold"/>
                                        <p:tgtEl>
                                          <p:spTgt spid="8"/>
                                        </p:tgtEl>
                                        <p:attrNameLst>
                                          <p:attrName>ppt_w</p:attrName>
                                        </p:attrNameLst>
                                      </p:cBhvr>
                                      <p:tavLst>
                                        <p:tav tm="0">
                                          <p:val>
                                            <p:fltVal val="0"/>
                                          </p:val>
                                        </p:tav>
                                        <p:tav tm="100000">
                                          <p:val>
                                            <p:strVal val="#ppt_w"/>
                                          </p:val>
                                        </p:tav>
                                      </p:tavLst>
                                    </p:anim>
                                    <p:anim calcmode="lin" valueType="num">
                                      <p:cBhvr>
                                        <p:cTn id="15" dur="1000" fill="hold"/>
                                        <p:tgtEl>
                                          <p:spTgt spid="8"/>
                                        </p:tgtEl>
                                        <p:attrNameLst>
                                          <p:attrName>ppt_h</p:attrName>
                                        </p:attrNameLst>
                                      </p:cBhvr>
                                      <p:tavLst>
                                        <p:tav tm="0">
                                          <p:val>
                                            <p:fltVal val="0"/>
                                          </p:val>
                                        </p:tav>
                                        <p:tav tm="100000">
                                          <p:val>
                                            <p:strVal val="#ppt_h"/>
                                          </p:val>
                                        </p:tav>
                                      </p:tavLst>
                                    </p:anim>
                                    <p:anim calcmode="lin" valueType="num">
                                      <p:cBhvr>
                                        <p:cTn id="16" dur="1000" fill="hold"/>
                                        <p:tgtEl>
                                          <p:spTgt spid="8"/>
                                        </p:tgtEl>
                                        <p:attrNameLst>
                                          <p:attrName>style.rotation</p:attrName>
                                        </p:attrNameLst>
                                      </p:cBhvr>
                                      <p:tavLst>
                                        <p:tav tm="0">
                                          <p:val>
                                            <p:fltVal val="90"/>
                                          </p:val>
                                        </p:tav>
                                        <p:tav tm="100000">
                                          <p:val>
                                            <p:fltVal val="0"/>
                                          </p:val>
                                        </p:tav>
                                      </p:tavLst>
                                    </p:anim>
                                    <p:animEffect transition="in" filter="fade">
                                      <p:cBhvr>
                                        <p:cTn id="17" dur="1000"/>
                                        <p:tgtEl>
                                          <p:spTgt spid="8"/>
                                        </p:tgtEl>
                                      </p:cBhvr>
                                    </p:animEffect>
                                  </p:childTnLst>
                                </p:cTn>
                              </p:par>
                            </p:childTnLst>
                          </p:cTn>
                        </p:par>
                        <p:par>
                          <p:cTn id="18" fill="hold">
                            <p:stCondLst>
                              <p:cond delay="2000"/>
                            </p:stCondLst>
                            <p:childTnLst>
                              <p:par>
                                <p:cTn id="19" presetID="31" presetClass="entr" presetSubtype="0" fill="hold"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1000" fill="hold"/>
                                        <p:tgtEl>
                                          <p:spTgt spid="9"/>
                                        </p:tgtEl>
                                        <p:attrNameLst>
                                          <p:attrName>ppt_w</p:attrName>
                                        </p:attrNameLst>
                                      </p:cBhvr>
                                      <p:tavLst>
                                        <p:tav tm="0">
                                          <p:val>
                                            <p:fltVal val="0"/>
                                          </p:val>
                                        </p:tav>
                                        <p:tav tm="100000">
                                          <p:val>
                                            <p:strVal val="#ppt_w"/>
                                          </p:val>
                                        </p:tav>
                                      </p:tavLst>
                                    </p:anim>
                                    <p:anim calcmode="lin" valueType="num">
                                      <p:cBhvr>
                                        <p:cTn id="22" dur="1000" fill="hold"/>
                                        <p:tgtEl>
                                          <p:spTgt spid="9"/>
                                        </p:tgtEl>
                                        <p:attrNameLst>
                                          <p:attrName>ppt_h</p:attrName>
                                        </p:attrNameLst>
                                      </p:cBhvr>
                                      <p:tavLst>
                                        <p:tav tm="0">
                                          <p:val>
                                            <p:fltVal val="0"/>
                                          </p:val>
                                        </p:tav>
                                        <p:tav tm="100000">
                                          <p:val>
                                            <p:strVal val="#ppt_h"/>
                                          </p:val>
                                        </p:tav>
                                      </p:tavLst>
                                    </p:anim>
                                    <p:anim calcmode="lin" valueType="num">
                                      <p:cBhvr>
                                        <p:cTn id="23" dur="1000" fill="hold"/>
                                        <p:tgtEl>
                                          <p:spTgt spid="9"/>
                                        </p:tgtEl>
                                        <p:attrNameLst>
                                          <p:attrName>style.rotation</p:attrName>
                                        </p:attrNameLst>
                                      </p:cBhvr>
                                      <p:tavLst>
                                        <p:tav tm="0">
                                          <p:val>
                                            <p:fltVal val="90"/>
                                          </p:val>
                                        </p:tav>
                                        <p:tav tm="100000">
                                          <p:val>
                                            <p:fltVal val="0"/>
                                          </p:val>
                                        </p:tav>
                                      </p:tavLst>
                                    </p:anim>
                                    <p:animEffect transition="in" filter="fade">
                                      <p:cBhvr>
                                        <p:cTn id="24" dur="1000"/>
                                        <p:tgtEl>
                                          <p:spTgt spid="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childTnLst>
                          </p:cTn>
                        </p:par>
                        <p:par>
                          <p:cTn id="32" fill="hold">
                            <p:stCondLst>
                              <p:cond delay="4000"/>
                            </p:stCondLst>
                            <p:childTnLst>
                              <p:par>
                                <p:cTn id="33" presetID="31" presetClass="entr" presetSubtype="0" fill="hold" nodeType="after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p:cTn id="35" dur="1000" fill="hold"/>
                                        <p:tgtEl>
                                          <p:spTgt spid="10"/>
                                        </p:tgtEl>
                                        <p:attrNameLst>
                                          <p:attrName>ppt_w</p:attrName>
                                        </p:attrNameLst>
                                      </p:cBhvr>
                                      <p:tavLst>
                                        <p:tav tm="0">
                                          <p:val>
                                            <p:fltVal val="0"/>
                                          </p:val>
                                        </p:tav>
                                        <p:tav tm="100000">
                                          <p:val>
                                            <p:strVal val="#ppt_w"/>
                                          </p:val>
                                        </p:tav>
                                      </p:tavLst>
                                    </p:anim>
                                    <p:anim calcmode="lin" valueType="num">
                                      <p:cBhvr>
                                        <p:cTn id="36" dur="1000" fill="hold"/>
                                        <p:tgtEl>
                                          <p:spTgt spid="10"/>
                                        </p:tgtEl>
                                        <p:attrNameLst>
                                          <p:attrName>ppt_h</p:attrName>
                                        </p:attrNameLst>
                                      </p:cBhvr>
                                      <p:tavLst>
                                        <p:tav tm="0">
                                          <p:val>
                                            <p:fltVal val="0"/>
                                          </p:val>
                                        </p:tav>
                                        <p:tav tm="100000">
                                          <p:val>
                                            <p:strVal val="#ppt_h"/>
                                          </p:val>
                                        </p:tav>
                                      </p:tavLst>
                                    </p:anim>
                                    <p:anim calcmode="lin" valueType="num">
                                      <p:cBhvr>
                                        <p:cTn id="37" dur="1000" fill="hold"/>
                                        <p:tgtEl>
                                          <p:spTgt spid="10"/>
                                        </p:tgtEl>
                                        <p:attrNameLst>
                                          <p:attrName>style.rotation</p:attrName>
                                        </p:attrNameLst>
                                      </p:cBhvr>
                                      <p:tavLst>
                                        <p:tav tm="0">
                                          <p:val>
                                            <p:fltVal val="90"/>
                                          </p:val>
                                        </p:tav>
                                        <p:tav tm="100000">
                                          <p:val>
                                            <p:fltVal val="0"/>
                                          </p:val>
                                        </p:tav>
                                      </p:tavLst>
                                    </p:anim>
                                    <p:animEffect transition="in" filter="fade">
                                      <p:cBhvr>
                                        <p:cTn id="38"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2236788" y="2144920"/>
            <a:ext cx="8280400" cy="342900"/>
          </a:xfrm>
          <a:prstGeom prst="roundRect">
            <a:avLst>
              <a:gd name="adj" fmla="val 50000"/>
            </a:avLst>
          </a:prstGeom>
          <a:noFill/>
          <a:ln>
            <a:solidFill>
              <a:schemeClr val="bg1">
                <a:lumMod val="8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 name="Freeform 803"/>
          <p:cNvSpPr/>
          <p:nvPr/>
        </p:nvSpPr>
        <p:spPr bwMode="auto">
          <a:xfrm>
            <a:off x="1503363" y="1954420"/>
            <a:ext cx="561975" cy="533400"/>
          </a:xfrm>
          <a:custGeom>
            <a:avLst/>
            <a:gdLst>
              <a:gd name="T0" fmla="*/ 1814181260 w 174"/>
              <a:gd name="T1" fmla="*/ 1436047757 h 166"/>
              <a:gd name="T2" fmla="*/ 1595227403 w 174"/>
              <a:gd name="T3" fmla="*/ 1301743420 h 166"/>
              <a:gd name="T4" fmla="*/ 1313716684 w 174"/>
              <a:gd name="T5" fmla="*/ 1188097088 h 166"/>
              <a:gd name="T6" fmla="*/ 1230305384 w 174"/>
              <a:gd name="T7" fmla="*/ 1157105263 h 166"/>
              <a:gd name="T8" fmla="*/ 1157322918 w 174"/>
              <a:gd name="T9" fmla="*/ 1033128322 h 166"/>
              <a:gd name="T10" fmla="*/ 1105191662 w 174"/>
              <a:gd name="T11" fmla="*/ 1033128322 h 166"/>
              <a:gd name="T12" fmla="*/ 1157322918 w 174"/>
              <a:gd name="T13" fmla="*/ 929815811 h 166"/>
              <a:gd name="T14" fmla="*/ 1178174128 w 174"/>
              <a:gd name="T15" fmla="*/ 816172692 h 166"/>
              <a:gd name="T16" fmla="*/ 1230305384 w 174"/>
              <a:gd name="T17" fmla="*/ 764516436 h 166"/>
              <a:gd name="T18" fmla="*/ 1261585429 w 174"/>
              <a:gd name="T19" fmla="*/ 692195751 h 166"/>
              <a:gd name="T20" fmla="*/ 1251159824 w 174"/>
              <a:gd name="T21" fmla="*/ 557888201 h 166"/>
              <a:gd name="T22" fmla="*/ 1230305384 w 174"/>
              <a:gd name="T23" fmla="*/ 506231946 h 166"/>
              <a:gd name="T24" fmla="*/ 1240734219 w 174"/>
              <a:gd name="T25" fmla="*/ 330601963 h 166"/>
              <a:gd name="T26" fmla="*/ 1230305384 w 174"/>
              <a:gd name="T27" fmla="*/ 206625022 h 166"/>
              <a:gd name="T28" fmla="*/ 1178174128 w 174"/>
              <a:gd name="T29" fmla="*/ 134307549 h 166"/>
              <a:gd name="T30" fmla="*/ 1126042872 w 174"/>
              <a:gd name="T31" fmla="*/ 123976941 h 166"/>
              <a:gd name="T32" fmla="*/ 1084337222 w 174"/>
              <a:gd name="T33" fmla="*/ 92981902 h 166"/>
              <a:gd name="T34" fmla="*/ 698563993 w 174"/>
              <a:gd name="T35" fmla="*/ 92981902 h 166"/>
              <a:gd name="T36" fmla="*/ 563021436 w 174"/>
              <a:gd name="T37" fmla="*/ 495901337 h 166"/>
              <a:gd name="T38" fmla="*/ 542170226 w 174"/>
              <a:gd name="T39" fmla="*/ 588883240 h 166"/>
              <a:gd name="T40" fmla="*/ 594301481 w 174"/>
              <a:gd name="T41" fmla="*/ 785177653 h 166"/>
              <a:gd name="T42" fmla="*/ 625578297 w 174"/>
              <a:gd name="T43" fmla="*/ 795508261 h 166"/>
              <a:gd name="T44" fmla="*/ 646432737 w 174"/>
              <a:gd name="T45" fmla="*/ 940146419 h 166"/>
              <a:gd name="T46" fmla="*/ 698563993 w 174"/>
              <a:gd name="T47" fmla="*/ 1022797713 h 166"/>
              <a:gd name="T48" fmla="*/ 656858342 w 174"/>
              <a:gd name="T49" fmla="*/ 1033128322 h 166"/>
              <a:gd name="T50" fmla="*/ 583875876 w 174"/>
              <a:gd name="T51" fmla="*/ 1157105263 h 166"/>
              <a:gd name="T52" fmla="*/ 500464575 w 174"/>
              <a:gd name="T53" fmla="*/ 1188097088 h 166"/>
              <a:gd name="T54" fmla="*/ 218953857 w 174"/>
              <a:gd name="T55" fmla="*/ 1301743420 h 166"/>
              <a:gd name="T56" fmla="*/ 0 w 174"/>
              <a:gd name="T57" fmla="*/ 1436047757 h 166"/>
              <a:gd name="T58" fmla="*/ 0 w 174"/>
              <a:gd name="T59" fmla="*/ 1714993464 h 166"/>
              <a:gd name="T60" fmla="*/ 792400899 w 174"/>
              <a:gd name="T61" fmla="*/ 1714993464 h 166"/>
              <a:gd name="T62" fmla="*/ 854957759 w 174"/>
              <a:gd name="T63" fmla="*/ 1312074029 h 166"/>
              <a:gd name="T64" fmla="*/ 802826504 w 174"/>
              <a:gd name="T65" fmla="*/ 1208761518 h 166"/>
              <a:gd name="T66" fmla="*/ 917517850 w 174"/>
              <a:gd name="T67" fmla="*/ 1157105263 h 166"/>
              <a:gd name="T68" fmla="*/ 1011354756 w 174"/>
              <a:gd name="T69" fmla="*/ 1208761518 h 166"/>
              <a:gd name="T70" fmla="*/ 959223500 w 174"/>
              <a:gd name="T71" fmla="*/ 1322404637 h 166"/>
              <a:gd name="T72" fmla="*/ 1053060406 w 174"/>
              <a:gd name="T73" fmla="*/ 1714993464 h 166"/>
              <a:gd name="T74" fmla="*/ 1814181260 w 174"/>
              <a:gd name="T75" fmla="*/ 1714993464 h 166"/>
              <a:gd name="T76" fmla="*/ 1814181260 w 174"/>
              <a:gd name="T77" fmla="*/ 1436047757 h 16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74" h="166">
                <a:moveTo>
                  <a:pt x="174" y="139"/>
                </a:moveTo>
                <a:cubicBezTo>
                  <a:pt x="171" y="131"/>
                  <a:pt x="161" y="129"/>
                  <a:pt x="153" y="126"/>
                </a:cubicBezTo>
                <a:cubicBezTo>
                  <a:pt x="144" y="122"/>
                  <a:pt x="135" y="118"/>
                  <a:pt x="126" y="115"/>
                </a:cubicBezTo>
                <a:cubicBezTo>
                  <a:pt x="123" y="114"/>
                  <a:pt x="121" y="113"/>
                  <a:pt x="118" y="112"/>
                </a:cubicBezTo>
                <a:cubicBezTo>
                  <a:pt x="115" y="110"/>
                  <a:pt x="113" y="104"/>
                  <a:pt x="111" y="100"/>
                </a:cubicBezTo>
                <a:cubicBezTo>
                  <a:pt x="109" y="100"/>
                  <a:pt x="108" y="100"/>
                  <a:pt x="106" y="100"/>
                </a:cubicBezTo>
                <a:cubicBezTo>
                  <a:pt x="106" y="94"/>
                  <a:pt x="110" y="94"/>
                  <a:pt x="111" y="90"/>
                </a:cubicBezTo>
                <a:cubicBezTo>
                  <a:pt x="112" y="86"/>
                  <a:pt x="111" y="82"/>
                  <a:pt x="113" y="79"/>
                </a:cubicBezTo>
                <a:cubicBezTo>
                  <a:pt x="114" y="76"/>
                  <a:pt x="117" y="76"/>
                  <a:pt x="118" y="74"/>
                </a:cubicBezTo>
                <a:cubicBezTo>
                  <a:pt x="120" y="73"/>
                  <a:pt x="120" y="69"/>
                  <a:pt x="121" y="67"/>
                </a:cubicBezTo>
                <a:cubicBezTo>
                  <a:pt x="122" y="63"/>
                  <a:pt x="122" y="58"/>
                  <a:pt x="120" y="54"/>
                </a:cubicBezTo>
                <a:cubicBezTo>
                  <a:pt x="119" y="52"/>
                  <a:pt x="119" y="51"/>
                  <a:pt x="118" y="49"/>
                </a:cubicBezTo>
                <a:cubicBezTo>
                  <a:pt x="118" y="45"/>
                  <a:pt x="119" y="35"/>
                  <a:pt x="119" y="32"/>
                </a:cubicBezTo>
                <a:cubicBezTo>
                  <a:pt x="119" y="26"/>
                  <a:pt x="119" y="26"/>
                  <a:pt x="118" y="20"/>
                </a:cubicBezTo>
                <a:cubicBezTo>
                  <a:pt x="118" y="20"/>
                  <a:pt x="116" y="14"/>
                  <a:pt x="113" y="13"/>
                </a:cubicBezTo>
                <a:cubicBezTo>
                  <a:pt x="108" y="12"/>
                  <a:pt x="108" y="12"/>
                  <a:pt x="108" y="12"/>
                </a:cubicBezTo>
                <a:cubicBezTo>
                  <a:pt x="104" y="9"/>
                  <a:pt x="104" y="9"/>
                  <a:pt x="104" y="9"/>
                </a:cubicBezTo>
                <a:cubicBezTo>
                  <a:pt x="90" y="0"/>
                  <a:pt x="75" y="6"/>
                  <a:pt x="67" y="9"/>
                </a:cubicBezTo>
                <a:cubicBezTo>
                  <a:pt x="56" y="13"/>
                  <a:pt x="49" y="24"/>
                  <a:pt x="54" y="48"/>
                </a:cubicBezTo>
                <a:cubicBezTo>
                  <a:pt x="55" y="52"/>
                  <a:pt x="51" y="54"/>
                  <a:pt x="52" y="57"/>
                </a:cubicBezTo>
                <a:cubicBezTo>
                  <a:pt x="52" y="61"/>
                  <a:pt x="52" y="73"/>
                  <a:pt x="57" y="76"/>
                </a:cubicBezTo>
                <a:cubicBezTo>
                  <a:pt x="57" y="76"/>
                  <a:pt x="61" y="77"/>
                  <a:pt x="60" y="77"/>
                </a:cubicBezTo>
                <a:cubicBezTo>
                  <a:pt x="61" y="82"/>
                  <a:pt x="61" y="87"/>
                  <a:pt x="62" y="91"/>
                </a:cubicBezTo>
                <a:cubicBezTo>
                  <a:pt x="63" y="94"/>
                  <a:pt x="66" y="95"/>
                  <a:pt x="67" y="99"/>
                </a:cubicBezTo>
                <a:cubicBezTo>
                  <a:pt x="63" y="100"/>
                  <a:pt x="63" y="100"/>
                  <a:pt x="63" y="100"/>
                </a:cubicBezTo>
                <a:cubicBezTo>
                  <a:pt x="61" y="104"/>
                  <a:pt x="59" y="110"/>
                  <a:pt x="56" y="112"/>
                </a:cubicBezTo>
                <a:cubicBezTo>
                  <a:pt x="53" y="113"/>
                  <a:pt x="51" y="114"/>
                  <a:pt x="48" y="115"/>
                </a:cubicBezTo>
                <a:cubicBezTo>
                  <a:pt x="39" y="118"/>
                  <a:pt x="30" y="122"/>
                  <a:pt x="21" y="126"/>
                </a:cubicBezTo>
                <a:cubicBezTo>
                  <a:pt x="13" y="129"/>
                  <a:pt x="3" y="131"/>
                  <a:pt x="0" y="139"/>
                </a:cubicBezTo>
                <a:cubicBezTo>
                  <a:pt x="0" y="145"/>
                  <a:pt x="0" y="158"/>
                  <a:pt x="0" y="166"/>
                </a:cubicBezTo>
                <a:cubicBezTo>
                  <a:pt x="76" y="166"/>
                  <a:pt x="76" y="166"/>
                  <a:pt x="76" y="166"/>
                </a:cubicBezTo>
                <a:cubicBezTo>
                  <a:pt x="82" y="127"/>
                  <a:pt x="82" y="127"/>
                  <a:pt x="82" y="127"/>
                </a:cubicBezTo>
                <a:cubicBezTo>
                  <a:pt x="77" y="117"/>
                  <a:pt x="77" y="117"/>
                  <a:pt x="77" y="117"/>
                </a:cubicBezTo>
                <a:cubicBezTo>
                  <a:pt x="88" y="112"/>
                  <a:pt x="88" y="112"/>
                  <a:pt x="88" y="112"/>
                </a:cubicBezTo>
                <a:cubicBezTo>
                  <a:pt x="97" y="117"/>
                  <a:pt x="97" y="117"/>
                  <a:pt x="97" y="117"/>
                </a:cubicBezTo>
                <a:cubicBezTo>
                  <a:pt x="92" y="128"/>
                  <a:pt x="92" y="128"/>
                  <a:pt x="92" y="128"/>
                </a:cubicBezTo>
                <a:cubicBezTo>
                  <a:pt x="101" y="166"/>
                  <a:pt x="101" y="166"/>
                  <a:pt x="101" y="166"/>
                </a:cubicBezTo>
                <a:cubicBezTo>
                  <a:pt x="174" y="166"/>
                  <a:pt x="174" y="166"/>
                  <a:pt x="174" y="166"/>
                </a:cubicBezTo>
                <a:cubicBezTo>
                  <a:pt x="174" y="158"/>
                  <a:pt x="174" y="145"/>
                  <a:pt x="174" y="139"/>
                </a:cubicBezTo>
                <a:close/>
              </a:path>
            </a:pathLst>
          </a:custGeom>
          <a:solidFill>
            <a:schemeClr val="accent2"/>
          </a:solidFill>
          <a:ln>
            <a:noFill/>
          </a:ln>
        </p:spPr>
        <p:txBody>
          <a:bodyPr/>
          <a:lstStyle/>
          <a:p>
            <a:endParaRPr lang="zh-CN" altLang="en-US"/>
          </a:p>
        </p:txBody>
      </p:sp>
      <p:sp>
        <p:nvSpPr>
          <p:cNvPr id="4" name="圆角矩形 3"/>
          <p:cNvSpPr/>
          <p:nvPr/>
        </p:nvSpPr>
        <p:spPr>
          <a:xfrm>
            <a:off x="2336800" y="2246520"/>
            <a:ext cx="5445125" cy="158750"/>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5" name="文本框 4"/>
          <p:cNvSpPr txBox="1"/>
          <p:nvPr/>
        </p:nvSpPr>
        <p:spPr bwMode="auto">
          <a:xfrm>
            <a:off x="7381875" y="1584533"/>
            <a:ext cx="620683" cy="369332"/>
          </a:xfrm>
          <a:prstGeom prst="rect">
            <a:avLst/>
          </a:prstGeom>
          <a:noFill/>
        </p:spPr>
        <p:txBody>
          <a:bodyPr wrap="none">
            <a:spAutoFit/>
            <a:scene3d>
              <a:camera prst="orthographicFront"/>
              <a:lightRig rig="threePt" dir="t"/>
            </a:scene3d>
            <a:sp3d contourW="12700"/>
          </a:bodyPr>
          <a:lstStyle/>
          <a:p>
            <a:pPr>
              <a:defRPr/>
            </a:pPr>
            <a:r>
              <a:rPr lang="en-US" altLang="zh-CN" dirty="0">
                <a:solidFill>
                  <a:schemeClr val="tx1">
                    <a:lumMod val="75000"/>
                    <a:lumOff val="25000"/>
                  </a:schemeClr>
                </a:solidFill>
                <a:latin typeface="Century Gothic" panose="020B0502020202020204" pitchFamily="34" charset="0"/>
                <a:ea typeface="+mj-ea"/>
              </a:rPr>
              <a:t>65%</a:t>
            </a:r>
            <a:endParaRPr lang="zh-CN" altLang="en-US" dirty="0">
              <a:solidFill>
                <a:schemeClr val="tx1">
                  <a:lumMod val="75000"/>
                  <a:lumOff val="25000"/>
                </a:schemeClr>
              </a:solidFill>
              <a:latin typeface="Century Gothic" panose="020B0502020202020204" pitchFamily="34" charset="0"/>
              <a:ea typeface="+mj-ea"/>
            </a:endParaRPr>
          </a:p>
        </p:txBody>
      </p:sp>
      <p:cxnSp>
        <p:nvCxnSpPr>
          <p:cNvPr id="6" name="直接连接符 5"/>
          <p:cNvCxnSpPr/>
          <p:nvPr/>
        </p:nvCxnSpPr>
        <p:spPr bwMode="auto">
          <a:xfrm>
            <a:off x="7712074" y="1954420"/>
            <a:ext cx="0" cy="306388"/>
          </a:xfrm>
          <a:prstGeom prst="line">
            <a:avLst/>
          </a:prstGeom>
          <a:ln w="25400">
            <a:solidFill>
              <a:schemeClr val="accent2"/>
            </a:solidFill>
            <a:headEnd type="oval"/>
          </a:ln>
        </p:spPr>
        <p:style>
          <a:lnRef idx="1">
            <a:schemeClr val="accent1"/>
          </a:lnRef>
          <a:fillRef idx="0">
            <a:schemeClr val="accent1"/>
          </a:fillRef>
          <a:effectRef idx="0">
            <a:schemeClr val="accent1"/>
          </a:effectRef>
          <a:fontRef idx="minor">
            <a:schemeClr val="tx1"/>
          </a:fontRef>
        </p:style>
      </p:cxnSp>
      <p:sp>
        <p:nvSpPr>
          <p:cNvPr id="7" name="圆角矩形 6"/>
          <p:cNvSpPr/>
          <p:nvPr/>
        </p:nvSpPr>
        <p:spPr>
          <a:xfrm>
            <a:off x="2236788" y="3191083"/>
            <a:ext cx="8280400" cy="342900"/>
          </a:xfrm>
          <a:prstGeom prst="roundRect">
            <a:avLst>
              <a:gd name="adj" fmla="val 50000"/>
            </a:avLst>
          </a:prstGeom>
          <a:noFill/>
          <a:ln>
            <a:solidFill>
              <a:schemeClr val="bg1">
                <a:lumMod val="8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8" name="Freeform 803"/>
          <p:cNvSpPr/>
          <p:nvPr/>
        </p:nvSpPr>
        <p:spPr bwMode="auto">
          <a:xfrm>
            <a:off x="1503363" y="3000583"/>
            <a:ext cx="561975" cy="533400"/>
          </a:xfrm>
          <a:custGeom>
            <a:avLst/>
            <a:gdLst>
              <a:gd name="T0" fmla="*/ 1814181260 w 174"/>
              <a:gd name="T1" fmla="*/ 1436047757 h 166"/>
              <a:gd name="T2" fmla="*/ 1595227403 w 174"/>
              <a:gd name="T3" fmla="*/ 1301743420 h 166"/>
              <a:gd name="T4" fmla="*/ 1313716684 w 174"/>
              <a:gd name="T5" fmla="*/ 1188097088 h 166"/>
              <a:gd name="T6" fmla="*/ 1230305384 w 174"/>
              <a:gd name="T7" fmla="*/ 1157105263 h 166"/>
              <a:gd name="T8" fmla="*/ 1157322918 w 174"/>
              <a:gd name="T9" fmla="*/ 1033128322 h 166"/>
              <a:gd name="T10" fmla="*/ 1105191662 w 174"/>
              <a:gd name="T11" fmla="*/ 1033128322 h 166"/>
              <a:gd name="T12" fmla="*/ 1157322918 w 174"/>
              <a:gd name="T13" fmla="*/ 929815811 h 166"/>
              <a:gd name="T14" fmla="*/ 1178174128 w 174"/>
              <a:gd name="T15" fmla="*/ 816172692 h 166"/>
              <a:gd name="T16" fmla="*/ 1230305384 w 174"/>
              <a:gd name="T17" fmla="*/ 764516436 h 166"/>
              <a:gd name="T18" fmla="*/ 1261585429 w 174"/>
              <a:gd name="T19" fmla="*/ 692195751 h 166"/>
              <a:gd name="T20" fmla="*/ 1251159824 w 174"/>
              <a:gd name="T21" fmla="*/ 557888201 h 166"/>
              <a:gd name="T22" fmla="*/ 1230305384 w 174"/>
              <a:gd name="T23" fmla="*/ 506231946 h 166"/>
              <a:gd name="T24" fmla="*/ 1240734219 w 174"/>
              <a:gd name="T25" fmla="*/ 330601963 h 166"/>
              <a:gd name="T26" fmla="*/ 1230305384 w 174"/>
              <a:gd name="T27" fmla="*/ 206625022 h 166"/>
              <a:gd name="T28" fmla="*/ 1178174128 w 174"/>
              <a:gd name="T29" fmla="*/ 134307549 h 166"/>
              <a:gd name="T30" fmla="*/ 1126042872 w 174"/>
              <a:gd name="T31" fmla="*/ 123976941 h 166"/>
              <a:gd name="T32" fmla="*/ 1084337222 w 174"/>
              <a:gd name="T33" fmla="*/ 92981902 h 166"/>
              <a:gd name="T34" fmla="*/ 698563993 w 174"/>
              <a:gd name="T35" fmla="*/ 92981902 h 166"/>
              <a:gd name="T36" fmla="*/ 563021436 w 174"/>
              <a:gd name="T37" fmla="*/ 495901337 h 166"/>
              <a:gd name="T38" fmla="*/ 542170226 w 174"/>
              <a:gd name="T39" fmla="*/ 588883240 h 166"/>
              <a:gd name="T40" fmla="*/ 594301481 w 174"/>
              <a:gd name="T41" fmla="*/ 785177653 h 166"/>
              <a:gd name="T42" fmla="*/ 625578297 w 174"/>
              <a:gd name="T43" fmla="*/ 795508261 h 166"/>
              <a:gd name="T44" fmla="*/ 646432737 w 174"/>
              <a:gd name="T45" fmla="*/ 940146419 h 166"/>
              <a:gd name="T46" fmla="*/ 698563993 w 174"/>
              <a:gd name="T47" fmla="*/ 1022797713 h 166"/>
              <a:gd name="T48" fmla="*/ 656858342 w 174"/>
              <a:gd name="T49" fmla="*/ 1033128322 h 166"/>
              <a:gd name="T50" fmla="*/ 583875876 w 174"/>
              <a:gd name="T51" fmla="*/ 1157105263 h 166"/>
              <a:gd name="T52" fmla="*/ 500464575 w 174"/>
              <a:gd name="T53" fmla="*/ 1188097088 h 166"/>
              <a:gd name="T54" fmla="*/ 218953857 w 174"/>
              <a:gd name="T55" fmla="*/ 1301743420 h 166"/>
              <a:gd name="T56" fmla="*/ 0 w 174"/>
              <a:gd name="T57" fmla="*/ 1436047757 h 166"/>
              <a:gd name="T58" fmla="*/ 0 w 174"/>
              <a:gd name="T59" fmla="*/ 1714993464 h 166"/>
              <a:gd name="T60" fmla="*/ 792400899 w 174"/>
              <a:gd name="T61" fmla="*/ 1714993464 h 166"/>
              <a:gd name="T62" fmla="*/ 854957759 w 174"/>
              <a:gd name="T63" fmla="*/ 1312074029 h 166"/>
              <a:gd name="T64" fmla="*/ 802826504 w 174"/>
              <a:gd name="T65" fmla="*/ 1208761518 h 166"/>
              <a:gd name="T66" fmla="*/ 917517850 w 174"/>
              <a:gd name="T67" fmla="*/ 1157105263 h 166"/>
              <a:gd name="T68" fmla="*/ 1011354756 w 174"/>
              <a:gd name="T69" fmla="*/ 1208761518 h 166"/>
              <a:gd name="T70" fmla="*/ 959223500 w 174"/>
              <a:gd name="T71" fmla="*/ 1322404637 h 166"/>
              <a:gd name="T72" fmla="*/ 1053060406 w 174"/>
              <a:gd name="T73" fmla="*/ 1714993464 h 166"/>
              <a:gd name="T74" fmla="*/ 1814181260 w 174"/>
              <a:gd name="T75" fmla="*/ 1714993464 h 166"/>
              <a:gd name="T76" fmla="*/ 1814181260 w 174"/>
              <a:gd name="T77" fmla="*/ 1436047757 h 16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74" h="166">
                <a:moveTo>
                  <a:pt x="174" y="139"/>
                </a:moveTo>
                <a:cubicBezTo>
                  <a:pt x="171" y="131"/>
                  <a:pt x="161" y="129"/>
                  <a:pt x="153" y="126"/>
                </a:cubicBezTo>
                <a:cubicBezTo>
                  <a:pt x="144" y="122"/>
                  <a:pt x="135" y="118"/>
                  <a:pt x="126" y="115"/>
                </a:cubicBezTo>
                <a:cubicBezTo>
                  <a:pt x="123" y="114"/>
                  <a:pt x="121" y="113"/>
                  <a:pt x="118" y="112"/>
                </a:cubicBezTo>
                <a:cubicBezTo>
                  <a:pt x="115" y="110"/>
                  <a:pt x="113" y="104"/>
                  <a:pt x="111" y="100"/>
                </a:cubicBezTo>
                <a:cubicBezTo>
                  <a:pt x="109" y="100"/>
                  <a:pt x="108" y="100"/>
                  <a:pt x="106" y="100"/>
                </a:cubicBezTo>
                <a:cubicBezTo>
                  <a:pt x="106" y="94"/>
                  <a:pt x="110" y="94"/>
                  <a:pt x="111" y="90"/>
                </a:cubicBezTo>
                <a:cubicBezTo>
                  <a:pt x="112" y="86"/>
                  <a:pt x="111" y="82"/>
                  <a:pt x="113" y="79"/>
                </a:cubicBezTo>
                <a:cubicBezTo>
                  <a:pt x="114" y="76"/>
                  <a:pt x="117" y="76"/>
                  <a:pt x="118" y="74"/>
                </a:cubicBezTo>
                <a:cubicBezTo>
                  <a:pt x="120" y="73"/>
                  <a:pt x="120" y="69"/>
                  <a:pt x="121" y="67"/>
                </a:cubicBezTo>
                <a:cubicBezTo>
                  <a:pt x="122" y="63"/>
                  <a:pt x="122" y="58"/>
                  <a:pt x="120" y="54"/>
                </a:cubicBezTo>
                <a:cubicBezTo>
                  <a:pt x="119" y="52"/>
                  <a:pt x="119" y="51"/>
                  <a:pt x="118" y="49"/>
                </a:cubicBezTo>
                <a:cubicBezTo>
                  <a:pt x="118" y="45"/>
                  <a:pt x="119" y="35"/>
                  <a:pt x="119" y="32"/>
                </a:cubicBezTo>
                <a:cubicBezTo>
                  <a:pt x="119" y="26"/>
                  <a:pt x="119" y="26"/>
                  <a:pt x="118" y="20"/>
                </a:cubicBezTo>
                <a:cubicBezTo>
                  <a:pt x="118" y="20"/>
                  <a:pt x="116" y="14"/>
                  <a:pt x="113" y="13"/>
                </a:cubicBezTo>
                <a:cubicBezTo>
                  <a:pt x="108" y="12"/>
                  <a:pt x="108" y="12"/>
                  <a:pt x="108" y="12"/>
                </a:cubicBezTo>
                <a:cubicBezTo>
                  <a:pt x="104" y="9"/>
                  <a:pt x="104" y="9"/>
                  <a:pt x="104" y="9"/>
                </a:cubicBezTo>
                <a:cubicBezTo>
                  <a:pt x="90" y="0"/>
                  <a:pt x="75" y="6"/>
                  <a:pt x="67" y="9"/>
                </a:cubicBezTo>
                <a:cubicBezTo>
                  <a:pt x="56" y="13"/>
                  <a:pt x="49" y="24"/>
                  <a:pt x="54" y="48"/>
                </a:cubicBezTo>
                <a:cubicBezTo>
                  <a:pt x="55" y="52"/>
                  <a:pt x="51" y="54"/>
                  <a:pt x="52" y="57"/>
                </a:cubicBezTo>
                <a:cubicBezTo>
                  <a:pt x="52" y="61"/>
                  <a:pt x="52" y="73"/>
                  <a:pt x="57" y="76"/>
                </a:cubicBezTo>
                <a:cubicBezTo>
                  <a:pt x="57" y="76"/>
                  <a:pt x="61" y="77"/>
                  <a:pt x="60" y="77"/>
                </a:cubicBezTo>
                <a:cubicBezTo>
                  <a:pt x="61" y="82"/>
                  <a:pt x="61" y="87"/>
                  <a:pt x="62" y="91"/>
                </a:cubicBezTo>
                <a:cubicBezTo>
                  <a:pt x="63" y="94"/>
                  <a:pt x="66" y="95"/>
                  <a:pt x="67" y="99"/>
                </a:cubicBezTo>
                <a:cubicBezTo>
                  <a:pt x="63" y="100"/>
                  <a:pt x="63" y="100"/>
                  <a:pt x="63" y="100"/>
                </a:cubicBezTo>
                <a:cubicBezTo>
                  <a:pt x="61" y="104"/>
                  <a:pt x="59" y="110"/>
                  <a:pt x="56" y="112"/>
                </a:cubicBezTo>
                <a:cubicBezTo>
                  <a:pt x="53" y="113"/>
                  <a:pt x="51" y="114"/>
                  <a:pt x="48" y="115"/>
                </a:cubicBezTo>
                <a:cubicBezTo>
                  <a:pt x="39" y="118"/>
                  <a:pt x="30" y="122"/>
                  <a:pt x="21" y="126"/>
                </a:cubicBezTo>
                <a:cubicBezTo>
                  <a:pt x="13" y="129"/>
                  <a:pt x="3" y="131"/>
                  <a:pt x="0" y="139"/>
                </a:cubicBezTo>
                <a:cubicBezTo>
                  <a:pt x="0" y="145"/>
                  <a:pt x="0" y="158"/>
                  <a:pt x="0" y="166"/>
                </a:cubicBezTo>
                <a:cubicBezTo>
                  <a:pt x="76" y="166"/>
                  <a:pt x="76" y="166"/>
                  <a:pt x="76" y="166"/>
                </a:cubicBezTo>
                <a:cubicBezTo>
                  <a:pt x="82" y="127"/>
                  <a:pt x="82" y="127"/>
                  <a:pt x="82" y="127"/>
                </a:cubicBezTo>
                <a:cubicBezTo>
                  <a:pt x="77" y="117"/>
                  <a:pt x="77" y="117"/>
                  <a:pt x="77" y="117"/>
                </a:cubicBezTo>
                <a:cubicBezTo>
                  <a:pt x="88" y="112"/>
                  <a:pt x="88" y="112"/>
                  <a:pt x="88" y="112"/>
                </a:cubicBezTo>
                <a:cubicBezTo>
                  <a:pt x="97" y="117"/>
                  <a:pt x="97" y="117"/>
                  <a:pt x="97" y="117"/>
                </a:cubicBezTo>
                <a:cubicBezTo>
                  <a:pt x="92" y="128"/>
                  <a:pt x="92" y="128"/>
                  <a:pt x="92" y="128"/>
                </a:cubicBezTo>
                <a:cubicBezTo>
                  <a:pt x="101" y="166"/>
                  <a:pt x="101" y="166"/>
                  <a:pt x="101" y="166"/>
                </a:cubicBezTo>
                <a:cubicBezTo>
                  <a:pt x="174" y="166"/>
                  <a:pt x="174" y="166"/>
                  <a:pt x="174" y="166"/>
                </a:cubicBezTo>
                <a:cubicBezTo>
                  <a:pt x="174" y="158"/>
                  <a:pt x="174" y="145"/>
                  <a:pt x="174" y="139"/>
                </a:cubicBezTo>
                <a:close/>
              </a:path>
            </a:pathLst>
          </a:custGeom>
          <a:solidFill>
            <a:schemeClr val="accent3"/>
          </a:solidFill>
          <a:ln>
            <a:noFill/>
          </a:ln>
        </p:spPr>
        <p:txBody>
          <a:bodyPr/>
          <a:lstStyle/>
          <a:p>
            <a:endParaRPr lang="zh-CN" altLang="en-US"/>
          </a:p>
        </p:txBody>
      </p:sp>
      <p:sp>
        <p:nvSpPr>
          <p:cNvPr id="9" name="圆角矩形 8"/>
          <p:cNvSpPr/>
          <p:nvPr/>
        </p:nvSpPr>
        <p:spPr>
          <a:xfrm>
            <a:off x="2336800" y="3295858"/>
            <a:ext cx="2981325" cy="155575"/>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0" name="文本框 9"/>
          <p:cNvSpPr txBox="1"/>
          <p:nvPr/>
        </p:nvSpPr>
        <p:spPr bwMode="auto">
          <a:xfrm>
            <a:off x="4943475" y="2632283"/>
            <a:ext cx="620683" cy="369332"/>
          </a:xfrm>
          <a:prstGeom prst="rect">
            <a:avLst/>
          </a:prstGeom>
          <a:noFill/>
        </p:spPr>
        <p:txBody>
          <a:bodyPr wrap="none">
            <a:spAutoFit/>
            <a:scene3d>
              <a:camera prst="orthographicFront"/>
              <a:lightRig rig="threePt" dir="t"/>
            </a:scene3d>
            <a:sp3d contourW="12700"/>
          </a:bodyPr>
          <a:lstStyle/>
          <a:p>
            <a:pPr>
              <a:defRPr/>
            </a:pPr>
            <a:r>
              <a:rPr lang="en-US" altLang="zh-CN" dirty="0">
                <a:solidFill>
                  <a:schemeClr val="tx1">
                    <a:lumMod val="75000"/>
                    <a:lumOff val="25000"/>
                  </a:schemeClr>
                </a:solidFill>
                <a:latin typeface="Century Gothic" panose="020B0502020202020204" pitchFamily="34" charset="0"/>
                <a:ea typeface="+mj-ea"/>
              </a:rPr>
              <a:t>35%</a:t>
            </a:r>
            <a:endParaRPr lang="zh-CN" altLang="en-US" dirty="0">
              <a:solidFill>
                <a:schemeClr val="tx1">
                  <a:lumMod val="75000"/>
                  <a:lumOff val="25000"/>
                </a:schemeClr>
              </a:solidFill>
              <a:latin typeface="Century Gothic" panose="020B0502020202020204" pitchFamily="34" charset="0"/>
              <a:ea typeface="+mj-ea"/>
            </a:endParaRPr>
          </a:p>
        </p:txBody>
      </p:sp>
      <p:cxnSp>
        <p:nvCxnSpPr>
          <p:cNvPr id="11" name="直接连接符 10"/>
          <p:cNvCxnSpPr/>
          <p:nvPr/>
        </p:nvCxnSpPr>
        <p:spPr bwMode="auto">
          <a:xfrm>
            <a:off x="5273676" y="3000583"/>
            <a:ext cx="0" cy="306387"/>
          </a:xfrm>
          <a:prstGeom prst="line">
            <a:avLst/>
          </a:prstGeom>
          <a:ln w="25400">
            <a:solidFill>
              <a:schemeClr val="accent3"/>
            </a:solidFill>
            <a:headEnd type="oval"/>
          </a:ln>
        </p:spPr>
        <p:style>
          <a:lnRef idx="1">
            <a:schemeClr val="accent1"/>
          </a:lnRef>
          <a:fillRef idx="0">
            <a:schemeClr val="accent1"/>
          </a:fillRef>
          <a:effectRef idx="0">
            <a:schemeClr val="accent1"/>
          </a:effectRef>
          <a:fontRef idx="minor">
            <a:schemeClr val="tx1"/>
          </a:fontRef>
        </p:style>
      </p:cxnSp>
      <p:sp>
        <p:nvSpPr>
          <p:cNvPr id="12" name="圆角矩形 11"/>
          <p:cNvSpPr/>
          <p:nvPr/>
        </p:nvSpPr>
        <p:spPr>
          <a:xfrm>
            <a:off x="2236788" y="4199145"/>
            <a:ext cx="8280400" cy="342900"/>
          </a:xfrm>
          <a:prstGeom prst="roundRect">
            <a:avLst>
              <a:gd name="adj" fmla="val 50000"/>
            </a:avLst>
          </a:prstGeom>
          <a:noFill/>
          <a:ln>
            <a:solidFill>
              <a:schemeClr val="bg1">
                <a:lumMod val="8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3" name="Freeform 803"/>
          <p:cNvSpPr/>
          <p:nvPr/>
        </p:nvSpPr>
        <p:spPr bwMode="auto">
          <a:xfrm>
            <a:off x="1503363" y="4008645"/>
            <a:ext cx="561975" cy="533400"/>
          </a:xfrm>
          <a:custGeom>
            <a:avLst/>
            <a:gdLst>
              <a:gd name="T0" fmla="*/ 1814181260 w 174"/>
              <a:gd name="T1" fmla="*/ 1436047757 h 166"/>
              <a:gd name="T2" fmla="*/ 1595227403 w 174"/>
              <a:gd name="T3" fmla="*/ 1301743420 h 166"/>
              <a:gd name="T4" fmla="*/ 1313716684 w 174"/>
              <a:gd name="T5" fmla="*/ 1188097088 h 166"/>
              <a:gd name="T6" fmla="*/ 1230305384 w 174"/>
              <a:gd name="T7" fmla="*/ 1157105263 h 166"/>
              <a:gd name="T8" fmla="*/ 1157322918 w 174"/>
              <a:gd name="T9" fmla="*/ 1033128322 h 166"/>
              <a:gd name="T10" fmla="*/ 1105191662 w 174"/>
              <a:gd name="T11" fmla="*/ 1033128322 h 166"/>
              <a:gd name="T12" fmla="*/ 1157322918 w 174"/>
              <a:gd name="T13" fmla="*/ 929815811 h 166"/>
              <a:gd name="T14" fmla="*/ 1178174128 w 174"/>
              <a:gd name="T15" fmla="*/ 816172692 h 166"/>
              <a:gd name="T16" fmla="*/ 1230305384 w 174"/>
              <a:gd name="T17" fmla="*/ 764516436 h 166"/>
              <a:gd name="T18" fmla="*/ 1261585429 w 174"/>
              <a:gd name="T19" fmla="*/ 692195751 h 166"/>
              <a:gd name="T20" fmla="*/ 1251159824 w 174"/>
              <a:gd name="T21" fmla="*/ 557888201 h 166"/>
              <a:gd name="T22" fmla="*/ 1230305384 w 174"/>
              <a:gd name="T23" fmla="*/ 506231946 h 166"/>
              <a:gd name="T24" fmla="*/ 1240734219 w 174"/>
              <a:gd name="T25" fmla="*/ 330601963 h 166"/>
              <a:gd name="T26" fmla="*/ 1230305384 w 174"/>
              <a:gd name="T27" fmla="*/ 206625022 h 166"/>
              <a:gd name="T28" fmla="*/ 1178174128 w 174"/>
              <a:gd name="T29" fmla="*/ 134307549 h 166"/>
              <a:gd name="T30" fmla="*/ 1126042872 w 174"/>
              <a:gd name="T31" fmla="*/ 123976941 h 166"/>
              <a:gd name="T32" fmla="*/ 1084337222 w 174"/>
              <a:gd name="T33" fmla="*/ 92981902 h 166"/>
              <a:gd name="T34" fmla="*/ 698563993 w 174"/>
              <a:gd name="T35" fmla="*/ 92981902 h 166"/>
              <a:gd name="T36" fmla="*/ 563021436 w 174"/>
              <a:gd name="T37" fmla="*/ 495901337 h 166"/>
              <a:gd name="T38" fmla="*/ 542170226 w 174"/>
              <a:gd name="T39" fmla="*/ 588883240 h 166"/>
              <a:gd name="T40" fmla="*/ 594301481 w 174"/>
              <a:gd name="T41" fmla="*/ 785177653 h 166"/>
              <a:gd name="T42" fmla="*/ 625578297 w 174"/>
              <a:gd name="T43" fmla="*/ 795508261 h 166"/>
              <a:gd name="T44" fmla="*/ 646432737 w 174"/>
              <a:gd name="T45" fmla="*/ 940146419 h 166"/>
              <a:gd name="T46" fmla="*/ 698563993 w 174"/>
              <a:gd name="T47" fmla="*/ 1022797713 h 166"/>
              <a:gd name="T48" fmla="*/ 656858342 w 174"/>
              <a:gd name="T49" fmla="*/ 1033128322 h 166"/>
              <a:gd name="T50" fmla="*/ 583875876 w 174"/>
              <a:gd name="T51" fmla="*/ 1157105263 h 166"/>
              <a:gd name="T52" fmla="*/ 500464575 w 174"/>
              <a:gd name="T53" fmla="*/ 1188097088 h 166"/>
              <a:gd name="T54" fmla="*/ 218953857 w 174"/>
              <a:gd name="T55" fmla="*/ 1301743420 h 166"/>
              <a:gd name="T56" fmla="*/ 0 w 174"/>
              <a:gd name="T57" fmla="*/ 1436047757 h 166"/>
              <a:gd name="T58" fmla="*/ 0 w 174"/>
              <a:gd name="T59" fmla="*/ 1714993464 h 166"/>
              <a:gd name="T60" fmla="*/ 792400899 w 174"/>
              <a:gd name="T61" fmla="*/ 1714993464 h 166"/>
              <a:gd name="T62" fmla="*/ 854957759 w 174"/>
              <a:gd name="T63" fmla="*/ 1312074029 h 166"/>
              <a:gd name="T64" fmla="*/ 802826504 w 174"/>
              <a:gd name="T65" fmla="*/ 1208761518 h 166"/>
              <a:gd name="T66" fmla="*/ 917517850 w 174"/>
              <a:gd name="T67" fmla="*/ 1157105263 h 166"/>
              <a:gd name="T68" fmla="*/ 1011354756 w 174"/>
              <a:gd name="T69" fmla="*/ 1208761518 h 166"/>
              <a:gd name="T70" fmla="*/ 959223500 w 174"/>
              <a:gd name="T71" fmla="*/ 1322404637 h 166"/>
              <a:gd name="T72" fmla="*/ 1053060406 w 174"/>
              <a:gd name="T73" fmla="*/ 1714993464 h 166"/>
              <a:gd name="T74" fmla="*/ 1814181260 w 174"/>
              <a:gd name="T75" fmla="*/ 1714993464 h 166"/>
              <a:gd name="T76" fmla="*/ 1814181260 w 174"/>
              <a:gd name="T77" fmla="*/ 1436047757 h 16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74" h="166">
                <a:moveTo>
                  <a:pt x="174" y="139"/>
                </a:moveTo>
                <a:cubicBezTo>
                  <a:pt x="171" y="131"/>
                  <a:pt x="161" y="129"/>
                  <a:pt x="153" y="126"/>
                </a:cubicBezTo>
                <a:cubicBezTo>
                  <a:pt x="144" y="122"/>
                  <a:pt x="135" y="118"/>
                  <a:pt x="126" y="115"/>
                </a:cubicBezTo>
                <a:cubicBezTo>
                  <a:pt x="123" y="114"/>
                  <a:pt x="121" y="113"/>
                  <a:pt x="118" y="112"/>
                </a:cubicBezTo>
                <a:cubicBezTo>
                  <a:pt x="115" y="110"/>
                  <a:pt x="113" y="104"/>
                  <a:pt x="111" y="100"/>
                </a:cubicBezTo>
                <a:cubicBezTo>
                  <a:pt x="109" y="100"/>
                  <a:pt x="108" y="100"/>
                  <a:pt x="106" y="100"/>
                </a:cubicBezTo>
                <a:cubicBezTo>
                  <a:pt x="106" y="94"/>
                  <a:pt x="110" y="94"/>
                  <a:pt x="111" y="90"/>
                </a:cubicBezTo>
                <a:cubicBezTo>
                  <a:pt x="112" y="86"/>
                  <a:pt x="111" y="82"/>
                  <a:pt x="113" y="79"/>
                </a:cubicBezTo>
                <a:cubicBezTo>
                  <a:pt x="114" y="76"/>
                  <a:pt x="117" y="76"/>
                  <a:pt x="118" y="74"/>
                </a:cubicBezTo>
                <a:cubicBezTo>
                  <a:pt x="120" y="73"/>
                  <a:pt x="120" y="69"/>
                  <a:pt x="121" y="67"/>
                </a:cubicBezTo>
                <a:cubicBezTo>
                  <a:pt x="122" y="63"/>
                  <a:pt x="122" y="58"/>
                  <a:pt x="120" y="54"/>
                </a:cubicBezTo>
                <a:cubicBezTo>
                  <a:pt x="119" y="52"/>
                  <a:pt x="119" y="51"/>
                  <a:pt x="118" y="49"/>
                </a:cubicBezTo>
                <a:cubicBezTo>
                  <a:pt x="118" y="45"/>
                  <a:pt x="119" y="35"/>
                  <a:pt x="119" y="32"/>
                </a:cubicBezTo>
                <a:cubicBezTo>
                  <a:pt x="119" y="26"/>
                  <a:pt x="119" y="26"/>
                  <a:pt x="118" y="20"/>
                </a:cubicBezTo>
                <a:cubicBezTo>
                  <a:pt x="118" y="20"/>
                  <a:pt x="116" y="14"/>
                  <a:pt x="113" y="13"/>
                </a:cubicBezTo>
                <a:cubicBezTo>
                  <a:pt x="108" y="12"/>
                  <a:pt x="108" y="12"/>
                  <a:pt x="108" y="12"/>
                </a:cubicBezTo>
                <a:cubicBezTo>
                  <a:pt x="104" y="9"/>
                  <a:pt x="104" y="9"/>
                  <a:pt x="104" y="9"/>
                </a:cubicBezTo>
                <a:cubicBezTo>
                  <a:pt x="90" y="0"/>
                  <a:pt x="75" y="6"/>
                  <a:pt x="67" y="9"/>
                </a:cubicBezTo>
                <a:cubicBezTo>
                  <a:pt x="56" y="13"/>
                  <a:pt x="49" y="24"/>
                  <a:pt x="54" y="48"/>
                </a:cubicBezTo>
                <a:cubicBezTo>
                  <a:pt x="55" y="52"/>
                  <a:pt x="51" y="54"/>
                  <a:pt x="52" y="57"/>
                </a:cubicBezTo>
                <a:cubicBezTo>
                  <a:pt x="52" y="61"/>
                  <a:pt x="52" y="73"/>
                  <a:pt x="57" y="76"/>
                </a:cubicBezTo>
                <a:cubicBezTo>
                  <a:pt x="57" y="76"/>
                  <a:pt x="61" y="77"/>
                  <a:pt x="60" y="77"/>
                </a:cubicBezTo>
                <a:cubicBezTo>
                  <a:pt x="61" y="82"/>
                  <a:pt x="61" y="87"/>
                  <a:pt x="62" y="91"/>
                </a:cubicBezTo>
                <a:cubicBezTo>
                  <a:pt x="63" y="94"/>
                  <a:pt x="66" y="95"/>
                  <a:pt x="67" y="99"/>
                </a:cubicBezTo>
                <a:cubicBezTo>
                  <a:pt x="63" y="100"/>
                  <a:pt x="63" y="100"/>
                  <a:pt x="63" y="100"/>
                </a:cubicBezTo>
                <a:cubicBezTo>
                  <a:pt x="61" y="104"/>
                  <a:pt x="59" y="110"/>
                  <a:pt x="56" y="112"/>
                </a:cubicBezTo>
                <a:cubicBezTo>
                  <a:pt x="53" y="113"/>
                  <a:pt x="51" y="114"/>
                  <a:pt x="48" y="115"/>
                </a:cubicBezTo>
                <a:cubicBezTo>
                  <a:pt x="39" y="118"/>
                  <a:pt x="30" y="122"/>
                  <a:pt x="21" y="126"/>
                </a:cubicBezTo>
                <a:cubicBezTo>
                  <a:pt x="13" y="129"/>
                  <a:pt x="3" y="131"/>
                  <a:pt x="0" y="139"/>
                </a:cubicBezTo>
                <a:cubicBezTo>
                  <a:pt x="0" y="145"/>
                  <a:pt x="0" y="158"/>
                  <a:pt x="0" y="166"/>
                </a:cubicBezTo>
                <a:cubicBezTo>
                  <a:pt x="76" y="166"/>
                  <a:pt x="76" y="166"/>
                  <a:pt x="76" y="166"/>
                </a:cubicBezTo>
                <a:cubicBezTo>
                  <a:pt x="82" y="127"/>
                  <a:pt x="82" y="127"/>
                  <a:pt x="82" y="127"/>
                </a:cubicBezTo>
                <a:cubicBezTo>
                  <a:pt x="77" y="117"/>
                  <a:pt x="77" y="117"/>
                  <a:pt x="77" y="117"/>
                </a:cubicBezTo>
                <a:cubicBezTo>
                  <a:pt x="88" y="112"/>
                  <a:pt x="88" y="112"/>
                  <a:pt x="88" y="112"/>
                </a:cubicBezTo>
                <a:cubicBezTo>
                  <a:pt x="97" y="117"/>
                  <a:pt x="97" y="117"/>
                  <a:pt x="97" y="117"/>
                </a:cubicBezTo>
                <a:cubicBezTo>
                  <a:pt x="92" y="128"/>
                  <a:pt x="92" y="128"/>
                  <a:pt x="92" y="128"/>
                </a:cubicBezTo>
                <a:cubicBezTo>
                  <a:pt x="101" y="166"/>
                  <a:pt x="101" y="166"/>
                  <a:pt x="101" y="166"/>
                </a:cubicBezTo>
                <a:cubicBezTo>
                  <a:pt x="174" y="166"/>
                  <a:pt x="174" y="166"/>
                  <a:pt x="174" y="166"/>
                </a:cubicBezTo>
                <a:cubicBezTo>
                  <a:pt x="174" y="158"/>
                  <a:pt x="174" y="145"/>
                  <a:pt x="174" y="139"/>
                </a:cubicBezTo>
                <a:close/>
              </a:path>
            </a:pathLst>
          </a:custGeom>
          <a:solidFill>
            <a:schemeClr val="accent1"/>
          </a:solidFill>
          <a:ln>
            <a:noFill/>
          </a:ln>
        </p:spPr>
        <p:txBody>
          <a:bodyPr/>
          <a:lstStyle/>
          <a:p>
            <a:endParaRPr lang="zh-CN" altLang="en-US"/>
          </a:p>
        </p:txBody>
      </p:sp>
      <p:sp>
        <p:nvSpPr>
          <p:cNvPr id="14" name="圆角矩形 13"/>
          <p:cNvSpPr/>
          <p:nvPr/>
        </p:nvSpPr>
        <p:spPr>
          <a:xfrm>
            <a:off x="2336800" y="4297570"/>
            <a:ext cx="7285038" cy="161925"/>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5" name="文本框 14"/>
          <p:cNvSpPr txBox="1"/>
          <p:nvPr/>
        </p:nvSpPr>
        <p:spPr>
          <a:xfrm>
            <a:off x="9226974" y="3652428"/>
            <a:ext cx="730093" cy="369332"/>
          </a:xfrm>
          <a:prstGeom prst="rect">
            <a:avLst/>
          </a:prstGeom>
          <a:noFill/>
        </p:spPr>
        <p:txBody>
          <a:bodyPr wrap="square">
            <a:spAutoFit/>
            <a:scene3d>
              <a:camera prst="orthographicFront"/>
              <a:lightRig rig="threePt" dir="t"/>
            </a:scene3d>
            <a:sp3d contourW="12700"/>
          </a:bodyPr>
          <a:lstStyle/>
          <a:p>
            <a:pPr>
              <a:defRPr/>
            </a:pPr>
            <a:r>
              <a:rPr lang="en-US" altLang="zh-CN" dirty="0">
                <a:solidFill>
                  <a:schemeClr val="tx1">
                    <a:lumMod val="75000"/>
                    <a:lumOff val="25000"/>
                  </a:schemeClr>
                </a:solidFill>
                <a:latin typeface="Century Gothic" panose="020B0502020202020204" pitchFamily="34" charset="0"/>
                <a:ea typeface="+mj-ea"/>
              </a:rPr>
              <a:t>89%</a:t>
            </a:r>
            <a:endParaRPr lang="zh-CN" altLang="en-US" dirty="0">
              <a:solidFill>
                <a:schemeClr val="tx1">
                  <a:lumMod val="75000"/>
                  <a:lumOff val="25000"/>
                </a:schemeClr>
              </a:solidFill>
              <a:latin typeface="Century Gothic" panose="020B0502020202020204" pitchFamily="34" charset="0"/>
              <a:ea typeface="+mj-ea"/>
            </a:endParaRPr>
          </a:p>
        </p:txBody>
      </p:sp>
      <p:cxnSp>
        <p:nvCxnSpPr>
          <p:cNvPr id="16" name="直接连接符 15"/>
          <p:cNvCxnSpPr/>
          <p:nvPr/>
        </p:nvCxnSpPr>
        <p:spPr>
          <a:xfrm>
            <a:off x="9574213" y="4048333"/>
            <a:ext cx="0" cy="304800"/>
          </a:xfrm>
          <a:prstGeom prst="line">
            <a:avLst/>
          </a:prstGeom>
          <a:ln w="25400">
            <a:solidFill>
              <a:schemeClr val="accent1"/>
            </a:solidFill>
            <a:headEnd type="oval"/>
          </a:ln>
        </p:spPr>
        <p:style>
          <a:lnRef idx="1">
            <a:schemeClr val="accent1"/>
          </a:lnRef>
          <a:fillRef idx="0">
            <a:schemeClr val="accent1"/>
          </a:fillRef>
          <a:effectRef idx="0">
            <a:schemeClr val="accent1"/>
          </a:effectRef>
          <a:fontRef idx="minor">
            <a:schemeClr val="tx1"/>
          </a:fontRef>
        </p:style>
      </p:cxnSp>
      <p:grpSp>
        <p:nvGrpSpPr>
          <p:cNvPr id="17" name="组合 16"/>
          <p:cNvGrpSpPr/>
          <p:nvPr/>
        </p:nvGrpSpPr>
        <p:grpSpPr>
          <a:xfrm>
            <a:off x="1278217" y="5051635"/>
            <a:ext cx="3000411" cy="884966"/>
            <a:chOff x="7483989" y="3375179"/>
            <a:chExt cx="4167550" cy="884966"/>
          </a:xfrm>
        </p:grpSpPr>
        <p:sp>
          <p:nvSpPr>
            <p:cNvPr id="18" name="矩形 17"/>
            <p:cNvSpPr/>
            <p:nvPr/>
          </p:nvSpPr>
          <p:spPr>
            <a:xfrm>
              <a:off x="7483989" y="3761547"/>
              <a:ext cx="4167550" cy="498598"/>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en-US" altLang="zh-CN" sz="1100" dirty="0">
                  <a:solidFill>
                    <a:schemeClr val="bg1">
                      <a:lumMod val="50000"/>
                    </a:schemeClr>
                  </a:solidFill>
                  <a:latin typeface="Century Gothic" panose="020B0502020202020204" pitchFamily="34" charset="0"/>
                </a:rPr>
                <a:t>Far </a:t>
              </a:r>
              <a:r>
                <a:rPr lang="en-US" altLang="zh-CN" sz="1100" dirty="0" err="1">
                  <a:solidFill>
                    <a:schemeClr val="bg1">
                      <a:lumMod val="50000"/>
                    </a:schemeClr>
                  </a:solidFill>
                  <a:latin typeface="Century Gothic" panose="020B0502020202020204" pitchFamily="34" charset="0"/>
                </a:rPr>
                <a:t>far</a:t>
              </a:r>
              <a:r>
                <a:rPr lang="en-US" altLang="zh-CN" sz="1100" dirty="0">
                  <a:solidFill>
                    <a:schemeClr val="bg1">
                      <a:lumMod val="50000"/>
                    </a:schemeClr>
                  </a:solidFill>
                  <a:latin typeface="Century Gothic" panose="020B0502020202020204" pitchFamily="34" charset="0"/>
                </a:rPr>
                <a:t> away, behind the word mountains, far from the countries </a:t>
              </a:r>
              <a:r>
                <a:rPr lang="en-US" altLang="zh-CN" sz="1100" dirty="0" err="1">
                  <a:solidFill>
                    <a:schemeClr val="bg1">
                      <a:lumMod val="50000"/>
                    </a:schemeClr>
                  </a:solidFill>
                  <a:latin typeface="Century Gothic" panose="020B0502020202020204" pitchFamily="34" charset="0"/>
                </a:rPr>
                <a:t>Vokalia</a:t>
              </a:r>
              <a:endParaRPr lang="en-US" altLang="zh-CN" sz="1100" dirty="0">
                <a:solidFill>
                  <a:schemeClr val="bg1">
                    <a:lumMod val="50000"/>
                  </a:schemeClr>
                </a:solidFill>
                <a:latin typeface="Century Gothic" panose="020B0502020202020204" pitchFamily="34" charset="0"/>
              </a:endParaRPr>
            </a:p>
          </p:txBody>
        </p:sp>
        <p:sp>
          <p:nvSpPr>
            <p:cNvPr id="19" name="矩形 18"/>
            <p:cNvSpPr/>
            <p:nvPr/>
          </p:nvSpPr>
          <p:spPr>
            <a:xfrm>
              <a:off x="7483989" y="3375179"/>
              <a:ext cx="2482282" cy="424732"/>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zh-CN" altLang="en-US" b="1" dirty="0">
                  <a:solidFill>
                    <a:schemeClr val="tx1">
                      <a:lumMod val="75000"/>
                      <a:lumOff val="25000"/>
                    </a:schemeClr>
                  </a:solidFill>
                  <a:latin typeface="Century Gothic" panose="020B0502020202020204" pitchFamily="34" charset="0"/>
                </a:rPr>
                <a:t>标题文字添加</a:t>
              </a:r>
            </a:p>
          </p:txBody>
        </p:sp>
      </p:grpSp>
      <p:grpSp>
        <p:nvGrpSpPr>
          <p:cNvPr id="20" name="组合 19"/>
          <p:cNvGrpSpPr/>
          <p:nvPr/>
        </p:nvGrpSpPr>
        <p:grpSpPr>
          <a:xfrm>
            <a:off x="4595794" y="5051635"/>
            <a:ext cx="3000411" cy="884966"/>
            <a:chOff x="7483989" y="3375179"/>
            <a:chExt cx="4167550" cy="884966"/>
          </a:xfrm>
        </p:grpSpPr>
        <p:sp>
          <p:nvSpPr>
            <p:cNvPr id="21" name="矩形 20"/>
            <p:cNvSpPr/>
            <p:nvPr/>
          </p:nvSpPr>
          <p:spPr>
            <a:xfrm>
              <a:off x="7483989" y="3761547"/>
              <a:ext cx="4167550" cy="498598"/>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en-US" altLang="zh-CN" sz="1100" dirty="0">
                  <a:solidFill>
                    <a:schemeClr val="bg1">
                      <a:lumMod val="50000"/>
                    </a:schemeClr>
                  </a:solidFill>
                  <a:latin typeface="Century Gothic" panose="020B0502020202020204" pitchFamily="34" charset="0"/>
                </a:rPr>
                <a:t>Far </a:t>
              </a:r>
              <a:r>
                <a:rPr lang="en-US" altLang="zh-CN" sz="1100" dirty="0" err="1">
                  <a:solidFill>
                    <a:schemeClr val="bg1">
                      <a:lumMod val="50000"/>
                    </a:schemeClr>
                  </a:solidFill>
                  <a:latin typeface="Century Gothic" panose="020B0502020202020204" pitchFamily="34" charset="0"/>
                </a:rPr>
                <a:t>far</a:t>
              </a:r>
              <a:r>
                <a:rPr lang="en-US" altLang="zh-CN" sz="1100" dirty="0">
                  <a:solidFill>
                    <a:schemeClr val="bg1">
                      <a:lumMod val="50000"/>
                    </a:schemeClr>
                  </a:solidFill>
                  <a:latin typeface="Century Gothic" panose="020B0502020202020204" pitchFamily="34" charset="0"/>
                </a:rPr>
                <a:t> away, behind the word mountains, far from the countries </a:t>
              </a:r>
              <a:r>
                <a:rPr lang="en-US" altLang="zh-CN" sz="1100" dirty="0" err="1">
                  <a:solidFill>
                    <a:schemeClr val="bg1">
                      <a:lumMod val="50000"/>
                    </a:schemeClr>
                  </a:solidFill>
                  <a:latin typeface="Century Gothic" panose="020B0502020202020204" pitchFamily="34" charset="0"/>
                </a:rPr>
                <a:t>Vokalia</a:t>
              </a:r>
              <a:endParaRPr lang="en-US" altLang="zh-CN" sz="1100" dirty="0">
                <a:solidFill>
                  <a:schemeClr val="bg1">
                    <a:lumMod val="50000"/>
                  </a:schemeClr>
                </a:solidFill>
                <a:latin typeface="Century Gothic" panose="020B0502020202020204" pitchFamily="34" charset="0"/>
              </a:endParaRPr>
            </a:p>
          </p:txBody>
        </p:sp>
        <p:sp>
          <p:nvSpPr>
            <p:cNvPr id="22" name="矩形 21"/>
            <p:cNvSpPr/>
            <p:nvPr/>
          </p:nvSpPr>
          <p:spPr>
            <a:xfrm>
              <a:off x="7483989" y="3375179"/>
              <a:ext cx="2482282" cy="424732"/>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zh-CN" altLang="en-US" b="1" dirty="0">
                  <a:solidFill>
                    <a:schemeClr val="tx1">
                      <a:lumMod val="75000"/>
                      <a:lumOff val="25000"/>
                    </a:schemeClr>
                  </a:solidFill>
                  <a:latin typeface="Century Gothic" panose="020B0502020202020204" pitchFamily="34" charset="0"/>
                </a:rPr>
                <a:t>标题文字添加</a:t>
              </a:r>
            </a:p>
          </p:txBody>
        </p:sp>
      </p:grpSp>
      <p:grpSp>
        <p:nvGrpSpPr>
          <p:cNvPr id="23" name="组合 22"/>
          <p:cNvGrpSpPr/>
          <p:nvPr/>
        </p:nvGrpSpPr>
        <p:grpSpPr>
          <a:xfrm>
            <a:off x="7913371" y="5051635"/>
            <a:ext cx="3000411" cy="884966"/>
            <a:chOff x="7483989" y="3375179"/>
            <a:chExt cx="4167550" cy="884966"/>
          </a:xfrm>
        </p:grpSpPr>
        <p:sp>
          <p:nvSpPr>
            <p:cNvPr id="24" name="矩形 23"/>
            <p:cNvSpPr/>
            <p:nvPr/>
          </p:nvSpPr>
          <p:spPr>
            <a:xfrm>
              <a:off x="7483989" y="3761547"/>
              <a:ext cx="4167550" cy="498598"/>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en-US" altLang="zh-CN" sz="1100" dirty="0">
                  <a:solidFill>
                    <a:schemeClr val="bg1">
                      <a:lumMod val="50000"/>
                    </a:schemeClr>
                  </a:solidFill>
                  <a:latin typeface="Century Gothic" panose="020B0502020202020204" pitchFamily="34" charset="0"/>
                </a:rPr>
                <a:t>Far </a:t>
              </a:r>
              <a:r>
                <a:rPr lang="en-US" altLang="zh-CN" sz="1100" dirty="0" err="1">
                  <a:solidFill>
                    <a:schemeClr val="bg1">
                      <a:lumMod val="50000"/>
                    </a:schemeClr>
                  </a:solidFill>
                  <a:latin typeface="Century Gothic" panose="020B0502020202020204" pitchFamily="34" charset="0"/>
                </a:rPr>
                <a:t>far</a:t>
              </a:r>
              <a:r>
                <a:rPr lang="en-US" altLang="zh-CN" sz="1100" dirty="0">
                  <a:solidFill>
                    <a:schemeClr val="bg1">
                      <a:lumMod val="50000"/>
                    </a:schemeClr>
                  </a:solidFill>
                  <a:latin typeface="Century Gothic" panose="020B0502020202020204" pitchFamily="34" charset="0"/>
                </a:rPr>
                <a:t> away, behind the word mountains, far from the countries </a:t>
              </a:r>
              <a:r>
                <a:rPr lang="en-US" altLang="zh-CN" sz="1100" dirty="0" err="1">
                  <a:solidFill>
                    <a:schemeClr val="bg1">
                      <a:lumMod val="50000"/>
                    </a:schemeClr>
                  </a:solidFill>
                  <a:latin typeface="Century Gothic" panose="020B0502020202020204" pitchFamily="34" charset="0"/>
                </a:rPr>
                <a:t>Vokalia</a:t>
              </a:r>
              <a:endParaRPr lang="en-US" altLang="zh-CN" sz="1100" dirty="0">
                <a:solidFill>
                  <a:schemeClr val="bg1">
                    <a:lumMod val="50000"/>
                  </a:schemeClr>
                </a:solidFill>
                <a:latin typeface="Century Gothic" panose="020B0502020202020204" pitchFamily="34" charset="0"/>
              </a:endParaRPr>
            </a:p>
          </p:txBody>
        </p:sp>
        <p:sp>
          <p:nvSpPr>
            <p:cNvPr id="25" name="矩形 24"/>
            <p:cNvSpPr/>
            <p:nvPr/>
          </p:nvSpPr>
          <p:spPr>
            <a:xfrm>
              <a:off x="7483989" y="3375179"/>
              <a:ext cx="2482282" cy="424732"/>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zh-CN" altLang="en-US" b="1" dirty="0">
                  <a:solidFill>
                    <a:schemeClr val="tx1">
                      <a:lumMod val="75000"/>
                      <a:lumOff val="25000"/>
                    </a:schemeClr>
                  </a:solidFill>
                  <a:latin typeface="Century Gothic" panose="020B0502020202020204" pitchFamily="34" charset="0"/>
                </a:rPr>
                <a:t>标题文字添加</a:t>
              </a:r>
            </a:p>
          </p:txBody>
        </p:sp>
      </p:grpSp>
      <p:grpSp>
        <p:nvGrpSpPr>
          <p:cNvPr id="33" name="组合 32"/>
          <p:cNvGrpSpPr/>
          <p:nvPr/>
        </p:nvGrpSpPr>
        <p:grpSpPr>
          <a:xfrm>
            <a:off x="1121107" y="430231"/>
            <a:ext cx="4885993" cy="687492"/>
            <a:chOff x="5402407" y="1247256"/>
            <a:chExt cx="4885993" cy="687492"/>
          </a:xfrm>
        </p:grpSpPr>
        <p:sp>
          <p:nvSpPr>
            <p:cNvPr id="34" name="文本框 33"/>
            <p:cNvSpPr txBox="1"/>
            <p:nvPr/>
          </p:nvSpPr>
          <p:spPr>
            <a:xfrm>
              <a:off x="5402407" y="1247256"/>
              <a:ext cx="3295317" cy="523220"/>
            </a:xfrm>
            <a:prstGeom prst="rect">
              <a:avLst/>
            </a:prstGeom>
            <a:noFill/>
          </p:spPr>
          <p:txBody>
            <a:bodyPr wrap="squar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rPr>
                <a:t>标题文字添加此处</a:t>
              </a:r>
              <a:endParaRPr kumimoji="0" lang="zh-CN" altLang="en-US" sz="28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35" name="文本框 34"/>
            <p:cNvSpPr txBox="1"/>
            <p:nvPr/>
          </p:nvSpPr>
          <p:spPr>
            <a:xfrm>
              <a:off x="5402408" y="1664931"/>
              <a:ext cx="4885992" cy="269817"/>
            </a:xfrm>
            <a:prstGeom prst="rect">
              <a:avLst/>
            </a:prstGeom>
            <a:noFill/>
          </p:spPr>
          <p:txBody>
            <a:bodyPr wrap="square" rtlCol="0">
              <a:spAutoFit/>
              <a:scene3d>
                <a:camera prst="orthographicFront"/>
                <a:lightRig rig="threePt" dir="t"/>
              </a:scene3d>
              <a:sp3d contourW="12700"/>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en-US" altLang="zh-CN" sz="1050" b="0" i="0" u="none" strike="noStrike" kern="1200" cap="none" spc="0" normalizeH="0" baseline="0" noProof="0" dirty="0" smtClean="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print </a:t>
              </a:r>
              <a:r>
                <a:rPr kumimoji="0" lang="en-US" altLang="zh-CN" sz="105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the presentation and make it into a film to be used in a wider field</a:t>
              </a:r>
            </a:p>
          </p:txBody>
        </p:sp>
      </p:grpSp>
      <p:sp>
        <p:nvSpPr>
          <p:cNvPr id="36" name="矩形 35"/>
          <p:cNvSpPr/>
          <p:nvPr/>
        </p:nvSpPr>
        <p:spPr>
          <a:xfrm>
            <a:off x="0" y="-4296"/>
            <a:ext cx="765211" cy="76521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smtClean="0">
              <a:ln>
                <a:noFill/>
              </a:ln>
              <a:solidFill>
                <a:prstClr val="white"/>
              </a:solidFill>
              <a:effectLst/>
              <a:uLnTx/>
              <a:uFillTx/>
              <a:latin typeface="Arial" panose="020B0604020202020204"/>
              <a:ea typeface="微软雅黑" panose="020B0503020204020204" pitchFamily="34" charset="-122"/>
              <a:cs typeface="+mn-cs"/>
            </a:endParaRPr>
          </a:p>
        </p:txBody>
      </p:sp>
      <p:sp>
        <p:nvSpPr>
          <p:cNvPr id="37" name="矩形 36"/>
          <p:cNvSpPr/>
          <p:nvPr/>
        </p:nvSpPr>
        <p:spPr>
          <a:xfrm>
            <a:off x="476250" y="469754"/>
            <a:ext cx="582321" cy="582321"/>
          </a:xfrm>
          <a:prstGeom prst="rect">
            <a:avLst/>
          </a:prstGeom>
          <a:gradFill flip="none" rotWithShape="1">
            <a:gsLst>
              <a:gs pos="0">
                <a:srgbClr val="E52D27"/>
              </a:gs>
              <a:gs pos="100000">
                <a:srgbClr val="B31217"/>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smtClean="0">
              <a:ln>
                <a:noFill/>
              </a:ln>
              <a:solidFill>
                <a:prstClr val="white"/>
              </a:solidFill>
              <a:effectLst/>
              <a:uLnTx/>
              <a:uFillTx/>
              <a:latin typeface="Arial" panose="020B0604020202020204"/>
              <a:ea typeface="微软雅黑" panose="020B0503020204020204" pitchFamily="3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22" presetClass="entr" presetSubtype="8" fill="hold" grpId="0" nodeType="withEffect">
                                  <p:stCondLst>
                                    <p:cond delay="20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par>
                                <p:cTn id="13" presetID="22" presetClass="entr" presetSubtype="8" fill="hold" grpId="0" nodeType="withEffect">
                                  <p:stCondLst>
                                    <p:cond delay="30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par>
                                <p:cTn id="16" presetID="22" presetClass="entr" presetSubtype="4" fill="hold" nodeType="withEffect">
                                  <p:stCondLst>
                                    <p:cond delay="50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500"/>
                                        <p:tgtEl>
                                          <p:spTgt spid="6"/>
                                        </p:tgtEl>
                                      </p:cBhvr>
                                    </p:animEffect>
                                  </p:childTnLst>
                                </p:cTn>
                              </p:par>
                              <p:par>
                                <p:cTn id="19" presetID="53" presetClass="entr" presetSubtype="16" fill="hold" grpId="0" nodeType="withEffect">
                                  <p:stCondLst>
                                    <p:cond delay="60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childTnLst>
                                </p:cTn>
                              </p:par>
                              <p:par>
                                <p:cTn id="24" presetID="53" presetClass="entr" presetSubtype="16" fill="hold" grpId="0" nodeType="withEffect">
                                  <p:stCondLst>
                                    <p:cond delay="700"/>
                                  </p:stCondLst>
                                  <p:childTnLst>
                                    <p:set>
                                      <p:cBhvr>
                                        <p:cTn id="25" dur="1" fill="hold">
                                          <p:stCondLst>
                                            <p:cond delay="0"/>
                                          </p:stCondLst>
                                        </p:cTn>
                                        <p:tgtEl>
                                          <p:spTgt spid="8"/>
                                        </p:tgtEl>
                                        <p:attrNameLst>
                                          <p:attrName>style.visibility</p:attrName>
                                        </p:attrNameLst>
                                      </p:cBhvr>
                                      <p:to>
                                        <p:strVal val="visible"/>
                                      </p:to>
                                    </p:set>
                                    <p:anim calcmode="lin" valueType="num">
                                      <p:cBhvr>
                                        <p:cTn id="26" dur="500" fill="hold"/>
                                        <p:tgtEl>
                                          <p:spTgt spid="8"/>
                                        </p:tgtEl>
                                        <p:attrNameLst>
                                          <p:attrName>ppt_w</p:attrName>
                                        </p:attrNameLst>
                                      </p:cBhvr>
                                      <p:tavLst>
                                        <p:tav tm="0">
                                          <p:val>
                                            <p:fltVal val="0"/>
                                          </p:val>
                                        </p:tav>
                                        <p:tav tm="100000">
                                          <p:val>
                                            <p:strVal val="#ppt_w"/>
                                          </p:val>
                                        </p:tav>
                                      </p:tavLst>
                                    </p:anim>
                                    <p:anim calcmode="lin" valueType="num">
                                      <p:cBhvr>
                                        <p:cTn id="27" dur="500" fill="hold"/>
                                        <p:tgtEl>
                                          <p:spTgt spid="8"/>
                                        </p:tgtEl>
                                        <p:attrNameLst>
                                          <p:attrName>ppt_h</p:attrName>
                                        </p:attrNameLst>
                                      </p:cBhvr>
                                      <p:tavLst>
                                        <p:tav tm="0">
                                          <p:val>
                                            <p:fltVal val="0"/>
                                          </p:val>
                                        </p:tav>
                                        <p:tav tm="100000">
                                          <p:val>
                                            <p:strVal val="#ppt_h"/>
                                          </p:val>
                                        </p:tav>
                                      </p:tavLst>
                                    </p:anim>
                                    <p:animEffect transition="in" filter="fade">
                                      <p:cBhvr>
                                        <p:cTn id="28" dur="500"/>
                                        <p:tgtEl>
                                          <p:spTgt spid="8"/>
                                        </p:tgtEl>
                                      </p:cBhvr>
                                    </p:animEffect>
                                  </p:childTnLst>
                                </p:cTn>
                              </p:par>
                              <p:par>
                                <p:cTn id="29" presetID="22" presetClass="entr" presetSubtype="8" fill="hold" grpId="0" nodeType="withEffect">
                                  <p:stCondLst>
                                    <p:cond delay="900"/>
                                  </p:stCondLst>
                                  <p:childTnLst>
                                    <p:set>
                                      <p:cBhvr>
                                        <p:cTn id="30" dur="1" fill="hold">
                                          <p:stCondLst>
                                            <p:cond delay="0"/>
                                          </p:stCondLst>
                                        </p:cTn>
                                        <p:tgtEl>
                                          <p:spTgt spid="7"/>
                                        </p:tgtEl>
                                        <p:attrNameLst>
                                          <p:attrName>style.visibility</p:attrName>
                                        </p:attrNameLst>
                                      </p:cBhvr>
                                      <p:to>
                                        <p:strVal val="visible"/>
                                      </p:to>
                                    </p:set>
                                    <p:animEffect transition="in" filter="wipe(left)">
                                      <p:cBhvr>
                                        <p:cTn id="31" dur="500"/>
                                        <p:tgtEl>
                                          <p:spTgt spid="7"/>
                                        </p:tgtEl>
                                      </p:cBhvr>
                                    </p:animEffect>
                                  </p:childTnLst>
                                </p:cTn>
                              </p:par>
                              <p:par>
                                <p:cTn id="32" presetID="22" presetClass="entr" presetSubtype="8" fill="hold" grpId="0" nodeType="withEffect">
                                  <p:stCondLst>
                                    <p:cond delay="1100"/>
                                  </p:stCondLst>
                                  <p:childTnLst>
                                    <p:set>
                                      <p:cBhvr>
                                        <p:cTn id="33" dur="1" fill="hold">
                                          <p:stCondLst>
                                            <p:cond delay="0"/>
                                          </p:stCondLst>
                                        </p:cTn>
                                        <p:tgtEl>
                                          <p:spTgt spid="9"/>
                                        </p:tgtEl>
                                        <p:attrNameLst>
                                          <p:attrName>style.visibility</p:attrName>
                                        </p:attrNameLst>
                                      </p:cBhvr>
                                      <p:to>
                                        <p:strVal val="visible"/>
                                      </p:to>
                                    </p:set>
                                    <p:animEffect transition="in" filter="wipe(left)">
                                      <p:cBhvr>
                                        <p:cTn id="34" dur="500"/>
                                        <p:tgtEl>
                                          <p:spTgt spid="9"/>
                                        </p:tgtEl>
                                      </p:cBhvr>
                                    </p:animEffect>
                                  </p:childTnLst>
                                </p:cTn>
                              </p:par>
                              <p:par>
                                <p:cTn id="35" presetID="22" presetClass="entr" presetSubtype="4" fill="hold" nodeType="withEffect">
                                  <p:stCondLst>
                                    <p:cond delay="1300"/>
                                  </p:stCondLst>
                                  <p:childTnLst>
                                    <p:set>
                                      <p:cBhvr>
                                        <p:cTn id="36" dur="1" fill="hold">
                                          <p:stCondLst>
                                            <p:cond delay="0"/>
                                          </p:stCondLst>
                                        </p:cTn>
                                        <p:tgtEl>
                                          <p:spTgt spid="11"/>
                                        </p:tgtEl>
                                        <p:attrNameLst>
                                          <p:attrName>style.visibility</p:attrName>
                                        </p:attrNameLst>
                                      </p:cBhvr>
                                      <p:to>
                                        <p:strVal val="visible"/>
                                      </p:to>
                                    </p:set>
                                    <p:animEffect transition="in" filter="wipe(down)">
                                      <p:cBhvr>
                                        <p:cTn id="37" dur="500"/>
                                        <p:tgtEl>
                                          <p:spTgt spid="11"/>
                                        </p:tgtEl>
                                      </p:cBhvr>
                                    </p:animEffect>
                                  </p:childTnLst>
                                </p:cTn>
                              </p:par>
                              <p:par>
                                <p:cTn id="38" presetID="53" presetClass="entr" presetSubtype="16" fill="hold" grpId="0" nodeType="withEffect">
                                  <p:stCondLst>
                                    <p:cond delay="1400"/>
                                  </p:stCondLst>
                                  <p:childTnLst>
                                    <p:set>
                                      <p:cBhvr>
                                        <p:cTn id="39" dur="1" fill="hold">
                                          <p:stCondLst>
                                            <p:cond delay="0"/>
                                          </p:stCondLst>
                                        </p:cTn>
                                        <p:tgtEl>
                                          <p:spTgt spid="10"/>
                                        </p:tgtEl>
                                        <p:attrNameLst>
                                          <p:attrName>style.visibility</p:attrName>
                                        </p:attrNameLst>
                                      </p:cBhvr>
                                      <p:to>
                                        <p:strVal val="visible"/>
                                      </p:to>
                                    </p:set>
                                    <p:anim calcmode="lin" valueType="num">
                                      <p:cBhvr>
                                        <p:cTn id="40" dur="500" fill="hold"/>
                                        <p:tgtEl>
                                          <p:spTgt spid="10"/>
                                        </p:tgtEl>
                                        <p:attrNameLst>
                                          <p:attrName>ppt_w</p:attrName>
                                        </p:attrNameLst>
                                      </p:cBhvr>
                                      <p:tavLst>
                                        <p:tav tm="0">
                                          <p:val>
                                            <p:fltVal val="0"/>
                                          </p:val>
                                        </p:tav>
                                        <p:tav tm="100000">
                                          <p:val>
                                            <p:strVal val="#ppt_w"/>
                                          </p:val>
                                        </p:tav>
                                      </p:tavLst>
                                    </p:anim>
                                    <p:anim calcmode="lin" valueType="num">
                                      <p:cBhvr>
                                        <p:cTn id="41" dur="500" fill="hold"/>
                                        <p:tgtEl>
                                          <p:spTgt spid="10"/>
                                        </p:tgtEl>
                                        <p:attrNameLst>
                                          <p:attrName>ppt_h</p:attrName>
                                        </p:attrNameLst>
                                      </p:cBhvr>
                                      <p:tavLst>
                                        <p:tav tm="0">
                                          <p:val>
                                            <p:fltVal val="0"/>
                                          </p:val>
                                        </p:tav>
                                        <p:tav tm="100000">
                                          <p:val>
                                            <p:strVal val="#ppt_h"/>
                                          </p:val>
                                        </p:tav>
                                      </p:tavLst>
                                    </p:anim>
                                    <p:animEffect transition="in" filter="fade">
                                      <p:cBhvr>
                                        <p:cTn id="42" dur="500"/>
                                        <p:tgtEl>
                                          <p:spTgt spid="10"/>
                                        </p:tgtEl>
                                      </p:cBhvr>
                                    </p:animEffect>
                                  </p:childTnLst>
                                </p:cTn>
                              </p:par>
                              <p:par>
                                <p:cTn id="43" presetID="53" presetClass="entr" presetSubtype="16" fill="hold" grpId="0" nodeType="withEffect">
                                  <p:stCondLst>
                                    <p:cond delay="160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par>
                                <p:cTn id="48" presetID="22" presetClass="entr" presetSubtype="8" fill="hold" grpId="0" nodeType="withEffect">
                                  <p:stCondLst>
                                    <p:cond delay="1800"/>
                                  </p:stCondLst>
                                  <p:childTnLst>
                                    <p:set>
                                      <p:cBhvr>
                                        <p:cTn id="49" dur="1" fill="hold">
                                          <p:stCondLst>
                                            <p:cond delay="0"/>
                                          </p:stCondLst>
                                        </p:cTn>
                                        <p:tgtEl>
                                          <p:spTgt spid="12"/>
                                        </p:tgtEl>
                                        <p:attrNameLst>
                                          <p:attrName>style.visibility</p:attrName>
                                        </p:attrNameLst>
                                      </p:cBhvr>
                                      <p:to>
                                        <p:strVal val="visible"/>
                                      </p:to>
                                    </p:set>
                                    <p:animEffect transition="in" filter="wipe(left)">
                                      <p:cBhvr>
                                        <p:cTn id="50" dur="500"/>
                                        <p:tgtEl>
                                          <p:spTgt spid="12"/>
                                        </p:tgtEl>
                                      </p:cBhvr>
                                    </p:animEffect>
                                  </p:childTnLst>
                                </p:cTn>
                              </p:par>
                              <p:par>
                                <p:cTn id="51" presetID="22" presetClass="entr" presetSubtype="8" fill="hold" grpId="0" nodeType="withEffect">
                                  <p:stCondLst>
                                    <p:cond delay="2000"/>
                                  </p:stCondLst>
                                  <p:childTnLst>
                                    <p:set>
                                      <p:cBhvr>
                                        <p:cTn id="52" dur="1" fill="hold">
                                          <p:stCondLst>
                                            <p:cond delay="0"/>
                                          </p:stCondLst>
                                        </p:cTn>
                                        <p:tgtEl>
                                          <p:spTgt spid="14"/>
                                        </p:tgtEl>
                                        <p:attrNameLst>
                                          <p:attrName>style.visibility</p:attrName>
                                        </p:attrNameLst>
                                      </p:cBhvr>
                                      <p:to>
                                        <p:strVal val="visible"/>
                                      </p:to>
                                    </p:set>
                                    <p:animEffect transition="in" filter="wipe(left)">
                                      <p:cBhvr>
                                        <p:cTn id="53" dur="500"/>
                                        <p:tgtEl>
                                          <p:spTgt spid="14"/>
                                        </p:tgtEl>
                                      </p:cBhvr>
                                    </p:animEffect>
                                  </p:childTnLst>
                                </p:cTn>
                              </p:par>
                              <p:par>
                                <p:cTn id="54" presetID="22" presetClass="entr" presetSubtype="4" fill="hold" nodeType="withEffect">
                                  <p:stCondLst>
                                    <p:cond delay="2300"/>
                                  </p:stCondLst>
                                  <p:childTnLst>
                                    <p:set>
                                      <p:cBhvr>
                                        <p:cTn id="55" dur="1" fill="hold">
                                          <p:stCondLst>
                                            <p:cond delay="0"/>
                                          </p:stCondLst>
                                        </p:cTn>
                                        <p:tgtEl>
                                          <p:spTgt spid="16"/>
                                        </p:tgtEl>
                                        <p:attrNameLst>
                                          <p:attrName>style.visibility</p:attrName>
                                        </p:attrNameLst>
                                      </p:cBhvr>
                                      <p:to>
                                        <p:strVal val="visible"/>
                                      </p:to>
                                    </p:set>
                                    <p:animEffect transition="in" filter="wipe(down)">
                                      <p:cBhvr>
                                        <p:cTn id="56" dur="500"/>
                                        <p:tgtEl>
                                          <p:spTgt spid="16"/>
                                        </p:tgtEl>
                                      </p:cBhvr>
                                    </p:animEffect>
                                  </p:childTnLst>
                                </p:cTn>
                              </p:par>
                              <p:par>
                                <p:cTn id="57" presetID="53" presetClass="entr" presetSubtype="16" fill="hold" grpId="0" nodeType="withEffect">
                                  <p:stCondLst>
                                    <p:cond delay="250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500"/>
                            </p:stCondLst>
                            <p:childTnLst>
                              <p:par>
                                <p:cTn id="63" presetID="12" presetClass="entr" presetSubtype="8" fill="hold" nodeType="afterEffect">
                                  <p:stCondLst>
                                    <p:cond delay="0"/>
                                  </p:stCondLst>
                                  <p:childTnLst>
                                    <p:set>
                                      <p:cBhvr>
                                        <p:cTn id="64" dur="1" fill="hold">
                                          <p:stCondLst>
                                            <p:cond delay="0"/>
                                          </p:stCondLst>
                                        </p:cTn>
                                        <p:tgtEl>
                                          <p:spTgt spid="17"/>
                                        </p:tgtEl>
                                        <p:attrNameLst>
                                          <p:attrName>style.visibility</p:attrName>
                                        </p:attrNameLst>
                                      </p:cBhvr>
                                      <p:to>
                                        <p:strVal val="visible"/>
                                      </p:to>
                                    </p:set>
                                    <p:anim calcmode="lin" valueType="num">
                                      <p:cBhvr additive="base">
                                        <p:cTn id="65" dur="500"/>
                                        <p:tgtEl>
                                          <p:spTgt spid="17"/>
                                        </p:tgtEl>
                                        <p:attrNameLst>
                                          <p:attrName>ppt_x</p:attrName>
                                        </p:attrNameLst>
                                      </p:cBhvr>
                                      <p:tavLst>
                                        <p:tav tm="0">
                                          <p:val>
                                            <p:strVal val="#ppt_x-#ppt_w*1.125000"/>
                                          </p:val>
                                        </p:tav>
                                        <p:tav tm="100000">
                                          <p:val>
                                            <p:strVal val="#ppt_x"/>
                                          </p:val>
                                        </p:tav>
                                      </p:tavLst>
                                    </p:anim>
                                    <p:animEffect transition="in" filter="wipe(right)">
                                      <p:cBhvr>
                                        <p:cTn id="66" dur="500"/>
                                        <p:tgtEl>
                                          <p:spTgt spid="17"/>
                                        </p:tgtEl>
                                      </p:cBhvr>
                                    </p:animEffect>
                                  </p:childTnLst>
                                </p:cTn>
                              </p:par>
                              <p:par>
                                <p:cTn id="67" presetID="12" presetClass="entr" presetSubtype="8" fill="hold" nodeType="withEffect">
                                  <p:stCondLst>
                                    <p:cond delay="0"/>
                                  </p:stCondLst>
                                  <p:childTnLst>
                                    <p:set>
                                      <p:cBhvr>
                                        <p:cTn id="68" dur="1" fill="hold">
                                          <p:stCondLst>
                                            <p:cond delay="0"/>
                                          </p:stCondLst>
                                        </p:cTn>
                                        <p:tgtEl>
                                          <p:spTgt spid="20"/>
                                        </p:tgtEl>
                                        <p:attrNameLst>
                                          <p:attrName>style.visibility</p:attrName>
                                        </p:attrNameLst>
                                      </p:cBhvr>
                                      <p:to>
                                        <p:strVal val="visible"/>
                                      </p:to>
                                    </p:set>
                                    <p:anim calcmode="lin" valueType="num">
                                      <p:cBhvr additive="base">
                                        <p:cTn id="69" dur="500"/>
                                        <p:tgtEl>
                                          <p:spTgt spid="20"/>
                                        </p:tgtEl>
                                        <p:attrNameLst>
                                          <p:attrName>ppt_x</p:attrName>
                                        </p:attrNameLst>
                                      </p:cBhvr>
                                      <p:tavLst>
                                        <p:tav tm="0">
                                          <p:val>
                                            <p:strVal val="#ppt_x-#ppt_w*1.125000"/>
                                          </p:val>
                                        </p:tav>
                                        <p:tav tm="100000">
                                          <p:val>
                                            <p:strVal val="#ppt_x"/>
                                          </p:val>
                                        </p:tav>
                                      </p:tavLst>
                                    </p:anim>
                                    <p:animEffect transition="in" filter="wipe(right)">
                                      <p:cBhvr>
                                        <p:cTn id="70" dur="500"/>
                                        <p:tgtEl>
                                          <p:spTgt spid="20"/>
                                        </p:tgtEl>
                                      </p:cBhvr>
                                    </p:animEffect>
                                  </p:childTnLst>
                                </p:cTn>
                              </p:par>
                              <p:par>
                                <p:cTn id="71" presetID="12" presetClass="entr" presetSubtype="8" fill="hold" nodeType="withEffect">
                                  <p:stCondLst>
                                    <p:cond delay="0"/>
                                  </p:stCondLst>
                                  <p:childTnLst>
                                    <p:set>
                                      <p:cBhvr>
                                        <p:cTn id="72" dur="1" fill="hold">
                                          <p:stCondLst>
                                            <p:cond delay="0"/>
                                          </p:stCondLst>
                                        </p:cTn>
                                        <p:tgtEl>
                                          <p:spTgt spid="23"/>
                                        </p:tgtEl>
                                        <p:attrNameLst>
                                          <p:attrName>style.visibility</p:attrName>
                                        </p:attrNameLst>
                                      </p:cBhvr>
                                      <p:to>
                                        <p:strVal val="visible"/>
                                      </p:to>
                                    </p:set>
                                    <p:anim calcmode="lin" valueType="num">
                                      <p:cBhvr additive="base">
                                        <p:cTn id="73" dur="500"/>
                                        <p:tgtEl>
                                          <p:spTgt spid="23"/>
                                        </p:tgtEl>
                                        <p:attrNameLst>
                                          <p:attrName>ppt_x</p:attrName>
                                        </p:attrNameLst>
                                      </p:cBhvr>
                                      <p:tavLst>
                                        <p:tav tm="0">
                                          <p:val>
                                            <p:strVal val="#ppt_x-#ppt_w*1.125000"/>
                                          </p:val>
                                        </p:tav>
                                        <p:tav tm="100000">
                                          <p:val>
                                            <p:strVal val="#ppt_x"/>
                                          </p:val>
                                        </p:tav>
                                      </p:tavLst>
                                    </p:anim>
                                    <p:animEffect transition="in" filter="wipe(right)">
                                      <p:cBhvr>
                                        <p:cTn id="7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p:bldP spid="7" grpId="0" animBg="1"/>
      <p:bldP spid="8" grpId="0" animBg="1"/>
      <p:bldP spid="9" grpId="0" animBg="1"/>
      <p:bldP spid="10" grpId="0"/>
      <p:bldP spid="12" grpId="0" animBg="1"/>
      <p:bldP spid="13" grpId="0" animBg="1"/>
      <p:bldP spid="14" grpId="0" animBg="1"/>
      <p:bldP spid="1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1" name="组合 100"/>
          <p:cNvGrpSpPr/>
          <p:nvPr/>
        </p:nvGrpSpPr>
        <p:grpSpPr>
          <a:xfrm>
            <a:off x="1441650" y="1936676"/>
            <a:ext cx="4596294" cy="3479192"/>
            <a:chOff x="2010983" y="2003834"/>
            <a:chExt cx="4735513" cy="3584575"/>
          </a:xfrm>
        </p:grpSpPr>
        <p:grpSp>
          <p:nvGrpSpPr>
            <p:cNvPr id="2" name="Group 3"/>
            <p:cNvGrpSpPr/>
            <p:nvPr/>
          </p:nvGrpSpPr>
          <p:grpSpPr>
            <a:xfrm>
              <a:off x="2776158" y="2003834"/>
              <a:ext cx="3044825" cy="1662112"/>
              <a:chOff x="4551363" y="1903898"/>
              <a:chExt cx="3044825" cy="1662112"/>
            </a:xfrm>
          </p:grpSpPr>
          <p:sp>
            <p:nvSpPr>
              <p:cNvPr id="3" name="Freeform 7"/>
              <p:cNvSpPr>
                <a:spLocks noEditPoints="1"/>
              </p:cNvSpPr>
              <p:nvPr/>
            </p:nvSpPr>
            <p:spPr bwMode="auto">
              <a:xfrm>
                <a:off x="4551363" y="1903898"/>
                <a:ext cx="3044825" cy="1662112"/>
              </a:xfrm>
              <a:custGeom>
                <a:avLst/>
                <a:gdLst>
                  <a:gd name="T0" fmla="*/ 1731 w 2394"/>
                  <a:gd name="T1" fmla="*/ 273 h 1308"/>
                  <a:gd name="T2" fmla="*/ 1036 w 2394"/>
                  <a:gd name="T3" fmla="*/ 76 h 1308"/>
                  <a:gd name="T4" fmla="*/ 393 w 2394"/>
                  <a:gd name="T5" fmla="*/ 358 h 1308"/>
                  <a:gd name="T6" fmla="*/ 333 w 2394"/>
                  <a:gd name="T7" fmla="*/ 1019 h 1308"/>
                  <a:gd name="T8" fmla="*/ 480 w 2394"/>
                  <a:gd name="T9" fmla="*/ 1103 h 1308"/>
                  <a:gd name="T10" fmla="*/ 745 w 2394"/>
                  <a:gd name="T11" fmla="*/ 1158 h 1308"/>
                  <a:gd name="T12" fmla="*/ 900 w 2394"/>
                  <a:gd name="T13" fmla="*/ 1151 h 1308"/>
                  <a:gd name="T14" fmla="*/ 1237 w 2394"/>
                  <a:gd name="T15" fmla="*/ 1308 h 1308"/>
                  <a:gd name="T16" fmla="*/ 1534 w 2394"/>
                  <a:gd name="T17" fmla="*/ 1180 h 1308"/>
                  <a:gd name="T18" fmla="*/ 2127 w 2394"/>
                  <a:gd name="T19" fmla="*/ 1029 h 1308"/>
                  <a:gd name="T20" fmla="*/ 2149 w 2394"/>
                  <a:gd name="T21" fmla="*/ 503 h 1308"/>
                  <a:gd name="T22" fmla="*/ 1740 w 2394"/>
                  <a:gd name="T23" fmla="*/ 1167 h 1308"/>
                  <a:gd name="T24" fmla="*/ 938 w 2394"/>
                  <a:gd name="T25" fmla="*/ 1051 h 1308"/>
                  <a:gd name="T26" fmla="*/ 333 w 2394"/>
                  <a:gd name="T27" fmla="*/ 959 h 1308"/>
                  <a:gd name="T28" fmla="*/ 306 w 2394"/>
                  <a:gd name="T29" fmla="*/ 957 h 1308"/>
                  <a:gd name="T30" fmla="*/ 288 w 2394"/>
                  <a:gd name="T31" fmla="*/ 955 h 1308"/>
                  <a:gd name="T32" fmla="*/ 267 w 2394"/>
                  <a:gd name="T33" fmla="*/ 951 h 1308"/>
                  <a:gd name="T34" fmla="*/ 249 w 2394"/>
                  <a:gd name="T35" fmla="*/ 946 h 1308"/>
                  <a:gd name="T36" fmla="*/ 231 w 2394"/>
                  <a:gd name="T37" fmla="*/ 939 h 1308"/>
                  <a:gd name="T38" fmla="*/ 214 w 2394"/>
                  <a:gd name="T39" fmla="*/ 931 h 1308"/>
                  <a:gd name="T40" fmla="*/ 192 w 2394"/>
                  <a:gd name="T41" fmla="*/ 920 h 1308"/>
                  <a:gd name="T42" fmla="*/ 176 w 2394"/>
                  <a:gd name="T43" fmla="*/ 909 h 1308"/>
                  <a:gd name="T44" fmla="*/ 161 w 2394"/>
                  <a:gd name="T45" fmla="*/ 898 h 1308"/>
                  <a:gd name="T46" fmla="*/ 147 w 2394"/>
                  <a:gd name="T47" fmla="*/ 885 h 1308"/>
                  <a:gd name="T48" fmla="*/ 134 w 2394"/>
                  <a:gd name="T49" fmla="*/ 873 h 1308"/>
                  <a:gd name="T50" fmla="*/ 121 w 2394"/>
                  <a:gd name="T51" fmla="*/ 858 h 1308"/>
                  <a:gd name="T52" fmla="*/ 113 w 2394"/>
                  <a:gd name="T53" fmla="*/ 847 h 1308"/>
                  <a:gd name="T54" fmla="*/ 84 w 2394"/>
                  <a:gd name="T55" fmla="*/ 798 h 1308"/>
                  <a:gd name="T56" fmla="*/ 78 w 2394"/>
                  <a:gd name="T57" fmla="*/ 783 h 1308"/>
                  <a:gd name="T58" fmla="*/ 71 w 2394"/>
                  <a:gd name="T59" fmla="*/ 763 h 1308"/>
                  <a:gd name="T60" fmla="*/ 67 w 2394"/>
                  <a:gd name="T61" fmla="*/ 748 h 1308"/>
                  <a:gd name="T62" fmla="*/ 63 w 2394"/>
                  <a:gd name="T63" fmla="*/ 725 h 1308"/>
                  <a:gd name="T64" fmla="*/ 60 w 2394"/>
                  <a:gd name="T65" fmla="*/ 686 h 1308"/>
                  <a:gd name="T66" fmla="*/ 745 w 2394"/>
                  <a:gd name="T67" fmla="*/ 263 h 1308"/>
                  <a:gd name="T68" fmla="*/ 1693 w 2394"/>
                  <a:gd name="T69" fmla="*/ 335 h 1308"/>
                  <a:gd name="T70" fmla="*/ 2131 w 2394"/>
                  <a:gd name="T71" fmla="*/ 563 h 1308"/>
                  <a:gd name="T72" fmla="*/ 2273 w 2394"/>
                  <a:gd name="T73" fmla="*/ 621 h 1308"/>
                  <a:gd name="T74" fmla="*/ 2309 w 2394"/>
                  <a:gd name="T75" fmla="*/ 668 h 1308"/>
                  <a:gd name="T76" fmla="*/ 2314 w 2394"/>
                  <a:gd name="T77" fmla="*/ 677 h 1308"/>
                  <a:gd name="T78" fmla="*/ 2321 w 2394"/>
                  <a:gd name="T79" fmla="*/ 694 h 1308"/>
                  <a:gd name="T80" fmla="*/ 2325 w 2394"/>
                  <a:gd name="T81" fmla="*/ 705 h 1308"/>
                  <a:gd name="T82" fmla="*/ 2329 w 2394"/>
                  <a:gd name="T83" fmla="*/ 722 h 1308"/>
                  <a:gd name="T84" fmla="*/ 2332 w 2394"/>
                  <a:gd name="T85" fmla="*/ 735 h 1308"/>
                  <a:gd name="T86" fmla="*/ 2334 w 2394"/>
                  <a:gd name="T87" fmla="*/ 753 h 1308"/>
                  <a:gd name="T88" fmla="*/ 2131 w 2394"/>
                  <a:gd name="T89" fmla="*/ 969 h 1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394" h="1308">
                    <a:moveTo>
                      <a:pt x="2149" y="503"/>
                    </a:moveTo>
                    <a:cubicBezTo>
                      <a:pt x="2063" y="360"/>
                      <a:pt x="1909" y="273"/>
                      <a:pt x="1740" y="273"/>
                    </a:cubicBezTo>
                    <a:cubicBezTo>
                      <a:pt x="1737" y="273"/>
                      <a:pt x="1734" y="273"/>
                      <a:pt x="1731" y="273"/>
                    </a:cubicBezTo>
                    <a:cubicBezTo>
                      <a:pt x="1696" y="199"/>
                      <a:pt x="1642" y="136"/>
                      <a:pt x="1575" y="88"/>
                    </a:cubicBezTo>
                    <a:cubicBezTo>
                      <a:pt x="1493" y="30"/>
                      <a:pt x="1397" y="0"/>
                      <a:pt x="1296" y="0"/>
                    </a:cubicBezTo>
                    <a:cubicBezTo>
                      <a:pt x="1204" y="0"/>
                      <a:pt x="1114" y="26"/>
                      <a:pt x="1036" y="76"/>
                    </a:cubicBezTo>
                    <a:cubicBezTo>
                      <a:pt x="976" y="114"/>
                      <a:pt x="926" y="165"/>
                      <a:pt x="888" y="225"/>
                    </a:cubicBezTo>
                    <a:cubicBezTo>
                      <a:pt x="842" y="210"/>
                      <a:pt x="794" y="203"/>
                      <a:pt x="745" y="203"/>
                    </a:cubicBezTo>
                    <a:cubicBezTo>
                      <a:pt x="609" y="203"/>
                      <a:pt x="483" y="259"/>
                      <a:pt x="393" y="358"/>
                    </a:cubicBezTo>
                    <a:cubicBezTo>
                      <a:pt x="373" y="355"/>
                      <a:pt x="353" y="353"/>
                      <a:pt x="333" y="353"/>
                    </a:cubicBezTo>
                    <a:cubicBezTo>
                      <a:pt x="149" y="353"/>
                      <a:pt x="0" y="502"/>
                      <a:pt x="0" y="686"/>
                    </a:cubicBezTo>
                    <a:cubicBezTo>
                      <a:pt x="0" y="869"/>
                      <a:pt x="149" y="1019"/>
                      <a:pt x="333" y="1019"/>
                    </a:cubicBezTo>
                    <a:cubicBezTo>
                      <a:pt x="356" y="1019"/>
                      <a:pt x="379" y="1016"/>
                      <a:pt x="401" y="1012"/>
                    </a:cubicBezTo>
                    <a:cubicBezTo>
                      <a:pt x="426" y="1038"/>
                      <a:pt x="454" y="1061"/>
                      <a:pt x="484" y="1081"/>
                    </a:cubicBezTo>
                    <a:cubicBezTo>
                      <a:pt x="483" y="1088"/>
                      <a:pt x="481" y="1095"/>
                      <a:pt x="480" y="1103"/>
                    </a:cubicBezTo>
                    <a:cubicBezTo>
                      <a:pt x="499" y="1107"/>
                      <a:pt x="499" y="1107"/>
                      <a:pt x="499" y="1107"/>
                    </a:cubicBezTo>
                    <a:cubicBezTo>
                      <a:pt x="500" y="1102"/>
                      <a:pt x="502" y="1097"/>
                      <a:pt x="503" y="1092"/>
                    </a:cubicBezTo>
                    <a:cubicBezTo>
                      <a:pt x="575" y="1135"/>
                      <a:pt x="658" y="1158"/>
                      <a:pt x="745" y="1158"/>
                    </a:cubicBezTo>
                    <a:cubicBezTo>
                      <a:pt x="791" y="1158"/>
                      <a:pt x="837" y="1151"/>
                      <a:pt x="881" y="1138"/>
                    </a:cubicBezTo>
                    <a:cubicBezTo>
                      <a:pt x="881" y="1142"/>
                      <a:pt x="881" y="1146"/>
                      <a:pt x="880" y="1150"/>
                    </a:cubicBezTo>
                    <a:cubicBezTo>
                      <a:pt x="900" y="1151"/>
                      <a:pt x="900" y="1151"/>
                      <a:pt x="900" y="1151"/>
                    </a:cubicBezTo>
                    <a:cubicBezTo>
                      <a:pt x="901" y="1145"/>
                      <a:pt x="901" y="1138"/>
                      <a:pt x="901" y="1132"/>
                    </a:cubicBezTo>
                    <a:cubicBezTo>
                      <a:pt x="905" y="1130"/>
                      <a:pt x="908" y="1129"/>
                      <a:pt x="911" y="1128"/>
                    </a:cubicBezTo>
                    <a:cubicBezTo>
                      <a:pt x="981" y="1239"/>
                      <a:pt x="1103" y="1308"/>
                      <a:pt x="1237" y="1308"/>
                    </a:cubicBezTo>
                    <a:cubicBezTo>
                      <a:pt x="1347" y="1308"/>
                      <a:pt x="1449" y="1262"/>
                      <a:pt x="1521" y="1183"/>
                    </a:cubicBezTo>
                    <a:cubicBezTo>
                      <a:pt x="1534" y="1184"/>
                      <a:pt x="1534" y="1184"/>
                      <a:pt x="1534" y="1184"/>
                    </a:cubicBezTo>
                    <a:cubicBezTo>
                      <a:pt x="1534" y="1183"/>
                      <a:pt x="1534" y="1181"/>
                      <a:pt x="1534" y="1180"/>
                    </a:cubicBezTo>
                    <a:cubicBezTo>
                      <a:pt x="1598" y="1211"/>
                      <a:pt x="1668" y="1227"/>
                      <a:pt x="1740" y="1227"/>
                    </a:cubicBezTo>
                    <a:cubicBezTo>
                      <a:pt x="1824" y="1227"/>
                      <a:pt x="1906" y="1206"/>
                      <a:pt x="1978" y="1164"/>
                    </a:cubicBezTo>
                    <a:cubicBezTo>
                      <a:pt x="2037" y="1130"/>
                      <a:pt x="2088" y="1084"/>
                      <a:pt x="2127" y="1029"/>
                    </a:cubicBezTo>
                    <a:cubicBezTo>
                      <a:pt x="2129" y="1029"/>
                      <a:pt x="2130" y="1029"/>
                      <a:pt x="2131" y="1029"/>
                    </a:cubicBezTo>
                    <a:cubicBezTo>
                      <a:pt x="2276" y="1029"/>
                      <a:pt x="2394" y="911"/>
                      <a:pt x="2394" y="766"/>
                    </a:cubicBezTo>
                    <a:cubicBezTo>
                      <a:pt x="2394" y="627"/>
                      <a:pt x="2286" y="513"/>
                      <a:pt x="2149" y="503"/>
                    </a:cubicBezTo>
                    <a:close/>
                    <a:moveTo>
                      <a:pt x="2131" y="969"/>
                    </a:moveTo>
                    <a:cubicBezTo>
                      <a:pt x="2119" y="969"/>
                      <a:pt x="2108" y="968"/>
                      <a:pt x="2097" y="967"/>
                    </a:cubicBezTo>
                    <a:cubicBezTo>
                      <a:pt x="2024" y="1087"/>
                      <a:pt x="1891" y="1167"/>
                      <a:pt x="1740" y="1167"/>
                    </a:cubicBezTo>
                    <a:cubicBezTo>
                      <a:pt x="1656" y="1167"/>
                      <a:pt x="1577" y="1142"/>
                      <a:pt x="1511" y="1099"/>
                    </a:cubicBezTo>
                    <a:cubicBezTo>
                      <a:pt x="1453" y="1188"/>
                      <a:pt x="1352" y="1248"/>
                      <a:pt x="1237" y="1248"/>
                    </a:cubicBezTo>
                    <a:cubicBezTo>
                      <a:pt x="1103" y="1248"/>
                      <a:pt x="988" y="1167"/>
                      <a:pt x="938" y="1051"/>
                    </a:cubicBezTo>
                    <a:cubicBezTo>
                      <a:pt x="880" y="1081"/>
                      <a:pt x="814" y="1098"/>
                      <a:pt x="745" y="1098"/>
                    </a:cubicBezTo>
                    <a:cubicBezTo>
                      <a:pt x="614" y="1098"/>
                      <a:pt x="498" y="1038"/>
                      <a:pt x="421" y="944"/>
                    </a:cubicBezTo>
                    <a:cubicBezTo>
                      <a:pt x="394" y="954"/>
                      <a:pt x="364" y="959"/>
                      <a:pt x="333" y="959"/>
                    </a:cubicBezTo>
                    <a:cubicBezTo>
                      <a:pt x="328" y="959"/>
                      <a:pt x="324" y="959"/>
                      <a:pt x="319" y="958"/>
                    </a:cubicBezTo>
                    <a:cubicBezTo>
                      <a:pt x="318" y="958"/>
                      <a:pt x="317" y="958"/>
                      <a:pt x="315" y="958"/>
                    </a:cubicBezTo>
                    <a:cubicBezTo>
                      <a:pt x="312" y="958"/>
                      <a:pt x="309" y="958"/>
                      <a:pt x="306" y="957"/>
                    </a:cubicBezTo>
                    <a:cubicBezTo>
                      <a:pt x="304" y="957"/>
                      <a:pt x="303" y="957"/>
                      <a:pt x="301" y="957"/>
                    </a:cubicBezTo>
                    <a:cubicBezTo>
                      <a:pt x="298" y="957"/>
                      <a:pt x="296" y="956"/>
                      <a:pt x="293" y="956"/>
                    </a:cubicBezTo>
                    <a:cubicBezTo>
                      <a:pt x="291" y="956"/>
                      <a:pt x="289" y="955"/>
                      <a:pt x="288" y="955"/>
                    </a:cubicBezTo>
                    <a:cubicBezTo>
                      <a:pt x="285" y="954"/>
                      <a:pt x="283" y="954"/>
                      <a:pt x="280" y="954"/>
                    </a:cubicBezTo>
                    <a:cubicBezTo>
                      <a:pt x="278" y="953"/>
                      <a:pt x="276" y="953"/>
                      <a:pt x="275" y="952"/>
                    </a:cubicBezTo>
                    <a:cubicBezTo>
                      <a:pt x="272" y="952"/>
                      <a:pt x="270" y="951"/>
                      <a:pt x="267" y="951"/>
                    </a:cubicBezTo>
                    <a:cubicBezTo>
                      <a:pt x="266" y="950"/>
                      <a:pt x="264" y="950"/>
                      <a:pt x="262" y="949"/>
                    </a:cubicBezTo>
                    <a:cubicBezTo>
                      <a:pt x="260" y="949"/>
                      <a:pt x="257" y="948"/>
                      <a:pt x="255" y="947"/>
                    </a:cubicBezTo>
                    <a:cubicBezTo>
                      <a:pt x="253" y="947"/>
                      <a:pt x="251" y="946"/>
                      <a:pt x="249" y="946"/>
                    </a:cubicBezTo>
                    <a:cubicBezTo>
                      <a:pt x="247" y="945"/>
                      <a:pt x="245" y="944"/>
                      <a:pt x="243" y="943"/>
                    </a:cubicBezTo>
                    <a:cubicBezTo>
                      <a:pt x="241" y="943"/>
                      <a:pt x="239" y="942"/>
                      <a:pt x="237" y="941"/>
                    </a:cubicBezTo>
                    <a:cubicBezTo>
                      <a:pt x="235" y="941"/>
                      <a:pt x="233" y="940"/>
                      <a:pt x="231" y="939"/>
                    </a:cubicBezTo>
                    <a:cubicBezTo>
                      <a:pt x="229" y="938"/>
                      <a:pt x="227" y="937"/>
                      <a:pt x="225" y="937"/>
                    </a:cubicBezTo>
                    <a:cubicBezTo>
                      <a:pt x="223" y="936"/>
                      <a:pt x="221" y="935"/>
                      <a:pt x="219" y="934"/>
                    </a:cubicBezTo>
                    <a:cubicBezTo>
                      <a:pt x="217" y="933"/>
                      <a:pt x="215" y="932"/>
                      <a:pt x="214" y="931"/>
                    </a:cubicBezTo>
                    <a:cubicBezTo>
                      <a:pt x="211" y="930"/>
                      <a:pt x="209" y="929"/>
                      <a:pt x="207" y="928"/>
                    </a:cubicBezTo>
                    <a:cubicBezTo>
                      <a:pt x="205" y="927"/>
                      <a:pt x="203" y="926"/>
                      <a:pt x="200" y="924"/>
                    </a:cubicBezTo>
                    <a:cubicBezTo>
                      <a:pt x="198" y="923"/>
                      <a:pt x="195" y="921"/>
                      <a:pt x="192" y="920"/>
                    </a:cubicBezTo>
                    <a:cubicBezTo>
                      <a:pt x="190" y="918"/>
                      <a:pt x="188" y="917"/>
                      <a:pt x="187" y="916"/>
                    </a:cubicBezTo>
                    <a:cubicBezTo>
                      <a:pt x="185" y="915"/>
                      <a:pt x="183" y="914"/>
                      <a:pt x="181" y="913"/>
                    </a:cubicBezTo>
                    <a:cubicBezTo>
                      <a:pt x="180" y="912"/>
                      <a:pt x="178" y="910"/>
                      <a:pt x="176" y="909"/>
                    </a:cubicBezTo>
                    <a:cubicBezTo>
                      <a:pt x="174" y="908"/>
                      <a:pt x="173" y="907"/>
                      <a:pt x="171" y="906"/>
                    </a:cubicBezTo>
                    <a:cubicBezTo>
                      <a:pt x="169" y="904"/>
                      <a:pt x="168" y="903"/>
                      <a:pt x="166" y="901"/>
                    </a:cubicBezTo>
                    <a:cubicBezTo>
                      <a:pt x="164" y="900"/>
                      <a:pt x="163" y="899"/>
                      <a:pt x="161" y="898"/>
                    </a:cubicBezTo>
                    <a:cubicBezTo>
                      <a:pt x="160" y="897"/>
                      <a:pt x="158" y="895"/>
                      <a:pt x="156" y="894"/>
                    </a:cubicBezTo>
                    <a:cubicBezTo>
                      <a:pt x="155" y="892"/>
                      <a:pt x="153" y="891"/>
                      <a:pt x="152" y="890"/>
                    </a:cubicBezTo>
                    <a:cubicBezTo>
                      <a:pt x="150" y="888"/>
                      <a:pt x="148" y="887"/>
                      <a:pt x="147" y="885"/>
                    </a:cubicBezTo>
                    <a:cubicBezTo>
                      <a:pt x="145" y="884"/>
                      <a:pt x="144" y="883"/>
                      <a:pt x="143" y="882"/>
                    </a:cubicBezTo>
                    <a:cubicBezTo>
                      <a:pt x="141" y="880"/>
                      <a:pt x="139" y="878"/>
                      <a:pt x="138" y="876"/>
                    </a:cubicBezTo>
                    <a:cubicBezTo>
                      <a:pt x="137" y="875"/>
                      <a:pt x="135" y="874"/>
                      <a:pt x="134" y="873"/>
                    </a:cubicBezTo>
                    <a:cubicBezTo>
                      <a:pt x="133" y="871"/>
                      <a:pt x="131" y="869"/>
                      <a:pt x="129" y="867"/>
                    </a:cubicBezTo>
                    <a:cubicBezTo>
                      <a:pt x="128" y="866"/>
                      <a:pt x="127" y="865"/>
                      <a:pt x="126" y="864"/>
                    </a:cubicBezTo>
                    <a:cubicBezTo>
                      <a:pt x="124" y="862"/>
                      <a:pt x="123" y="860"/>
                      <a:pt x="121" y="858"/>
                    </a:cubicBezTo>
                    <a:cubicBezTo>
                      <a:pt x="120" y="857"/>
                      <a:pt x="120" y="856"/>
                      <a:pt x="119" y="855"/>
                    </a:cubicBezTo>
                    <a:cubicBezTo>
                      <a:pt x="117" y="853"/>
                      <a:pt x="115" y="850"/>
                      <a:pt x="113" y="848"/>
                    </a:cubicBezTo>
                    <a:cubicBezTo>
                      <a:pt x="113" y="847"/>
                      <a:pt x="113" y="847"/>
                      <a:pt x="113" y="847"/>
                    </a:cubicBezTo>
                    <a:cubicBezTo>
                      <a:pt x="104" y="835"/>
                      <a:pt x="96" y="822"/>
                      <a:pt x="89" y="808"/>
                    </a:cubicBezTo>
                    <a:cubicBezTo>
                      <a:pt x="89" y="808"/>
                      <a:pt x="88" y="807"/>
                      <a:pt x="88" y="806"/>
                    </a:cubicBezTo>
                    <a:cubicBezTo>
                      <a:pt x="87" y="804"/>
                      <a:pt x="85" y="801"/>
                      <a:pt x="84" y="798"/>
                    </a:cubicBezTo>
                    <a:cubicBezTo>
                      <a:pt x="84" y="797"/>
                      <a:pt x="83" y="796"/>
                      <a:pt x="83" y="795"/>
                    </a:cubicBezTo>
                    <a:cubicBezTo>
                      <a:pt x="82" y="792"/>
                      <a:pt x="80" y="789"/>
                      <a:pt x="79" y="786"/>
                    </a:cubicBezTo>
                    <a:cubicBezTo>
                      <a:pt x="79" y="785"/>
                      <a:pt x="78" y="784"/>
                      <a:pt x="78" y="783"/>
                    </a:cubicBezTo>
                    <a:cubicBezTo>
                      <a:pt x="77" y="781"/>
                      <a:pt x="76" y="778"/>
                      <a:pt x="75" y="775"/>
                    </a:cubicBezTo>
                    <a:cubicBezTo>
                      <a:pt x="75" y="774"/>
                      <a:pt x="74" y="773"/>
                      <a:pt x="74" y="772"/>
                    </a:cubicBezTo>
                    <a:cubicBezTo>
                      <a:pt x="73" y="769"/>
                      <a:pt x="72" y="766"/>
                      <a:pt x="71" y="763"/>
                    </a:cubicBezTo>
                    <a:cubicBezTo>
                      <a:pt x="71" y="762"/>
                      <a:pt x="71" y="761"/>
                      <a:pt x="70" y="760"/>
                    </a:cubicBezTo>
                    <a:cubicBezTo>
                      <a:pt x="69" y="757"/>
                      <a:pt x="69" y="754"/>
                      <a:pt x="68" y="751"/>
                    </a:cubicBezTo>
                    <a:cubicBezTo>
                      <a:pt x="68" y="750"/>
                      <a:pt x="67" y="749"/>
                      <a:pt x="67" y="748"/>
                    </a:cubicBezTo>
                    <a:cubicBezTo>
                      <a:pt x="66" y="744"/>
                      <a:pt x="66" y="741"/>
                      <a:pt x="65" y="738"/>
                    </a:cubicBezTo>
                    <a:cubicBezTo>
                      <a:pt x="65" y="737"/>
                      <a:pt x="65" y="737"/>
                      <a:pt x="65" y="736"/>
                    </a:cubicBezTo>
                    <a:cubicBezTo>
                      <a:pt x="64" y="732"/>
                      <a:pt x="63" y="729"/>
                      <a:pt x="63" y="725"/>
                    </a:cubicBezTo>
                    <a:cubicBezTo>
                      <a:pt x="63" y="725"/>
                      <a:pt x="63" y="725"/>
                      <a:pt x="63" y="725"/>
                    </a:cubicBezTo>
                    <a:cubicBezTo>
                      <a:pt x="63" y="725"/>
                      <a:pt x="63" y="725"/>
                      <a:pt x="63" y="725"/>
                    </a:cubicBezTo>
                    <a:cubicBezTo>
                      <a:pt x="61" y="712"/>
                      <a:pt x="60" y="699"/>
                      <a:pt x="60" y="686"/>
                    </a:cubicBezTo>
                    <a:cubicBezTo>
                      <a:pt x="60" y="535"/>
                      <a:pt x="182" y="413"/>
                      <a:pt x="333" y="413"/>
                    </a:cubicBezTo>
                    <a:cubicBezTo>
                      <a:pt x="361" y="413"/>
                      <a:pt x="389" y="417"/>
                      <a:pt x="415" y="425"/>
                    </a:cubicBezTo>
                    <a:cubicBezTo>
                      <a:pt x="491" y="327"/>
                      <a:pt x="611" y="263"/>
                      <a:pt x="745" y="263"/>
                    </a:cubicBezTo>
                    <a:cubicBezTo>
                      <a:pt x="806" y="263"/>
                      <a:pt x="863" y="276"/>
                      <a:pt x="915" y="299"/>
                    </a:cubicBezTo>
                    <a:cubicBezTo>
                      <a:pt x="983" y="158"/>
                      <a:pt x="1128" y="60"/>
                      <a:pt x="1296" y="60"/>
                    </a:cubicBezTo>
                    <a:cubicBezTo>
                      <a:pt x="1478" y="60"/>
                      <a:pt x="1633" y="174"/>
                      <a:pt x="1693" y="335"/>
                    </a:cubicBezTo>
                    <a:cubicBezTo>
                      <a:pt x="1708" y="334"/>
                      <a:pt x="1724" y="333"/>
                      <a:pt x="1740" y="333"/>
                    </a:cubicBezTo>
                    <a:cubicBezTo>
                      <a:pt x="1904" y="333"/>
                      <a:pt x="2045" y="427"/>
                      <a:pt x="2114" y="564"/>
                    </a:cubicBezTo>
                    <a:cubicBezTo>
                      <a:pt x="2119" y="563"/>
                      <a:pt x="2125" y="563"/>
                      <a:pt x="2131" y="563"/>
                    </a:cubicBezTo>
                    <a:cubicBezTo>
                      <a:pt x="2186" y="563"/>
                      <a:pt x="2237" y="585"/>
                      <a:pt x="2273" y="621"/>
                    </a:cubicBezTo>
                    <a:cubicBezTo>
                      <a:pt x="2273" y="621"/>
                      <a:pt x="2273" y="621"/>
                      <a:pt x="2273" y="621"/>
                    </a:cubicBezTo>
                    <a:cubicBezTo>
                      <a:pt x="2273" y="621"/>
                      <a:pt x="2273" y="621"/>
                      <a:pt x="2273" y="621"/>
                    </a:cubicBezTo>
                    <a:cubicBezTo>
                      <a:pt x="2285" y="633"/>
                      <a:pt x="2295" y="646"/>
                      <a:pt x="2304" y="660"/>
                    </a:cubicBezTo>
                    <a:cubicBezTo>
                      <a:pt x="2304" y="660"/>
                      <a:pt x="2304" y="660"/>
                      <a:pt x="2304" y="660"/>
                    </a:cubicBezTo>
                    <a:cubicBezTo>
                      <a:pt x="2306" y="662"/>
                      <a:pt x="2307" y="665"/>
                      <a:pt x="2309" y="668"/>
                    </a:cubicBezTo>
                    <a:cubicBezTo>
                      <a:pt x="2309" y="668"/>
                      <a:pt x="2309" y="668"/>
                      <a:pt x="2309" y="668"/>
                    </a:cubicBezTo>
                    <a:cubicBezTo>
                      <a:pt x="2311" y="671"/>
                      <a:pt x="2312" y="674"/>
                      <a:pt x="2313" y="677"/>
                    </a:cubicBezTo>
                    <a:cubicBezTo>
                      <a:pt x="2314" y="677"/>
                      <a:pt x="2314" y="677"/>
                      <a:pt x="2314" y="677"/>
                    </a:cubicBezTo>
                    <a:cubicBezTo>
                      <a:pt x="2315" y="680"/>
                      <a:pt x="2316" y="683"/>
                      <a:pt x="2318" y="685"/>
                    </a:cubicBezTo>
                    <a:cubicBezTo>
                      <a:pt x="2318" y="686"/>
                      <a:pt x="2318" y="686"/>
                      <a:pt x="2318" y="686"/>
                    </a:cubicBezTo>
                    <a:cubicBezTo>
                      <a:pt x="2319" y="689"/>
                      <a:pt x="2320" y="692"/>
                      <a:pt x="2321" y="694"/>
                    </a:cubicBezTo>
                    <a:cubicBezTo>
                      <a:pt x="2321" y="695"/>
                      <a:pt x="2321" y="695"/>
                      <a:pt x="2322" y="696"/>
                    </a:cubicBezTo>
                    <a:cubicBezTo>
                      <a:pt x="2323" y="698"/>
                      <a:pt x="2324" y="701"/>
                      <a:pt x="2324" y="704"/>
                    </a:cubicBezTo>
                    <a:cubicBezTo>
                      <a:pt x="2325" y="704"/>
                      <a:pt x="2325" y="705"/>
                      <a:pt x="2325" y="705"/>
                    </a:cubicBezTo>
                    <a:cubicBezTo>
                      <a:pt x="2326" y="708"/>
                      <a:pt x="2326" y="710"/>
                      <a:pt x="2327" y="713"/>
                    </a:cubicBezTo>
                    <a:cubicBezTo>
                      <a:pt x="2327" y="714"/>
                      <a:pt x="2328" y="714"/>
                      <a:pt x="2328" y="715"/>
                    </a:cubicBezTo>
                    <a:cubicBezTo>
                      <a:pt x="2328" y="717"/>
                      <a:pt x="2329" y="720"/>
                      <a:pt x="2329" y="722"/>
                    </a:cubicBezTo>
                    <a:cubicBezTo>
                      <a:pt x="2330" y="723"/>
                      <a:pt x="2330" y="724"/>
                      <a:pt x="2330" y="725"/>
                    </a:cubicBezTo>
                    <a:cubicBezTo>
                      <a:pt x="2331" y="727"/>
                      <a:pt x="2331" y="730"/>
                      <a:pt x="2331" y="732"/>
                    </a:cubicBezTo>
                    <a:cubicBezTo>
                      <a:pt x="2332" y="733"/>
                      <a:pt x="2332" y="734"/>
                      <a:pt x="2332" y="735"/>
                    </a:cubicBezTo>
                    <a:cubicBezTo>
                      <a:pt x="2332" y="737"/>
                      <a:pt x="2332" y="740"/>
                      <a:pt x="2333" y="742"/>
                    </a:cubicBezTo>
                    <a:cubicBezTo>
                      <a:pt x="2333" y="743"/>
                      <a:pt x="2333" y="744"/>
                      <a:pt x="2333" y="745"/>
                    </a:cubicBezTo>
                    <a:cubicBezTo>
                      <a:pt x="2333" y="748"/>
                      <a:pt x="2334" y="750"/>
                      <a:pt x="2334" y="753"/>
                    </a:cubicBezTo>
                    <a:cubicBezTo>
                      <a:pt x="2334" y="754"/>
                      <a:pt x="2334" y="755"/>
                      <a:pt x="2334" y="756"/>
                    </a:cubicBezTo>
                    <a:cubicBezTo>
                      <a:pt x="2334" y="759"/>
                      <a:pt x="2334" y="763"/>
                      <a:pt x="2334" y="766"/>
                    </a:cubicBezTo>
                    <a:cubicBezTo>
                      <a:pt x="2334" y="878"/>
                      <a:pt x="2243" y="969"/>
                      <a:pt x="2131" y="969"/>
                    </a:cubicBezTo>
                    <a:close/>
                  </a:path>
                </a:pathLst>
              </a:custGeom>
              <a:solidFill>
                <a:schemeClr val="bg1">
                  <a:lumMod val="75000"/>
                </a:schemeClr>
              </a:solidFill>
              <a:ln>
                <a:noFill/>
              </a:ln>
            </p:spPr>
            <p:txBody>
              <a:bodyPr vert="horz" wrap="square" lIns="91440" tIns="45720" rIns="91440" bIns="45720" numCol="1" anchor="t" anchorCtr="0" compatLnSpc="1"/>
              <a:lstStyle/>
              <a:p>
                <a:endParaRPr lang="en-US">
                  <a:latin typeface="Arial" panose="020B0604020202020204" pitchFamily="34" charset="0"/>
                  <a:cs typeface="Arial" panose="020B0604020202020204" pitchFamily="34" charset="0"/>
                </a:endParaRPr>
              </a:p>
            </p:txBody>
          </p:sp>
          <p:sp>
            <p:nvSpPr>
              <p:cNvPr id="4" name="Freeform 39"/>
              <p:cNvSpPr>
                <a:spLocks noEditPoints="1"/>
              </p:cNvSpPr>
              <p:nvPr/>
            </p:nvSpPr>
            <p:spPr bwMode="auto">
              <a:xfrm>
                <a:off x="4627563" y="1980098"/>
                <a:ext cx="2814638" cy="1336675"/>
              </a:xfrm>
              <a:custGeom>
                <a:avLst/>
                <a:gdLst>
                  <a:gd name="T0" fmla="*/ 212 w 2214"/>
                  <a:gd name="T1" fmla="*/ 763 h 1052"/>
                  <a:gd name="T2" fmla="*/ 301 w 2214"/>
                  <a:gd name="T3" fmla="*/ 748 h 1052"/>
                  <a:gd name="T4" fmla="*/ 624 w 2214"/>
                  <a:gd name="T5" fmla="*/ 902 h 1052"/>
                  <a:gd name="T6" fmla="*/ 817 w 2214"/>
                  <a:gd name="T7" fmla="*/ 855 h 1052"/>
                  <a:gd name="T8" fmla="*/ 1117 w 2214"/>
                  <a:gd name="T9" fmla="*/ 1052 h 1052"/>
                  <a:gd name="T10" fmla="*/ 1390 w 2214"/>
                  <a:gd name="T11" fmla="*/ 903 h 1052"/>
                  <a:gd name="T12" fmla="*/ 1620 w 2214"/>
                  <a:gd name="T13" fmla="*/ 972 h 1052"/>
                  <a:gd name="T14" fmla="*/ 1976 w 2214"/>
                  <a:gd name="T15" fmla="*/ 771 h 1052"/>
                  <a:gd name="T16" fmla="*/ 2010 w 2214"/>
                  <a:gd name="T17" fmla="*/ 774 h 1052"/>
                  <a:gd name="T18" fmla="*/ 2214 w 2214"/>
                  <a:gd name="T19" fmla="*/ 571 h 1052"/>
                  <a:gd name="T20" fmla="*/ 2213 w 2214"/>
                  <a:gd name="T21" fmla="*/ 561 h 1052"/>
                  <a:gd name="T22" fmla="*/ 2071 w 2214"/>
                  <a:gd name="T23" fmla="*/ 503 h 1052"/>
                  <a:gd name="T24" fmla="*/ 2054 w 2214"/>
                  <a:gd name="T25" fmla="*/ 504 h 1052"/>
                  <a:gd name="T26" fmla="*/ 1680 w 2214"/>
                  <a:gd name="T27" fmla="*/ 273 h 1052"/>
                  <a:gd name="T28" fmla="*/ 1633 w 2214"/>
                  <a:gd name="T29" fmla="*/ 275 h 1052"/>
                  <a:gd name="T30" fmla="*/ 1236 w 2214"/>
                  <a:gd name="T31" fmla="*/ 0 h 1052"/>
                  <a:gd name="T32" fmla="*/ 855 w 2214"/>
                  <a:gd name="T33" fmla="*/ 239 h 1052"/>
                  <a:gd name="T34" fmla="*/ 685 w 2214"/>
                  <a:gd name="T35" fmla="*/ 203 h 1052"/>
                  <a:gd name="T36" fmla="*/ 355 w 2214"/>
                  <a:gd name="T37" fmla="*/ 365 h 1052"/>
                  <a:gd name="T38" fmla="*/ 273 w 2214"/>
                  <a:gd name="T39" fmla="*/ 353 h 1052"/>
                  <a:gd name="T40" fmla="*/ 0 w 2214"/>
                  <a:gd name="T41" fmla="*/ 626 h 1052"/>
                  <a:gd name="T42" fmla="*/ 3 w 2214"/>
                  <a:gd name="T43" fmla="*/ 665 h 1052"/>
                  <a:gd name="T44" fmla="*/ 212 w 2214"/>
                  <a:gd name="T45" fmla="*/ 763 h 1052"/>
                  <a:gd name="T46" fmla="*/ 379 w 2214"/>
                  <a:gd name="T47" fmla="*/ 404 h 1052"/>
                  <a:gd name="T48" fmla="*/ 723 w 2214"/>
                  <a:gd name="T49" fmla="*/ 245 h 1052"/>
                  <a:gd name="T50" fmla="*/ 395 w 2214"/>
                  <a:gd name="T51" fmla="*/ 452 h 1052"/>
                  <a:gd name="T52" fmla="*/ 39 w 2214"/>
                  <a:gd name="T53" fmla="*/ 585 h 1052"/>
                  <a:gd name="T54" fmla="*/ 379 w 2214"/>
                  <a:gd name="T55" fmla="*/ 404 h 10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14" h="1052">
                    <a:moveTo>
                      <a:pt x="212" y="763"/>
                    </a:moveTo>
                    <a:cubicBezTo>
                      <a:pt x="243" y="763"/>
                      <a:pt x="273" y="758"/>
                      <a:pt x="301" y="748"/>
                    </a:cubicBezTo>
                    <a:cubicBezTo>
                      <a:pt x="377" y="842"/>
                      <a:pt x="494" y="902"/>
                      <a:pt x="624" y="902"/>
                    </a:cubicBezTo>
                    <a:cubicBezTo>
                      <a:pt x="694" y="902"/>
                      <a:pt x="759" y="885"/>
                      <a:pt x="817" y="855"/>
                    </a:cubicBezTo>
                    <a:cubicBezTo>
                      <a:pt x="867" y="971"/>
                      <a:pt x="982" y="1052"/>
                      <a:pt x="1117" y="1052"/>
                    </a:cubicBezTo>
                    <a:cubicBezTo>
                      <a:pt x="1231" y="1052"/>
                      <a:pt x="1332" y="993"/>
                      <a:pt x="1390" y="903"/>
                    </a:cubicBezTo>
                    <a:cubicBezTo>
                      <a:pt x="1456" y="947"/>
                      <a:pt x="1535" y="972"/>
                      <a:pt x="1620" y="972"/>
                    </a:cubicBezTo>
                    <a:cubicBezTo>
                      <a:pt x="1771" y="972"/>
                      <a:pt x="1903" y="891"/>
                      <a:pt x="1976" y="771"/>
                    </a:cubicBezTo>
                    <a:cubicBezTo>
                      <a:pt x="1987" y="773"/>
                      <a:pt x="1999" y="774"/>
                      <a:pt x="2010" y="774"/>
                    </a:cubicBezTo>
                    <a:cubicBezTo>
                      <a:pt x="2123" y="774"/>
                      <a:pt x="2214" y="683"/>
                      <a:pt x="2214" y="571"/>
                    </a:cubicBezTo>
                    <a:cubicBezTo>
                      <a:pt x="2214" y="567"/>
                      <a:pt x="2213" y="564"/>
                      <a:pt x="2213" y="561"/>
                    </a:cubicBezTo>
                    <a:cubicBezTo>
                      <a:pt x="2177" y="525"/>
                      <a:pt x="2126" y="503"/>
                      <a:pt x="2071" y="503"/>
                    </a:cubicBezTo>
                    <a:cubicBezTo>
                      <a:pt x="2065" y="503"/>
                      <a:pt x="2059" y="503"/>
                      <a:pt x="2054" y="504"/>
                    </a:cubicBezTo>
                    <a:cubicBezTo>
                      <a:pt x="1985" y="367"/>
                      <a:pt x="1844" y="273"/>
                      <a:pt x="1680" y="273"/>
                    </a:cubicBezTo>
                    <a:cubicBezTo>
                      <a:pt x="1664" y="273"/>
                      <a:pt x="1648" y="274"/>
                      <a:pt x="1633" y="275"/>
                    </a:cubicBezTo>
                    <a:cubicBezTo>
                      <a:pt x="1573" y="114"/>
                      <a:pt x="1418" y="0"/>
                      <a:pt x="1236" y="0"/>
                    </a:cubicBezTo>
                    <a:cubicBezTo>
                      <a:pt x="1068" y="0"/>
                      <a:pt x="923" y="98"/>
                      <a:pt x="855" y="239"/>
                    </a:cubicBezTo>
                    <a:cubicBezTo>
                      <a:pt x="803" y="216"/>
                      <a:pt x="746" y="203"/>
                      <a:pt x="685" y="203"/>
                    </a:cubicBezTo>
                    <a:cubicBezTo>
                      <a:pt x="551" y="203"/>
                      <a:pt x="431" y="267"/>
                      <a:pt x="355" y="365"/>
                    </a:cubicBezTo>
                    <a:cubicBezTo>
                      <a:pt x="329" y="357"/>
                      <a:pt x="301" y="353"/>
                      <a:pt x="273" y="353"/>
                    </a:cubicBezTo>
                    <a:cubicBezTo>
                      <a:pt x="122" y="353"/>
                      <a:pt x="0" y="475"/>
                      <a:pt x="0" y="626"/>
                    </a:cubicBezTo>
                    <a:cubicBezTo>
                      <a:pt x="0" y="639"/>
                      <a:pt x="1" y="652"/>
                      <a:pt x="3" y="665"/>
                    </a:cubicBezTo>
                    <a:cubicBezTo>
                      <a:pt x="53" y="725"/>
                      <a:pt x="128" y="763"/>
                      <a:pt x="212" y="763"/>
                    </a:cubicBezTo>
                    <a:close/>
                    <a:moveTo>
                      <a:pt x="379" y="404"/>
                    </a:moveTo>
                    <a:cubicBezTo>
                      <a:pt x="498" y="214"/>
                      <a:pt x="723" y="245"/>
                      <a:pt x="723" y="245"/>
                    </a:cubicBezTo>
                    <a:cubicBezTo>
                      <a:pt x="457" y="269"/>
                      <a:pt x="395" y="452"/>
                      <a:pt x="395" y="452"/>
                    </a:cubicBezTo>
                    <a:cubicBezTo>
                      <a:pt x="172" y="333"/>
                      <a:pt x="39" y="585"/>
                      <a:pt x="39" y="585"/>
                    </a:cubicBezTo>
                    <a:cubicBezTo>
                      <a:pt x="119" y="321"/>
                      <a:pt x="379" y="404"/>
                      <a:pt x="379" y="404"/>
                    </a:cubicBezTo>
                    <a:close/>
                  </a:path>
                </a:pathLst>
              </a:custGeom>
              <a:solidFill>
                <a:schemeClr val="bg1">
                  <a:lumMod val="95000"/>
                </a:schemeClr>
              </a:solidFill>
              <a:ln>
                <a:noFill/>
              </a:ln>
            </p:spPr>
            <p:txBody>
              <a:bodyPr vert="horz" wrap="square" lIns="91440" tIns="45720" rIns="91440" bIns="45720" numCol="1" anchor="t" anchorCtr="0" compatLnSpc="1"/>
              <a:lstStyle/>
              <a:p>
                <a:endParaRPr lang="en-US">
                  <a:latin typeface="Arial" panose="020B0604020202020204" pitchFamily="34" charset="0"/>
                  <a:cs typeface="Arial" panose="020B0604020202020204" pitchFamily="34" charset="0"/>
                </a:endParaRPr>
              </a:p>
            </p:txBody>
          </p:sp>
          <p:sp>
            <p:nvSpPr>
              <p:cNvPr id="5" name="Freeform 56"/>
              <p:cNvSpPr/>
              <p:nvPr/>
            </p:nvSpPr>
            <p:spPr bwMode="auto">
              <a:xfrm>
                <a:off x="4632326" y="2692885"/>
                <a:ext cx="2886075" cy="796925"/>
              </a:xfrm>
              <a:custGeom>
                <a:avLst/>
                <a:gdLst>
                  <a:gd name="T0" fmla="*/ 2270 w 2271"/>
                  <a:gd name="T1" fmla="*/ 124 h 627"/>
                  <a:gd name="T2" fmla="*/ 2269 w 2271"/>
                  <a:gd name="T3" fmla="*/ 114 h 627"/>
                  <a:gd name="T4" fmla="*/ 2267 w 2271"/>
                  <a:gd name="T5" fmla="*/ 104 h 627"/>
                  <a:gd name="T6" fmla="*/ 2265 w 2271"/>
                  <a:gd name="T7" fmla="*/ 94 h 627"/>
                  <a:gd name="T8" fmla="*/ 2262 w 2271"/>
                  <a:gd name="T9" fmla="*/ 84 h 627"/>
                  <a:gd name="T10" fmla="*/ 2259 w 2271"/>
                  <a:gd name="T11" fmla="*/ 75 h 627"/>
                  <a:gd name="T12" fmla="*/ 2255 w 2271"/>
                  <a:gd name="T13" fmla="*/ 65 h 627"/>
                  <a:gd name="T14" fmla="*/ 2251 w 2271"/>
                  <a:gd name="T15" fmla="*/ 56 h 627"/>
                  <a:gd name="T16" fmla="*/ 2246 w 2271"/>
                  <a:gd name="T17" fmla="*/ 47 h 627"/>
                  <a:gd name="T18" fmla="*/ 2241 w 2271"/>
                  <a:gd name="T19" fmla="*/ 39 h 627"/>
                  <a:gd name="T20" fmla="*/ 2210 w 2271"/>
                  <a:gd name="T21" fmla="*/ 0 h 627"/>
                  <a:gd name="T22" fmla="*/ 2210 w 2271"/>
                  <a:gd name="T23" fmla="*/ 0 h 627"/>
                  <a:gd name="T24" fmla="*/ 2007 w 2271"/>
                  <a:gd name="T25" fmla="*/ 213 h 627"/>
                  <a:gd name="T26" fmla="*/ 1617 w 2271"/>
                  <a:gd name="T27" fmla="*/ 411 h 627"/>
                  <a:gd name="T28" fmla="*/ 1114 w 2271"/>
                  <a:gd name="T29" fmla="*/ 491 h 627"/>
                  <a:gd name="T30" fmla="*/ 621 w 2271"/>
                  <a:gd name="T31" fmla="*/ 341 h 627"/>
                  <a:gd name="T32" fmla="*/ 209 w 2271"/>
                  <a:gd name="T33" fmla="*/ 202 h 627"/>
                  <a:gd name="T34" fmla="*/ 0 w 2271"/>
                  <a:gd name="T35" fmla="*/ 104 h 627"/>
                  <a:gd name="T36" fmla="*/ 2 w 2271"/>
                  <a:gd name="T37" fmla="*/ 115 h 627"/>
                  <a:gd name="T38" fmla="*/ 4 w 2271"/>
                  <a:gd name="T39" fmla="*/ 127 h 627"/>
                  <a:gd name="T40" fmla="*/ 7 w 2271"/>
                  <a:gd name="T41" fmla="*/ 139 h 627"/>
                  <a:gd name="T42" fmla="*/ 11 w 2271"/>
                  <a:gd name="T43" fmla="*/ 151 h 627"/>
                  <a:gd name="T44" fmla="*/ 15 w 2271"/>
                  <a:gd name="T45" fmla="*/ 162 h 627"/>
                  <a:gd name="T46" fmla="*/ 20 w 2271"/>
                  <a:gd name="T47" fmla="*/ 174 h 627"/>
                  <a:gd name="T48" fmla="*/ 25 w 2271"/>
                  <a:gd name="T49" fmla="*/ 185 h 627"/>
                  <a:gd name="T50" fmla="*/ 50 w 2271"/>
                  <a:gd name="T51" fmla="*/ 226 h 627"/>
                  <a:gd name="T52" fmla="*/ 56 w 2271"/>
                  <a:gd name="T53" fmla="*/ 234 h 627"/>
                  <a:gd name="T54" fmla="*/ 63 w 2271"/>
                  <a:gd name="T55" fmla="*/ 243 h 627"/>
                  <a:gd name="T56" fmla="*/ 71 w 2271"/>
                  <a:gd name="T57" fmla="*/ 252 h 627"/>
                  <a:gd name="T58" fmla="*/ 80 w 2271"/>
                  <a:gd name="T59" fmla="*/ 261 h 627"/>
                  <a:gd name="T60" fmla="*/ 89 w 2271"/>
                  <a:gd name="T61" fmla="*/ 269 h 627"/>
                  <a:gd name="T62" fmla="*/ 98 w 2271"/>
                  <a:gd name="T63" fmla="*/ 277 h 627"/>
                  <a:gd name="T64" fmla="*/ 108 w 2271"/>
                  <a:gd name="T65" fmla="*/ 285 h 627"/>
                  <a:gd name="T66" fmla="*/ 118 w 2271"/>
                  <a:gd name="T67" fmla="*/ 292 h 627"/>
                  <a:gd name="T68" fmla="*/ 129 w 2271"/>
                  <a:gd name="T69" fmla="*/ 299 h 627"/>
                  <a:gd name="T70" fmla="*/ 144 w 2271"/>
                  <a:gd name="T71" fmla="*/ 307 h 627"/>
                  <a:gd name="T72" fmla="*/ 156 w 2271"/>
                  <a:gd name="T73" fmla="*/ 313 h 627"/>
                  <a:gd name="T74" fmla="*/ 168 w 2271"/>
                  <a:gd name="T75" fmla="*/ 318 h 627"/>
                  <a:gd name="T76" fmla="*/ 180 w 2271"/>
                  <a:gd name="T77" fmla="*/ 322 h 627"/>
                  <a:gd name="T78" fmla="*/ 192 w 2271"/>
                  <a:gd name="T79" fmla="*/ 326 h 627"/>
                  <a:gd name="T80" fmla="*/ 204 w 2271"/>
                  <a:gd name="T81" fmla="*/ 330 h 627"/>
                  <a:gd name="T82" fmla="*/ 217 w 2271"/>
                  <a:gd name="T83" fmla="*/ 333 h 627"/>
                  <a:gd name="T84" fmla="*/ 230 w 2271"/>
                  <a:gd name="T85" fmla="*/ 335 h 627"/>
                  <a:gd name="T86" fmla="*/ 243 w 2271"/>
                  <a:gd name="T87" fmla="*/ 336 h 627"/>
                  <a:gd name="T88" fmla="*/ 256 w 2271"/>
                  <a:gd name="T89" fmla="*/ 337 h 627"/>
                  <a:gd name="T90" fmla="*/ 358 w 2271"/>
                  <a:gd name="T91" fmla="*/ 323 h 627"/>
                  <a:gd name="T92" fmla="*/ 875 w 2271"/>
                  <a:gd name="T93" fmla="*/ 430 h 627"/>
                  <a:gd name="T94" fmla="*/ 1448 w 2271"/>
                  <a:gd name="T95" fmla="*/ 478 h 627"/>
                  <a:gd name="T96" fmla="*/ 2034 w 2271"/>
                  <a:gd name="T97" fmla="*/ 346 h 627"/>
                  <a:gd name="T98" fmla="*/ 2271 w 2271"/>
                  <a:gd name="T99" fmla="*/ 145 h 627"/>
                  <a:gd name="T100" fmla="*/ 2271 w 2271"/>
                  <a:gd name="T101" fmla="*/ 132 h 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271" h="627">
                    <a:moveTo>
                      <a:pt x="2271" y="132"/>
                    </a:moveTo>
                    <a:cubicBezTo>
                      <a:pt x="2271" y="129"/>
                      <a:pt x="2270" y="127"/>
                      <a:pt x="2270" y="124"/>
                    </a:cubicBezTo>
                    <a:cubicBezTo>
                      <a:pt x="2270" y="123"/>
                      <a:pt x="2270" y="122"/>
                      <a:pt x="2270" y="121"/>
                    </a:cubicBezTo>
                    <a:cubicBezTo>
                      <a:pt x="2269" y="119"/>
                      <a:pt x="2269" y="116"/>
                      <a:pt x="2269" y="114"/>
                    </a:cubicBezTo>
                    <a:cubicBezTo>
                      <a:pt x="2269" y="113"/>
                      <a:pt x="2269" y="112"/>
                      <a:pt x="2268" y="111"/>
                    </a:cubicBezTo>
                    <a:cubicBezTo>
                      <a:pt x="2268" y="109"/>
                      <a:pt x="2268" y="106"/>
                      <a:pt x="2267" y="104"/>
                    </a:cubicBezTo>
                    <a:cubicBezTo>
                      <a:pt x="2267" y="103"/>
                      <a:pt x="2267" y="102"/>
                      <a:pt x="2266" y="101"/>
                    </a:cubicBezTo>
                    <a:cubicBezTo>
                      <a:pt x="2266" y="99"/>
                      <a:pt x="2265" y="96"/>
                      <a:pt x="2265" y="94"/>
                    </a:cubicBezTo>
                    <a:cubicBezTo>
                      <a:pt x="2265" y="93"/>
                      <a:pt x="2264" y="93"/>
                      <a:pt x="2264" y="92"/>
                    </a:cubicBezTo>
                    <a:cubicBezTo>
                      <a:pt x="2263" y="89"/>
                      <a:pt x="2263" y="87"/>
                      <a:pt x="2262" y="84"/>
                    </a:cubicBezTo>
                    <a:cubicBezTo>
                      <a:pt x="2262" y="84"/>
                      <a:pt x="2262" y="83"/>
                      <a:pt x="2261" y="83"/>
                    </a:cubicBezTo>
                    <a:cubicBezTo>
                      <a:pt x="2261" y="80"/>
                      <a:pt x="2260" y="77"/>
                      <a:pt x="2259" y="75"/>
                    </a:cubicBezTo>
                    <a:cubicBezTo>
                      <a:pt x="2258" y="74"/>
                      <a:pt x="2258" y="74"/>
                      <a:pt x="2258" y="73"/>
                    </a:cubicBezTo>
                    <a:cubicBezTo>
                      <a:pt x="2257" y="71"/>
                      <a:pt x="2256" y="68"/>
                      <a:pt x="2255" y="65"/>
                    </a:cubicBezTo>
                    <a:cubicBezTo>
                      <a:pt x="2255" y="65"/>
                      <a:pt x="2255" y="65"/>
                      <a:pt x="2255" y="64"/>
                    </a:cubicBezTo>
                    <a:cubicBezTo>
                      <a:pt x="2253" y="62"/>
                      <a:pt x="2252" y="59"/>
                      <a:pt x="2251" y="56"/>
                    </a:cubicBezTo>
                    <a:cubicBezTo>
                      <a:pt x="2251" y="56"/>
                      <a:pt x="2251" y="56"/>
                      <a:pt x="2250" y="56"/>
                    </a:cubicBezTo>
                    <a:cubicBezTo>
                      <a:pt x="2249" y="53"/>
                      <a:pt x="2248" y="50"/>
                      <a:pt x="2246" y="47"/>
                    </a:cubicBezTo>
                    <a:cubicBezTo>
                      <a:pt x="2246" y="47"/>
                      <a:pt x="2246" y="47"/>
                      <a:pt x="2246" y="47"/>
                    </a:cubicBezTo>
                    <a:cubicBezTo>
                      <a:pt x="2244" y="44"/>
                      <a:pt x="2243" y="41"/>
                      <a:pt x="2241" y="39"/>
                    </a:cubicBezTo>
                    <a:cubicBezTo>
                      <a:pt x="2241" y="39"/>
                      <a:pt x="2241" y="39"/>
                      <a:pt x="2241" y="39"/>
                    </a:cubicBezTo>
                    <a:cubicBezTo>
                      <a:pt x="2232" y="25"/>
                      <a:pt x="2222" y="12"/>
                      <a:pt x="2210" y="0"/>
                    </a:cubicBezTo>
                    <a:cubicBezTo>
                      <a:pt x="2210" y="0"/>
                      <a:pt x="2210" y="0"/>
                      <a:pt x="2210" y="0"/>
                    </a:cubicBezTo>
                    <a:cubicBezTo>
                      <a:pt x="2210" y="0"/>
                      <a:pt x="2210" y="0"/>
                      <a:pt x="2210" y="0"/>
                    </a:cubicBezTo>
                    <a:cubicBezTo>
                      <a:pt x="2210" y="3"/>
                      <a:pt x="2211" y="6"/>
                      <a:pt x="2211" y="10"/>
                    </a:cubicBezTo>
                    <a:cubicBezTo>
                      <a:pt x="2211" y="122"/>
                      <a:pt x="2120" y="213"/>
                      <a:pt x="2007" y="213"/>
                    </a:cubicBezTo>
                    <a:cubicBezTo>
                      <a:pt x="1996" y="213"/>
                      <a:pt x="1984" y="212"/>
                      <a:pt x="1973" y="210"/>
                    </a:cubicBezTo>
                    <a:cubicBezTo>
                      <a:pt x="1900" y="330"/>
                      <a:pt x="1768" y="411"/>
                      <a:pt x="1617" y="411"/>
                    </a:cubicBezTo>
                    <a:cubicBezTo>
                      <a:pt x="1532" y="411"/>
                      <a:pt x="1453" y="386"/>
                      <a:pt x="1387" y="342"/>
                    </a:cubicBezTo>
                    <a:cubicBezTo>
                      <a:pt x="1329" y="432"/>
                      <a:pt x="1228" y="491"/>
                      <a:pt x="1114" y="491"/>
                    </a:cubicBezTo>
                    <a:cubicBezTo>
                      <a:pt x="979" y="491"/>
                      <a:pt x="864" y="410"/>
                      <a:pt x="814" y="294"/>
                    </a:cubicBezTo>
                    <a:cubicBezTo>
                      <a:pt x="756" y="324"/>
                      <a:pt x="691" y="341"/>
                      <a:pt x="621" y="341"/>
                    </a:cubicBezTo>
                    <a:cubicBezTo>
                      <a:pt x="491" y="341"/>
                      <a:pt x="374" y="281"/>
                      <a:pt x="298" y="187"/>
                    </a:cubicBezTo>
                    <a:cubicBezTo>
                      <a:pt x="270" y="197"/>
                      <a:pt x="240" y="202"/>
                      <a:pt x="209" y="202"/>
                    </a:cubicBezTo>
                    <a:cubicBezTo>
                      <a:pt x="125" y="202"/>
                      <a:pt x="50" y="164"/>
                      <a:pt x="0" y="104"/>
                    </a:cubicBezTo>
                    <a:cubicBezTo>
                      <a:pt x="0" y="104"/>
                      <a:pt x="0" y="104"/>
                      <a:pt x="0" y="104"/>
                    </a:cubicBezTo>
                    <a:cubicBezTo>
                      <a:pt x="0" y="104"/>
                      <a:pt x="0" y="104"/>
                      <a:pt x="0" y="104"/>
                    </a:cubicBezTo>
                    <a:cubicBezTo>
                      <a:pt x="0" y="108"/>
                      <a:pt x="1" y="111"/>
                      <a:pt x="2" y="115"/>
                    </a:cubicBezTo>
                    <a:cubicBezTo>
                      <a:pt x="2" y="116"/>
                      <a:pt x="2" y="116"/>
                      <a:pt x="2" y="117"/>
                    </a:cubicBezTo>
                    <a:cubicBezTo>
                      <a:pt x="3" y="120"/>
                      <a:pt x="3" y="123"/>
                      <a:pt x="4" y="127"/>
                    </a:cubicBezTo>
                    <a:cubicBezTo>
                      <a:pt x="4" y="128"/>
                      <a:pt x="5" y="129"/>
                      <a:pt x="5" y="130"/>
                    </a:cubicBezTo>
                    <a:cubicBezTo>
                      <a:pt x="6" y="133"/>
                      <a:pt x="6" y="136"/>
                      <a:pt x="7" y="139"/>
                    </a:cubicBezTo>
                    <a:cubicBezTo>
                      <a:pt x="8" y="140"/>
                      <a:pt x="8" y="141"/>
                      <a:pt x="8" y="142"/>
                    </a:cubicBezTo>
                    <a:cubicBezTo>
                      <a:pt x="9" y="145"/>
                      <a:pt x="10" y="148"/>
                      <a:pt x="11" y="151"/>
                    </a:cubicBezTo>
                    <a:cubicBezTo>
                      <a:pt x="11" y="152"/>
                      <a:pt x="12" y="153"/>
                      <a:pt x="12" y="154"/>
                    </a:cubicBezTo>
                    <a:cubicBezTo>
                      <a:pt x="13" y="157"/>
                      <a:pt x="14" y="160"/>
                      <a:pt x="15" y="162"/>
                    </a:cubicBezTo>
                    <a:cubicBezTo>
                      <a:pt x="15" y="163"/>
                      <a:pt x="16" y="164"/>
                      <a:pt x="16" y="165"/>
                    </a:cubicBezTo>
                    <a:cubicBezTo>
                      <a:pt x="17" y="168"/>
                      <a:pt x="19" y="171"/>
                      <a:pt x="20" y="174"/>
                    </a:cubicBezTo>
                    <a:cubicBezTo>
                      <a:pt x="20" y="175"/>
                      <a:pt x="21" y="176"/>
                      <a:pt x="21" y="177"/>
                    </a:cubicBezTo>
                    <a:cubicBezTo>
                      <a:pt x="22" y="180"/>
                      <a:pt x="24" y="183"/>
                      <a:pt x="25" y="185"/>
                    </a:cubicBezTo>
                    <a:cubicBezTo>
                      <a:pt x="25" y="186"/>
                      <a:pt x="26" y="187"/>
                      <a:pt x="26" y="187"/>
                    </a:cubicBezTo>
                    <a:cubicBezTo>
                      <a:pt x="33" y="201"/>
                      <a:pt x="41" y="214"/>
                      <a:pt x="50" y="226"/>
                    </a:cubicBezTo>
                    <a:cubicBezTo>
                      <a:pt x="50" y="226"/>
                      <a:pt x="50" y="226"/>
                      <a:pt x="50" y="227"/>
                    </a:cubicBezTo>
                    <a:cubicBezTo>
                      <a:pt x="52" y="229"/>
                      <a:pt x="54" y="232"/>
                      <a:pt x="56" y="234"/>
                    </a:cubicBezTo>
                    <a:cubicBezTo>
                      <a:pt x="57" y="235"/>
                      <a:pt x="57" y="236"/>
                      <a:pt x="58" y="237"/>
                    </a:cubicBezTo>
                    <a:cubicBezTo>
                      <a:pt x="60" y="239"/>
                      <a:pt x="61" y="241"/>
                      <a:pt x="63" y="243"/>
                    </a:cubicBezTo>
                    <a:cubicBezTo>
                      <a:pt x="64" y="244"/>
                      <a:pt x="65" y="245"/>
                      <a:pt x="66" y="246"/>
                    </a:cubicBezTo>
                    <a:cubicBezTo>
                      <a:pt x="68" y="248"/>
                      <a:pt x="70" y="250"/>
                      <a:pt x="71" y="252"/>
                    </a:cubicBezTo>
                    <a:cubicBezTo>
                      <a:pt x="72" y="253"/>
                      <a:pt x="74" y="254"/>
                      <a:pt x="75" y="255"/>
                    </a:cubicBezTo>
                    <a:cubicBezTo>
                      <a:pt x="76" y="257"/>
                      <a:pt x="78" y="259"/>
                      <a:pt x="80" y="261"/>
                    </a:cubicBezTo>
                    <a:cubicBezTo>
                      <a:pt x="81" y="262"/>
                      <a:pt x="82" y="263"/>
                      <a:pt x="84" y="264"/>
                    </a:cubicBezTo>
                    <a:cubicBezTo>
                      <a:pt x="85" y="266"/>
                      <a:pt x="87" y="267"/>
                      <a:pt x="89" y="269"/>
                    </a:cubicBezTo>
                    <a:cubicBezTo>
                      <a:pt x="90" y="270"/>
                      <a:pt x="92" y="271"/>
                      <a:pt x="93" y="273"/>
                    </a:cubicBezTo>
                    <a:cubicBezTo>
                      <a:pt x="95" y="274"/>
                      <a:pt x="97" y="276"/>
                      <a:pt x="98" y="277"/>
                    </a:cubicBezTo>
                    <a:cubicBezTo>
                      <a:pt x="100" y="278"/>
                      <a:pt x="101" y="279"/>
                      <a:pt x="103" y="280"/>
                    </a:cubicBezTo>
                    <a:cubicBezTo>
                      <a:pt x="105" y="282"/>
                      <a:pt x="106" y="283"/>
                      <a:pt x="108" y="285"/>
                    </a:cubicBezTo>
                    <a:cubicBezTo>
                      <a:pt x="110" y="286"/>
                      <a:pt x="111" y="287"/>
                      <a:pt x="113" y="288"/>
                    </a:cubicBezTo>
                    <a:cubicBezTo>
                      <a:pt x="115" y="289"/>
                      <a:pt x="117" y="291"/>
                      <a:pt x="118" y="292"/>
                    </a:cubicBezTo>
                    <a:cubicBezTo>
                      <a:pt x="120" y="293"/>
                      <a:pt x="122" y="294"/>
                      <a:pt x="124" y="295"/>
                    </a:cubicBezTo>
                    <a:cubicBezTo>
                      <a:pt x="125" y="296"/>
                      <a:pt x="127" y="297"/>
                      <a:pt x="129" y="299"/>
                    </a:cubicBezTo>
                    <a:cubicBezTo>
                      <a:pt x="132" y="300"/>
                      <a:pt x="135" y="302"/>
                      <a:pt x="137" y="303"/>
                    </a:cubicBezTo>
                    <a:cubicBezTo>
                      <a:pt x="140" y="305"/>
                      <a:pt x="142" y="306"/>
                      <a:pt x="144" y="307"/>
                    </a:cubicBezTo>
                    <a:cubicBezTo>
                      <a:pt x="146" y="308"/>
                      <a:pt x="148" y="309"/>
                      <a:pt x="151" y="310"/>
                    </a:cubicBezTo>
                    <a:cubicBezTo>
                      <a:pt x="152" y="311"/>
                      <a:pt x="154" y="312"/>
                      <a:pt x="156" y="313"/>
                    </a:cubicBezTo>
                    <a:cubicBezTo>
                      <a:pt x="158" y="314"/>
                      <a:pt x="160" y="315"/>
                      <a:pt x="162" y="316"/>
                    </a:cubicBezTo>
                    <a:cubicBezTo>
                      <a:pt x="164" y="316"/>
                      <a:pt x="166" y="317"/>
                      <a:pt x="168" y="318"/>
                    </a:cubicBezTo>
                    <a:cubicBezTo>
                      <a:pt x="170" y="319"/>
                      <a:pt x="172" y="320"/>
                      <a:pt x="174" y="320"/>
                    </a:cubicBezTo>
                    <a:cubicBezTo>
                      <a:pt x="176" y="321"/>
                      <a:pt x="178" y="322"/>
                      <a:pt x="180" y="322"/>
                    </a:cubicBezTo>
                    <a:cubicBezTo>
                      <a:pt x="182" y="323"/>
                      <a:pt x="184" y="324"/>
                      <a:pt x="186" y="325"/>
                    </a:cubicBezTo>
                    <a:cubicBezTo>
                      <a:pt x="188" y="325"/>
                      <a:pt x="190" y="326"/>
                      <a:pt x="192" y="326"/>
                    </a:cubicBezTo>
                    <a:cubicBezTo>
                      <a:pt x="194" y="327"/>
                      <a:pt x="197" y="328"/>
                      <a:pt x="199" y="328"/>
                    </a:cubicBezTo>
                    <a:cubicBezTo>
                      <a:pt x="201" y="329"/>
                      <a:pt x="203" y="329"/>
                      <a:pt x="204" y="330"/>
                    </a:cubicBezTo>
                    <a:cubicBezTo>
                      <a:pt x="207" y="330"/>
                      <a:pt x="209" y="331"/>
                      <a:pt x="212" y="331"/>
                    </a:cubicBezTo>
                    <a:cubicBezTo>
                      <a:pt x="213" y="332"/>
                      <a:pt x="215" y="332"/>
                      <a:pt x="217" y="333"/>
                    </a:cubicBezTo>
                    <a:cubicBezTo>
                      <a:pt x="220" y="333"/>
                      <a:pt x="222" y="333"/>
                      <a:pt x="225" y="334"/>
                    </a:cubicBezTo>
                    <a:cubicBezTo>
                      <a:pt x="226" y="334"/>
                      <a:pt x="228" y="335"/>
                      <a:pt x="230" y="335"/>
                    </a:cubicBezTo>
                    <a:cubicBezTo>
                      <a:pt x="233" y="335"/>
                      <a:pt x="235" y="336"/>
                      <a:pt x="238" y="336"/>
                    </a:cubicBezTo>
                    <a:cubicBezTo>
                      <a:pt x="240" y="336"/>
                      <a:pt x="241" y="336"/>
                      <a:pt x="243" y="336"/>
                    </a:cubicBezTo>
                    <a:cubicBezTo>
                      <a:pt x="246" y="337"/>
                      <a:pt x="249" y="337"/>
                      <a:pt x="252" y="337"/>
                    </a:cubicBezTo>
                    <a:cubicBezTo>
                      <a:pt x="254" y="337"/>
                      <a:pt x="255" y="337"/>
                      <a:pt x="256" y="337"/>
                    </a:cubicBezTo>
                    <a:cubicBezTo>
                      <a:pt x="261" y="338"/>
                      <a:pt x="265" y="338"/>
                      <a:pt x="270" y="338"/>
                    </a:cubicBezTo>
                    <a:cubicBezTo>
                      <a:pt x="301" y="338"/>
                      <a:pt x="331" y="333"/>
                      <a:pt x="358" y="323"/>
                    </a:cubicBezTo>
                    <a:cubicBezTo>
                      <a:pt x="435" y="417"/>
                      <a:pt x="551" y="477"/>
                      <a:pt x="682" y="477"/>
                    </a:cubicBezTo>
                    <a:cubicBezTo>
                      <a:pt x="751" y="477"/>
                      <a:pt x="817" y="460"/>
                      <a:pt x="875" y="430"/>
                    </a:cubicBezTo>
                    <a:cubicBezTo>
                      <a:pt x="925" y="546"/>
                      <a:pt x="1040" y="627"/>
                      <a:pt x="1174" y="627"/>
                    </a:cubicBezTo>
                    <a:cubicBezTo>
                      <a:pt x="1289" y="627"/>
                      <a:pt x="1390" y="567"/>
                      <a:pt x="1448" y="478"/>
                    </a:cubicBezTo>
                    <a:cubicBezTo>
                      <a:pt x="1514" y="521"/>
                      <a:pt x="1593" y="546"/>
                      <a:pt x="1677" y="546"/>
                    </a:cubicBezTo>
                    <a:cubicBezTo>
                      <a:pt x="1828" y="546"/>
                      <a:pt x="1961" y="466"/>
                      <a:pt x="2034" y="346"/>
                    </a:cubicBezTo>
                    <a:cubicBezTo>
                      <a:pt x="2045" y="347"/>
                      <a:pt x="2056" y="348"/>
                      <a:pt x="2068" y="348"/>
                    </a:cubicBezTo>
                    <a:cubicBezTo>
                      <a:pt x="2180" y="348"/>
                      <a:pt x="2271" y="257"/>
                      <a:pt x="2271" y="145"/>
                    </a:cubicBezTo>
                    <a:cubicBezTo>
                      <a:pt x="2271" y="142"/>
                      <a:pt x="2271" y="138"/>
                      <a:pt x="2271" y="135"/>
                    </a:cubicBezTo>
                    <a:cubicBezTo>
                      <a:pt x="2271" y="134"/>
                      <a:pt x="2271" y="133"/>
                      <a:pt x="2271" y="132"/>
                    </a:cubicBezTo>
                    <a:close/>
                  </a:path>
                </a:pathLst>
              </a:custGeom>
              <a:solidFill>
                <a:schemeClr val="bg1">
                  <a:lumMod val="85000"/>
                </a:schemeClr>
              </a:solidFill>
              <a:ln>
                <a:noFill/>
              </a:ln>
            </p:spPr>
            <p:txBody>
              <a:bodyPr vert="horz" wrap="square" lIns="91440" tIns="45720" rIns="91440" bIns="45720" numCol="1" anchor="t" anchorCtr="0" compatLnSpc="1"/>
              <a:lstStyle/>
              <a:p>
                <a:endParaRPr lang="en-US">
                  <a:latin typeface="Arial" panose="020B0604020202020204" pitchFamily="34" charset="0"/>
                  <a:cs typeface="Arial" panose="020B0604020202020204" pitchFamily="34" charset="0"/>
                </a:endParaRPr>
              </a:p>
            </p:txBody>
          </p:sp>
          <p:sp>
            <p:nvSpPr>
              <p:cNvPr id="6" name="Freeform 57"/>
              <p:cNvSpPr/>
              <p:nvPr/>
            </p:nvSpPr>
            <p:spPr bwMode="auto">
              <a:xfrm>
                <a:off x="4678363" y="2251560"/>
                <a:ext cx="868363" cy="471487"/>
              </a:xfrm>
              <a:custGeom>
                <a:avLst/>
                <a:gdLst>
                  <a:gd name="T0" fmla="*/ 356 w 684"/>
                  <a:gd name="T1" fmla="*/ 238 h 371"/>
                  <a:gd name="T2" fmla="*/ 684 w 684"/>
                  <a:gd name="T3" fmla="*/ 31 h 371"/>
                  <a:gd name="T4" fmla="*/ 340 w 684"/>
                  <a:gd name="T5" fmla="*/ 190 h 371"/>
                  <a:gd name="T6" fmla="*/ 0 w 684"/>
                  <a:gd name="T7" fmla="*/ 371 h 371"/>
                  <a:gd name="T8" fmla="*/ 356 w 684"/>
                  <a:gd name="T9" fmla="*/ 238 h 371"/>
                </a:gdLst>
                <a:ahLst/>
                <a:cxnLst>
                  <a:cxn ang="0">
                    <a:pos x="T0" y="T1"/>
                  </a:cxn>
                  <a:cxn ang="0">
                    <a:pos x="T2" y="T3"/>
                  </a:cxn>
                  <a:cxn ang="0">
                    <a:pos x="T4" y="T5"/>
                  </a:cxn>
                  <a:cxn ang="0">
                    <a:pos x="T6" y="T7"/>
                  </a:cxn>
                  <a:cxn ang="0">
                    <a:pos x="T8" y="T9"/>
                  </a:cxn>
                </a:cxnLst>
                <a:rect l="0" t="0" r="r" b="b"/>
                <a:pathLst>
                  <a:path w="684" h="371">
                    <a:moveTo>
                      <a:pt x="356" y="238"/>
                    </a:moveTo>
                    <a:cubicBezTo>
                      <a:pt x="356" y="238"/>
                      <a:pt x="418" y="55"/>
                      <a:pt x="684" y="31"/>
                    </a:cubicBezTo>
                    <a:cubicBezTo>
                      <a:pt x="684" y="31"/>
                      <a:pt x="459" y="0"/>
                      <a:pt x="340" y="190"/>
                    </a:cubicBezTo>
                    <a:cubicBezTo>
                      <a:pt x="340" y="190"/>
                      <a:pt x="80" y="107"/>
                      <a:pt x="0" y="371"/>
                    </a:cubicBezTo>
                    <a:cubicBezTo>
                      <a:pt x="0" y="371"/>
                      <a:pt x="133" y="119"/>
                      <a:pt x="356" y="23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Arial" panose="020B0604020202020204" pitchFamily="34" charset="0"/>
                  <a:cs typeface="Arial" panose="020B0604020202020204" pitchFamily="34" charset="0"/>
                </a:endParaRPr>
              </a:p>
            </p:txBody>
          </p:sp>
        </p:grpSp>
        <p:grpSp>
          <p:nvGrpSpPr>
            <p:cNvPr id="7" name="Group 8"/>
            <p:cNvGrpSpPr/>
            <p:nvPr/>
          </p:nvGrpSpPr>
          <p:grpSpPr>
            <a:xfrm>
              <a:off x="2010983" y="4578759"/>
              <a:ext cx="593725" cy="903287"/>
              <a:chOff x="3786188" y="4478823"/>
              <a:chExt cx="593725" cy="903287"/>
            </a:xfrm>
          </p:grpSpPr>
          <p:sp>
            <p:nvSpPr>
              <p:cNvPr id="8" name="Freeform 8"/>
              <p:cNvSpPr>
                <a:spLocks noEditPoints="1"/>
              </p:cNvSpPr>
              <p:nvPr/>
            </p:nvSpPr>
            <p:spPr bwMode="auto">
              <a:xfrm>
                <a:off x="3786188" y="4478823"/>
                <a:ext cx="593725" cy="903287"/>
              </a:xfrm>
              <a:custGeom>
                <a:avLst/>
                <a:gdLst>
                  <a:gd name="T0" fmla="*/ 360 w 468"/>
                  <a:gd name="T1" fmla="*/ 0 h 710"/>
                  <a:gd name="T2" fmla="*/ 108 w 468"/>
                  <a:gd name="T3" fmla="*/ 0 h 710"/>
                  <a:gd name="T4" fmla="*/ 0 w 468"/>
                  <a:gd name="T5" fmla="*/ 108 h 710"/>
                  <a:gd name="T6" fmla="*/ 0 w 468"/>
                  <a:gd name="T7" fmla="*/ 602 h 710"/>
                  <a:gd name="T8" fmla="*/ 108 w 468"/>
                  <a:gd name="T9" fmla="*/ 710 h 710"/>
                  <a:gd name="T10" fmla="*/ 360 w 468"/>
                  <a:gd name="T11" fmla="*/ 710 h 710"/>
                  <a:gd name="T12" fmla="*/ 468 w 468"/>
                  <a:gd name="T13" fmla="*/ 602 h 710"/>
                  <a:gd name="T14" fmla="*/ 468 w 468"/>
                  <a:gd name="T15" fmla="*/ 108 h 710"/>
                  <a:gd name="T16" fmla="*/ 360 w 468"/>
                  <a:gd name="T17" fmla="*/ 0 h 710"/>
                  <a:gd name="T18" fmla="*/ 408 w 468"/>
                  <a:gd name="T19" fmla="*/ 602 h 710"/>
                  <a:gd name="T20" fmla="*/ 360 w 468"/>
                  <a:gd name="T21" fmla="*/ 650 h 710"/>
                  <a:gd name="T22" fmla="*/ 108 w 468"/>
                  <a:gd name="T23" fmla="*/ 650 h 710"/>
                  <a:gd name="T24" fmla="*/ 60 w 468"/>
                  <a:gd name="T25" fmla="*/ 602 h 710"/>
                  <a:gd name="T26" fmla="*/ 60 w 468"/>
                  <a:gd name="T27" fmla="*/ 108 h 710"/>
                  <a:gd name="T28" fmla="*/ 108 w 468"/>
                  <a:gd name="T29" fmla="*/ 60 h 710"/>
                  <a:gd name="T30" fmla="*/ 360 w 468"/>
                  <a:gd name="T31" fmla="*/ 60 h 710"/>
                  <a:gd name="T32" fmla="*/ 408 w 468"/>
                  <a:gd name="T33" fmla="*/ 108 h 710"/>
                  <a:gd name="T34" fmla="*/ 408 w 468"/>
                  <a:gd name="T35" fmla="*/ 602 h 7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68" h="710">
                    <a:moveTo>
                      <a:pt x="360" y="0"/>
                    </a:moveTo>
                    <a:cubicBezTo>
                      <a:pt x="108" y="0"/>
                      <a:pt x="108" y="0"/>
                      <a:pt x="108" y="0"/>
                    </a:cubicBezTo>
                    <a:cubicBezTo>
                      <a:pt x="49" y="0"/>
                      <a:pt x="0" y="49"/>
                      <a:pt x="0" y="108"/>
                    </a:cubicBezTo>
                    <a:cubicBezTo>
                      <a:pt x="0" y="602"/>
                      <a:pt x="0" y="602"/>
                      <a:pt x="0" y="602"/>
                    </a:cubicBezTo>
                    <a:cubicBezTo>
                      <a:pt x="0" y="661"/>
                      <a:pt x="49" y="710"/>
                      <a:pt x="108" y="710"/>
                    </a:cubicBezTo>
                    <a:cubicBezTo>
                      <a:pt x="360" y="710"/>
                      <a:pt x="360" y="710"/>
                      <a:pt x="360" y="710"/>
                    </a:cubicBezTo>
                    <a:cubicBezTo>
                      <a:pt x="419" y="710"/>
                      <a:pt x="468" y="661"/>
                      <a:pt x="468" y="602"/>
                    </a:cubicBezTo>
                    <a:cubicBezTo>
                      <a:pt x="468" y="108"/>
                      <a:pt x="468" y="108"/>
                      <a:pt x="468" y="108"/>
                    </a:cubicBezTo>
                    <a:cubicBezTo>
                      <a:pt x="468" y="49"/>
                      <a:pt x="419" y="0"/>
                      <a:pt x="360" y="0"/>
                    </a:cubicBezTo>
                    <a:close/>
                    <a:moveTo>
                      <a:pt x="408" y="602"/>
                    </a:moveTo>
                    <a:cubicBezTo>
                      <a:pt x="408" y="628"/>
                      <a:pt x="386" y="650"/>
                      <a:pt x="360" y="650"/>
                    </a:cubicBezTo>
                    <a:cubicBezTo>
                      <a:pt x="108" y="650"/>
                      <a:pt x="108" y="650"/>
                      <a:pt x="108" y="650"/>
                    </a:cubicBezTo>
                    <a:cubicBezTo>
                      <a:pt x="82" y="650"/>
                      <a:pt x="60" y="628"/>
                      <a:pt x="60" y="602"/>
                    </a:cubicBezTo>
                    <a:cubicBezTo>
                      <a:pt x="60" y="108"/>
                      <a:pt x="60" y="108"/>
                      <a:pt x="60" y="108"/>
                    </a:cubicBezTo>
                    <a:cubicBezTo>
                      <a:pt x="60" y="82"/>
                      <a:pt x="82" y="60"/>
                      <a:pt x="108" y="60"/>
                    </a:cubicBezTo>
                    <a:cubicBezTo>
                      <a:pt x="360" y="60"/>
                      <a:pt x="360" y="60"/>
                      <a:pt x="360" y="60"/>
                    </a:cubicBezTo>
                    <a:cubicBezTo>
                      <a:pt x="386" y="60"/>
                      <a:pt x="408" y="82"/>
                      <a:pt x="408" y="108"/>
                    </a:cubicBezTo>
                    <a:lnTo>
                      <a:pt x="408" y="602"/>
                    </a:lnTo>
                    <a:close/>
                  </a:path>
                </a:pathLst>
              </a:custGeom>
              <a:solidFill>
                <a:schemeClr val="bg2">
                  <a:lumMod val="90000"/>
                </a:schemeClr>
              </a:solidFill>
              <a:ln>
                <a:noFill/>
              </a:ln>
            </p:spPr>
            <p:txBody>
              <a:bodyPr vert="horz" wrap="square" lIns="91440" tIns="45720" rIns="91440" bIns="45720" numCol="1" anchor="t" anchorCtr="0" compatLnSpc="1"/>
              <a:lstStyle/>
              <a:p>
                <a:endParaRPr lang="en-US">
                  <a:latin typeface="Arial" panose="020B0604020202020204" pitchFamily="34" charset="0"/>
                  <a:cs typeface="Arial" panose="020B0604020202020204" pitchFamily="34" charset="0"/>
                </a:endParaRPr>
              </a:p>
            </p:txBody>
          </p:sp>
          <p:sp>
            <p:nvSpPr>
              <p:cNvPr id="9" name="Freeform 58"/>
              <p:cNvSpPr>
                <a:spLocks noEditPoints="1"/>
              </p:cNvSpPr>
              <p:nvPr/>
            </p:nvSpPr>
            <p:spPr bwMode="auto">
              <a:xfrm>
                <a:off x="3862388" y="4555023"/>
                <a:ext cx="441325" cy="750887"/>
              </a:xfrm>
              <a:custGeom>
                <a:avLst/>
                <a:gdLst>
                  <a:gd name="T0" fmla="*/ 300 w 348"/>
                  <a:gd name="T1" fmla="*/ 0 h 590"/>
                  <a:gd name="T2" fmla="*/ 48 w 348"/>
                  <a:gd name="T3" fmla="*/ 0 h 590"/>
                  <a:gd name="T4" fmla="*/ 0 w 348"/>
                  <a:gd name="T5" fmla="*/ 48 h 590"/>
                  <a:gd name="T6" fmla="*/ 0 w 348"/>
                  <a:gd name="T7" fmla="*/ 542 h 590"/>
                  <a:gd name="T8" fmla="*/ 48 w 348"/>
                  <a:gd name="T9" fmla="*/ 590 h 590"/>
                  <a:gd name="T10" fmla="*/ 300 w 348"/>
                  <a:gd name="T11" fmla="*/ 590 h 590"/>
                  <a:gd name="T12" fmla="*/ 348 w 348"/>
                  <a:gd name="T13" fmla="*/ 542 h 590"/>
                  <a:gd name="T14" fmla="*/ 348 w 348"/>
                  <a:gd name="T15" fmla="*/ 48 h 590"/>
                  <a:gd name="T16" fmla="*/ 300 w 348"/>
                  <a:gd name="T17" fmla="*/ 0 h 590"/>
                  <a:gd name="T18" fmla="*/ 174 w 348"/>
                  <a:gd name="T19" fmla="*/ 571 h 590"/>
                  <a:gd name="T20" fmla="*/ 147 w 348"/>
                  <a:gd name="T21" fmla="*/ 545 h 590"/>
                  <a:gd name="T22" fmla="*/ 174 w 348"/>
                  <a:gd name="T23" fmla="*/ 518 h 590"/>
                  <a:gd name="T24" fmla="*/ 200 w 348"/>
                  <a:gd name="T25" fmla="*/ 545 h 590"/>
                  <a:gd name="T26" fmla="*/ 174 w 348"/>
                  <a:gd name="T27" fmla="*/ 571 h 590"/>
                  <a:gd name="T28" fmla="*/ 323 w 348"/>
                  <a:gd name="T29" fmla="*/ 504 h 590"/>
                  <a:gd name="T30" fmla="*/ 25 w 348"/>
                  <a:gd name="T31" fmla="*/ 504 h 590"/>
                  <a:gd name="T32" fmla="*/ 25 w 348"/>
                  <a:gd name="T33" fmla="*/ 86 h 590"/>
                  <a:gd name="T34" fmla="*/ 323 w 348"/>
                  <a:gd name="T35" fmla="*/ 86 h 590"/>
                  <a:gd name="T36" fmla="*/ 323 w 348"/>
                  <a:gd name="T37" fmla="*/ 504 h 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8" h="590">
                    <a:moveTo>
                      <a:pt x="300" y="0"/>
                    </a:moveTo>
                    <a:cubicBezTo>
                      <a:pt x="48" y="0"/>
                      <a:pt x="48" y="0"/>
                      <a:pt x="48" y="0"/>
                    </a:cubicBezTo>
                    <a:cubicBezTo>
                      <a:pt x="22" y="0"/>
                      <a:pt x="0" y="22"/>
                      <a:pt x="0" y="48"/>
                    </a:cubicBezTo>
                    <a:cubicBezTo>
                      <a:pt x="0" y="542"/>
                      <a:pt x="0" y="542"/>
                      <a:pt x="0" y="542"/>
                    </a:cubicBezTo>
                    <a:cubicBezTo>
                      <a:pt x="0" y="568"/>
                      <a:pt x="22" y="590"/>
                      <a:pt x="48" y="590"/>
                    </a:cubicBezTo>
                    <a:cubicBezTo>
                      <a:pt x="300" y="590"/>
                      <a:pt x="300" y="590"/>
                      <a:pt x="300" y="590"/>
                    </a:cubicBezTo>
                    <a:cubicBezTo>
                      <a:pt x="326" y="590"/>
                      <a:pt x="348" y="568"/>
                      <a:pt x="348" y="542"/>
                    </a:cubicBezTo>
                    <a:cubicBezTo>
                      <a:pt x="348" y="48"/>
                      <a:pt x="348" y="48"/>
                      <a:pt x="348" y="48"/>
                    </a:cubicBezTo>
                    <a:cubicBezTo>
                      <a:pt x="348" y="22"/>
                      <a:pt x="326" y="0"/>
                      <a:pt x="300" y="0"/>
                    </a:cubicBezTo>
                    <a:close/>
                    <a:moveTo>
                      <a:pt x="174" y="571"/>
                    </a:moveTo>
                    <a:cubicBezTo>
                      <a:pt x="159" y="571"/>
                      <a:pt x="147" y="559"/>
                      <a:pt x="147" y="545"/>
                    </a:cubicBezTo>
                    <a:cubicBezTo>
                      <a:pt x="147" y="530"/>
                      <a:pt x="159" y="518"/>
                      <a:pt x="174" y="518"/>
                    </a:cubicBezTo>
                    <a:cubicBezTo>
                      <a:pt x="189" y="518"/>
                      <a:pt x="200" y="530"/>
                      <a:pt x="200" y="545"/>
                    </a:cubicBezTo>
                    <a:cubicBezTo>
                      <a:pt x="200" y="559"/>
                      <a:pt x="189" y="571"/>
                      <a:pt x="174" y="571"/>
                    </a:cubicBezTo>
                    <a:close/>
                    <a:moveTo>
                      <a:pt x="323" y="504"/>
                    </a:moveTo>
                    <a:cubicBezTo>
                      <a:pt x="25" y="504"/>
                      <a:pt x="25" y="504"/>
                      <a:pt x="25" y="504"/>
                    </a:cubicBezTo>
                    <a:cubicBezTo>
                      <a:pt x="25" y="86"/>
                      <a:pt x="25" y="86"/>
                      <a:pt x="25" y="86"/>
                    </a:cubicBezTo>
                    <a:cubicBezTo>
                      <a:pt x="323" y="86"/>
                      <a:pt x="323" y="86"/>
                      <a:pt x="323" y="86"/>
                    </a:cubicBezTo>
                    <a:lnTo>
                      <a:pt x="323" y="504"/>
                    </a:lnTo>
                    <a:close/>
                  </a:path>
                </a:pathLst>
              </a:custGeom>
              <a:solidFill>
                <a:schemeClr val="accent1">
                  <a:lumMod val="75000"/>
                </a:schemeClr>
              </a:solidFill>
              <a:ln>
                <a:noFill/>
              </a:ln>
            </p:spPr>
            <p:txBody>
              <a:bodyPr vert="horz" wrap="square" lIns="91440" tIns="45720" rIns="91440" bIns="45720" numCol="1" anchor="t" anchorCtr="0" compatLnSpc="1"/>
              <a:lstStyle/>
              <a:p>
                <a:endParaRPr lang="en-US">
                  <a:latin typeface="Arial" panose="020B0604020202020204" pitchFamily="34" charset="0"/>
                  <a:cs typeface="Arial" panose="020B0604020202020204" pitchFamily="34" charset="0"/>
                </a:endParaRPr>
              </a:p>
            </p:txBody>
          </p:sp>
          <p:sp>
            <p:nvSpPr>
              <p:cNvPr id="10" name="Freeform 59"/>
              <p:cNvSpPr>
                <a:spLocks noEditPoints="1"/>
              </p:cNvSpPr>
              <p:nvPr/>
            </p:nvSpPr>
            <p:spPr bwMode="auto">
              <a:xfrm>
                <a:off x="3894138" y="4664560"/>
                <a:ext cx="377825" cy="531812"/>
              </a:xfrm>
              <a:custGeom>
                <a:avLst/>
                <a:gdLst>
                  <a:gd name="T0" fmla="*/ 0 w 238"/>
                  <a:gd name="T1" fmla="*/ 335 h 335"/>
                  <a:gd name="T2" fmla="*/ 238 w 238"/>
                  <a:gd name="T3" fmla="*/ 335 h 335"/>
                  <a:gd name="T4" fmla="*/ 238 w 238"/>
                  <a:gd name="T5" fmla="*/ 0 h 335"/>
                  <a:gd name="T6" fmla="*/ 0 w 238"/>
                  <a:gd name="T7" fmla="*/ 0 h 335"/>
                  <a:gd name="T8" fmla="*/ 0 w 238"/>
                  <a:gd name="T9" fmla="*/ 335 h 335"/>
                  <a:gd name="T10" fmla="*/ 12 w 238"/>
                  <a:gd name="T11" fmla="*/ 13 h 335"/>
                  <a:gd name="T12" fmla="*/ 94 w 238"/>
                  <a:gd name="T13" fmla="*/ 13 h 335"/>
                  <a:gd name="T14" fmla="*/ 27 w 238"/>
                  <a:gd name="T15" fmla="*/ 28 h 335"/>
                  <a:gd name="T16" fmla="*/ 12 w 238"/>
                  <a:gd name="T17" fmla="*/ 172 h 335"/>
                  <a:gd name="T18" fmla="*/ 12 w 238"/>
                  <a:gd name="T19" fmla="*/ 13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335">
                    <a:moveTo>
                      <a:pt x="0" y="335"/>
                    </a:moveTo>
                    <a:lnTo>
                      <a:pt x="238" y="335"/>
                    </a:lnTo>
                    <a:lnTo>
                      <a:pt x="238" y="0"/>
                    </a:lnTo>
                    <a:lnTo>
                      <a:pt x="0" y="0"/>
                    </a:lnTo>
                    <a:lnTo>
                      <a:pt x="0" y="335"/>
                    </a:lnTo>
                    <a:close/>
                    <a:moveTo>
                      <a:pt x="12" y="13"/>
                    </a:moveTo>
                    <a:lnTo>
                      <a:pt x="94" y="13"/>
                    </a:lnTo>
                    <a:lnTo>
                      <a:pt x="27" y="28"/>
                    </a:lnTo>
                    <a:lnTo>
                      <a:pt x="12" y="172"/>
                    </a:lnTo>
                    <a:lnTo>
                      <a:pt x="12" y="13"/>
                    </a:lnTo>
                    <a:close/>
                  </a:path>
                </a:pathLst>
              </a:custGeom>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lstStyle/>
              <a:p>
                <a:endParaRPr lang="en-US">
                  <a:latin typeface="Arial" panose="020B0604020202020204" pitchFamily="34" charset="0"/>
                  <a:cs typeface="Arial" panose="020B0604020202020204" pitchFamily="34" charset="0"/>
                </a:endParaRPr>
              </a:p>
            </p:txBody>
          </p:sp>
          <p:sp>
            <p:nvSpPr>
              <p:cNvPr id="11" name="Oval 60"/>
              <p:cNvSpPr>
                <a:spLocks noChangeArrowheads="1"/>
              </p:cNvSpPr>
              <p:nvPr/>
            </p:nvSpPr>
            <p:spPr bwMode="auto">
              <a:xfrm>
                <a:off x="4048126" y="5213835"/>
                <a:ext cx="68263" cy="68262"/>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Arial" panose="020B0604020202020204" pitchFamily="34" charset="0"/>
                  <a:cs typeface="Arial" panose="020B0604020202020204" pitchFamily="34" charset="0"/>
                </a:endParaRPr>
              </a:p>
            </p:txBody>
          </p:sp>
        </p:grpSp>
        <p:grpSp>
          <p:nvGrpSpPr>
            <p:cNvPr id="12" name="Group 13"/>
            <p:cNvGrpSpPr/>
            <p:nvPr/>
          </p:nvGrpSpPr>
          <p:grpSpPr>
            <a:xfrm>
              <a:off x="3063496" y="4535896"/>
              <a:ext cx="1035050" cy="990600"/>
              <a:chOff x="4838701" y="4435960"/>
              <a:chExt cx="1035050" cy="990600"/>
            </a:xfrm>
          </p:grpSpPr>
          <p:sp>
            <p:nvSpPr>
              <p:cNvPr id="13" name="Freeform 10"/>
              <p:cNvSpPr>
                <a:spLocks noEditPoints="1"/>
              </p:cNvSpPr>
              <p:nvPr/>
            </p:nvSpPr>
            <p:spPr bwMode="auto">
              <a:xfrm>
                <a:off x="4838701" y="4435960"/>
                <a:ext cx="1035050" cy="990600"/>
              </a:xfrm>
              <a:custGeom>
                <a:avLst/>
                <a:gdLst>
                  <a:gd name="T0" fmla="*/ 757 w 815"/>
                  <a:gd name="T1" fmla="*/ 440 h 779"/>
                  <a:gd name="T2" fmla="*/ 757 w 815"/>
                  <a:gd name="T3" fmla="*/ 60 h 779"/>
                  <a:gd name="T4" fmla="*/ 697 w 815"/>
                  <a:gd name="T5" fmla="*/ 0 h 779"/>
                  <a:gd name="T6" fmla="*/ 118 w 815"/>
                  <a:gd name="T7" fmla="*/ 0 h 779"/>
                  <a:gd name="T8" fmla="*/ 58 w 815"/>
                  <a:gd name="T9" fmla="*/ 60 h 779"/>
                  <a:gd name="T10" fmla="*/ 58 w 815"/>
                  <a:gd name="T11" fmla="*/ 440 h 779"/>
                  <a:gd name="T12" fmla="*/ 2 w 815"/>
                  <a:gd name="T13" fmla="*/ 672 h 779"/>
                  <a:gd name="T14" fmla="*/ 0 w 815"/>
                  <a:gd name="T15" fmla="*/ 686 h 779"/>
                  <a:gd name="T16" fmla="*/ 0 w 815"/>
                  <a:gd name="T17" fmla="*/ 719 h 779"/>
                  <a:gd name="T18" fmla="*/ 60 w 815"/>
                  <a:gd name="T19" fmla="*/ 779 h 779"/>
                  <a:gd name="T20" fmla="*/ 755 w 815"/>
                  <a:gd name="T21" fmla="*/ 779 h 779"/>
                  <a:gd name="T22" fmla="*/ 815 w 815"/>
                  <a:gd name="T23" fmla="*/ 719 h 779"/>
                  <a:gd name="T24" fmla="*/ 815 w 815"/>
                  <a:gd name="T25" fmla="*/ 686 h 779"/>
                  <a:gd name="T26" fmla="*/ 813 w 815"/>
                  <a:gd name="T27" fmla="*/ 672 h 779"/>
                  <a:gd name="T28" fmla="*/ 757 w 815"/>
                  <a:gd name="T29" fmla="*/ 440 h 779"/>
                  <a:gd name="T30" fmla="*/ 755 w 815"/>
                  <a:gd name="T31" fmla="*/ 719 h 779"/>
                  <a:gd name="T32" fmla="*/ 60 w 815"/>
                  <a:gd name="T33" fmla="*/ 719 h 779"/>
                  <a:gd name="T34" fmla="*/ 60 w 815"/>
                  <a:gd name="T35" fmla="*/ 686 h 779"/>
                  <a:gd name="T36" fmla="*/ 118 w 815"/>
                  <a:gd name="T37" fmla="*/ 447 h 779"/>
                  <a:gd name="T38" fmla="*/ 118 w 815"/>
                  <a:gd name="T39" fmla="*/ 60 h 779"/>
                  <a:gd name="T40" fmla="*/ 697 w 815"/>
                  <a:gd name="T41" fmla="*/ 60 h 779"/>
                  <a:gd name="T42" fmla="*/ 697 w 815"/>
                  <a:gd name="T43" fmla="*/ 447 h 779"/>
                  <a:gd name="T44" fmla="*/ 755 w 815"/>
                  <a:gd name="T45" fmla="*/ 686 h 779"/>
                  <a:gd name="T46" fmla="*/ 755 w 815"/>
                  <a:gd name="T47" fmla="*/ 719 h 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15" h="779">
                    <a:moveTo>
                      <a:pt x="757" y="440"/>
                    </a:moveTo>
                    <a:cubicBezTo>
                      <a:pt x="757" y="60"/>
                      <a:pt x="757" y="60"/>
                      <a:pt x="757" y="60"/>
                    </a:cubicBezTo>
                    <a:cubicBezTo>
                      <a:pt x="757" y="26"/>
                      <a:pt x="730" y="0"/>
                      <a:pt x="697" y="0"/>
                    </a:cubicBezTo>
                    <a:cubicBezTo>
                      <a:pt x="118" y="0"/>
                      <a:pt x="118" y="0"/>
                      <a:pt x="118" y="0"/>
                    </a:cubicBezTo>
                    <a:cubicBezTo>
                      <a:pt x="85" y="0"/>
                      <a:pt x="58" y="26"/>
                      <a:pt x="58" y="60"/>
                    </a:cubicBezTo>
                    <a:cubicBezTo>
                      <a:pt x="58" y="440"/>
                      <a:pt x="58" y="440"/>
                      <a:pt x="58" y="440"/>
                    </a:cubicBezTo>
                    <a:cubicBezTo>
                      <a:pt x="2" y="672"/>
                      <a:pt x="2" y="672"/>
                      <a:pt x="2" y="672"/>
                    </a:cubicBezTo>
                    <a:cubicBezTo>
                      <a:pt x="0" y="676"/>
                      <a:pt x="0" y="681"/>
                      <a:pt x="0" y="686"/>
                    </a:cubicBezTo>
                    <a:cubicBezTo>
                      <a:pt x="0" y="719"/>
                      <a:pt x="0" y="719"/>
                      <a:pt x="0" y="719"/>
                    </a:cubicBezTo>
                    <a:cubicBezTo>
                      <a:pt x="0" y="752"/>
                      <a:pt x="27" y="779"/>
                      <a:pt x="60" y="779"/>
                    </a:cubicBezTo>
                    <a:cubicBezTo>
                      <a:pt x="755" y="779"/>
                      <a:pt x="755" y="779"/>
                      <a:pt x="755" y="779"/>
                    </a:cubicBezTo>
                    <a:cubicBezTo>
                      <a:pt x="788" y="779"/>
                      <a:pt x="815" y="752"/>
                      <a:pt x="815" y="719"/>
                    </a:cubicBezTo>
                    <a:cubicBezTo>
                      <a:pt x="815" y="686"/>
                      <a:pt x="815" y="686"/>
                      <a:pt x="815" y="686"/>
                    </a:cubicBezTo>
                    <a:cubicBezTo>
                      <a:pt x="815" y="681"/>
                      <a:pt x="814" y="676"/>
                      <a:pt x="813" y="672"/>
                    </a:cubicBezTo>
                    <a:lnTo>
                      <a:pt x="757" y="440"/>
                    </a:lnTo>
                    <a:close/>
                    <a:moveTo>
                      <a:pt x="755" y="719"/>
                    </a:moveTo>
                    <a:cubicBezTo>
                      <a:pt x="60" y="719"/>
                      <a:pt x="60" y="719"/>
                      <a:pt x="60" y="719"/>
                    </a:cubicBezTo>
                    <a:cubicBezTo>
                      <a:pt x="60" y="686"/>
                      <a:pt x="60" y="686"/>
                      <a:pt x="60" y="686"/>
                    </a:cubicBezTo>
                    <a:cubicBezTo>
                      <a:pt x="118" y="447"/>
                      <a:pt x="118" y="447"/>
                      <a:pt x="118" y="447"/>
                    </a:cubicBezTo>
                    <a:cubicBezTo>
                      <a:pt x="118" y="60"/>
                      <a:pt x="118" y="60"/>
                      <a:pt x="118" y="60"/>
                    </a:cubicBezTo>
                    <a:cubicBezTo>
                      <a:pt x="697" y="60"/>
                      <a:pt x="697" y="60"/>
                      <a:pt x="697" y="60"/>
                    </a:cubicBezTo>
                    <a:cubicBezTo>
                      <a:pt x="697" y="447"/>
                      <a:pt x="697" y="447"/>
                      <a:pt x="697" y="447"/>
                    </a:cubicBezTo>
                    <a:cubicBezTo>
                      <a:pt x="755" y="686"/>
                      <a:pt x="755" y="686"/>
                      <a:pt x="755" y="686"/>
                    </a:cubicBezTo>
                    <a:lnTo>
                      <a:pt x="755" y="719"/>
                    </a:lnTo>
                    <a:close/>
                  </a:path>
                </a:pathLst>
              </a:custGeom>
              <a:solidFill>
                <a:schemeClr val="bg2">
                  <a:lumMod val="90000"/>
                </a:schemeClr>
              </a:solidFill>
              <a:ln>
                <a:noFill/>
              </a:ln>
            </p:spPr>
            <p:txBody>
              <a:bodyPr vert="horz" wrap="square" lIns="91440" tIns="45720" rIns="91440" bIns="45720" numCol="1" anchor="t" anchorCtr="0" compatLnSpc="1"/>
              <a:lstStyle/>
              <a:p>
                <a:endParaRPr lang="en-US">
                  <a:latin typeface="Arial" panose="020B0604020202020204" pitchFamily="34" charset="0"/>
                  <a:cs typeface="Arial" panose="020B0604020202020204" pitchFamily="34" charset="0"/>
                </a:endParaRPr>
              </a:p>
            </p:txBody>
          </p:sp>
          <p:sp>
            <p:nvSpPr>
              <p:cNvPr id="14" name="Freeform 64"/>
              <p:cNvSpPr>
                <a:spLocks noEditPoints="1"/>
              </p:cNvSpPr>
              <p:nvPr/>
            </p:nvSpPr>
            <p:spPr bwMode="auto">
              <a:xfrm>
                <a:off x="4914901" y="4512160"/>
                <a:ext cx="882650" cy="796925"/>
              </a:xfrm>
              <a:custGeom>
                <a:avLst/>
                <a:gdLst>
                  <a:gd name="T0" fmla="*/ 510 w 556"/>
                  <a:gd name="T1" fmla="*/ 0 h 502"/>
                  <a:gd name="T2" fmla="*/ 46 w 556"/>
                  <a:gd name="T3" fmla="*/ 0 h 502"/>
                  <a:gd name="T4" fmla="*/ 46 w 556"/>
                  <a:gd name="T5" fmla="*/ 310 h 502"/>
                  <a:gd name="T6" fmla="*/ 0 w 556"/>
                  <a:gd name="T7" fmla="*/ 502 h 502"/>
                  <a:gd name="T8" fmla="*/ 556 w 556"/>
                  <a:gd name="T9" fmla="*/ 502 h 502"/>
                  <a:gd name="T10" fmla="*/ 510 w 556"/>
                  <a:gd name="T11" fmla="*/ 310 h 502"/>
                  <a:gd name="T12" fmla="*/ 510 w 556"/>
                  <a:gd name="T13" fmla="*/ 0 h 502"/>
                  <a:gd name="T14" fmla="*/ 209 w 556"/>
                  <a:gd name="T15" fmla="*/ 492 h 502"/>
                  <a:gd name="T16" fmla="*/ 220 w 556"/>
                  <a:gd name="T17" fmla="*/ 451 h 502"/>
                  <a:gd name="T18" fmla="*/ 335 w 556"/>
                  <a:gd name="T19" fmla="*/ 451 h 502"/>
                  <a:gd name="T20" fmla="*/ 347 w 556"/>
                  <a:gd name="T21" fmla="*/ 492 h 502"/>
                  <a:gd name="T22" fmla="*/ 209 w 556"/>
                  <a:gd name="T23" fmla="*/ 492 h 502"/>
                  <a:gd name="T24" fmla="*/ 512 w 556"/>
                  <a:gd name="T25" fmla="*/ 438 h 502"/>
                  <a:gd name="T26" fmla="*/ 44 w 556"/>
                  <a:gd name="T27" fmla="*/ 438 h 502"/>
                  <a:gd name="T28" fmla="*/ 83 w 556"/>
                  <a:gd name="T29" fmla="*/ 328 h 502"/>
                  <a:gd name="T30" fmla="*/ 473 w 556"/>
                  <a:gd name="T31" fmla="*/ 328 h 502"/>
                  <a:gd name="T32" fmla="*/ 512 w 556"/>
                  <a:gd name="T33" fmla="*/ 438 h 502"/>
                  <a:gd name="T34" fmla="*/ 65 w 556"/>
                  <a:gd name="T35" fmla="*/ 20 h 502"/>
                  <a:gd name="T36" fmla="*/ 491 w 556"/>
                  <a:gd name="T37" fmla="*/ 20 h 502"/>
                  <a:gd name="T38" fmla="*/ 491 w 556"/>
                  <a:gd name="T39" fmla="*/ 290 h 502"/>
                  <a:gd name="T40" fmla="*/ 65 w 556"/>
                  <a:gd name="T41" fmla="*/ 290 h 502"/>
                  <a:gd name="T42" fmla="*/ 65 w 556"/>
                  <a:gd name="T43" fmla="*/ 20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56" h="502">
                    <a:moveTo>
                      <a:pt x="510" y="0"/>
                    </a:moveTo>
                    <a:lnTo>
                      <a:pt x="46" y="0"/>
                    </a:lnTo>
                    <a:lnTo>
                      <a:pt x="46" y="310"/>
                    </a:lnTo>
                    <a:lnTo>
                      <a:pt x="0" y="502"/>
                    </a:lnTo>
                    <a:lnTo>
                      <a:pt x="556" y="502"/>
                    </a:lnTo>
                    <a:lnTo>
                      <a:pt x="510" y="310"/>
                    </a:lnTo>
                    <a:lnTo>
                      <a:pt x="510" y="0"/>
                    </a:lnTo>
                    <a:close/>
                    <a:moveTo>
                      <a:pt x="209" y="492"/>
                    </a:moveTo>
                    <a:lnTo>
                      <a:pt x="220" y="451"/>
                    </a:lnTo>
                    <a:lnTo>
                      <a:pt x="335" y="451"/>
                    </a:lnTo>
                    <a:lnTo>
                      <a:pt x="347" y="492"/>
                    </a:lnTo>
                    <a:lnTo>
                      <a:pt x="209" y="492"/>
                    </a:lnTo>
                    <a:close/>
                    <a:moveTo>
                      <a:pt x="512" y="438"/>
                    </a:moveTo>
                    <a:lnTo>
                      <a:pt x="44" y="438"/>
                    </a:lnTo>
                    <a:lnTo>
                      <a:pt x="83" y="328"/>
                    </a:lnTo>
                    <a:lnTo>
                      <a:pt x="473" y="328"/>
                    </a:lnTo>
                    <a:lnTo>
                      <a:pt x="512" y="438"/>
                    </a:lnTo>
                    <a:close/>
                    <a:moveTo>
                      <a:pt x="65" y="20"/>
                    </a:moveTo>
                    <a:lnTo>
                      <a:pt x="491" y="20"/>
                    </a:lnTo>
                    <a:lnTo>
                      <a:pt x="491" y="290"/>
                    </a:lnTo>
                    <a:lnTo>
                      <a:pt x="65" y="290"/>
                    </a:lnTo>
                    <a:lnTo>
                      <a:pt x="65" y="20"/>
                    </a:lnTo>
                    <a:close/>
                  </a:path>
                </a:pathLst>
              </a:custGeom>
              <a:solidFill>
                <a:schemeClr val="accent2">
                  <a:lumMod val="75000"/>
                </a:schemeClr>
              </a:solidFill>
              <a:ln>
                <a:noFill/>
              </a:ln>
            </p:spPr>
            <p:txBody>
              <a:bodyPr vert="horz" wrap="square" lIns="91440" tIns="45720" rIns="91440" bIns="45720" numCol="1" anchor="t" anchorCtr="0" compatLnSpc="1"/>
              <a:lstStyle/>
              <a:p>
                <a:endParaRPr lang="en-US">
                  <a:latin typeface="Arial" panose="020B0604020202020204" pitchFamily="34" charset="0"/>
                  <a:cs typeface="Arial" panose="020B0604020202020204" pitchFamily="34" charset="0"/>
                </a:endParaRPr>
              </a:p>
            </p:txBody>
          </p:sp>
          <p:sp>
            <p:nvSpPr>
              <p:cNvPr id="15" name="Freeform 65"/>
              <p:cNvSpPr/>
              <p:nvPr/>
            </p:nvSpPr>
            <p:spPr bwMode="auto">
              <a:xfrm>
                <a:off x="4984751" y="5032860"/>
                <a:ext cx="742950" cy="174625"/>
              </a:xfrm>
              <a:custGeom>
                <a:avLst/>
                <a:gdLst>
                  <a:gd name="T0" fmla="*/ 39 w 468"/>
                  <a:gd name="T1" fmla="*/ 0 h 110"/>
                  <a:gd name="T2" fmla="*/ 0 w 468"/>
                  <a:gd name="T3" fmla="*/ 110 h 110"/>
                  <a:gd name="T4" fmla="*/ 468 w 468"/>
                  <a:gd name="T5" fmla="*/ 110 h 110"/>
                  <a:gd name="T6" fmla="*/ 429 w 468"/>
                  <a:gd name="T7" fmla="*/ 0 h 110"/>
                  <a:gd name="T8" fmla="*/ 39 w 468"/>
                  <a:gd name="T9" fmla="*/ 0 h 110"/>
                </a:gdLst>
                <a:ahLst/>
                <a:cxnLst>
                  <a:cxn ang="0">
                    <a:pos x="T0" y="T1"/>
                  </a:cxn>
                  <a:cxn ang="0">
                    <a:pos x="T2" y="T3"/>
                  </a:cxn>
                  <a:cxn ang="0">
                    <a:pos x="T4" y="T5"/>
                  </a:cxn>
                  <a:cxn ang="0">
                    <a:pos x="T6" y="T7"/>
                  </a:cxn>
                  <a:cxn ang="0">
                    <a:pos x="T8" y="T9"/>
                  </a:cxn>
                </a:cxnLst>
                <a:rect l="0" t="0" r="r" b="b"/>
                <a:pathLst>
                  <a:path w="468" h="110">
                    <a:moveTo>
                      <a:pt x="39" y="0"/>
                    </a:moveTo>
                    <a:lnTo>
                      <a:pt x="0" y="110"/>
                    </a:lnTo>
                    <a:lnTo>
                      <a:pt x="468" y="110"/>
                    </a:lnTo>
                    <a:lnTo>
                      <a:pt x="429" y="0"/>
                    </a:lnTo>
                    <a:lnTo>
                      <a:pt x="39" y="0"/>
                    </a:lnTo>
                    <a:close/>
                  </a:path>
                </a:pathLst>
              </a:custGeom>
              <a:solidFill>
                <a:schemeClr val="accent2">
                  <a:lumMod val="50000"/>
                </a:schemeClr>
              </a:solidFill>
              <a:ln>
                <a:noFill/>
              </a:ln>
            </p:spPr>
            <p:txBody>
              <a:bodyPr vert="horz" wrap="square" lIns="91440" tIns="45720" rIns="91440" bIns="45720" numCol="1" anchor="t" anchorCtr="0" compatLnSpc="1"/>
              <a:lstStyle/>
              <a:p>
                <a:endParaRPr lang="en-US">
                  <a:latin typeface="Arial" panose="020B0604020202020204" pitchFamily="34" charset="0"/>
                  <a:cs typeface="Arial" panose="020B0604020202020204" pitchFamily="34" charset="0"/>
                </a:endParaRPr>
              </a:p>
            </p:txBody>
          </p:sp>
          <p:sp>
            <p:nvSpPr>
              <p:cNvPr id="16" name="Freeform 66"/>
              <p:cNvSpPr/>
              <p:nvPr/>
            </p:nvSpPr>
            <p:spPr bwMode="auto">
              <a:xfrm>
                <a:off x="5246688" y="5228123"/>
                <a:ext cx="219075" cy="65087"/>
              </a:xfrm>
              <a:custGeom>
                <a:avLst/>
                <a:gdLst>
                  <a:gd name="T0" fmla="*/ 11 w 138"/>
                  <a:gd name="T1" fmla="*/ 0 h 41"/>
                  <a:gd name="T2" fmla="*/ 0 w 138"/>
                  <a:gd name="T3" fmla="*/ 41 h 41"/>
                  <a:gd name="T4" fmla="*/ 138 w 138"/>
                  <a:gd name="T5" fmla="*/ 41 h 41"/>
                  <a:gd name="T6" fmla="*/ 126 w 138"/>
                  <a:gd name="T7" fmla="*/ 0 h 41"/>
                  <a:gd name="T8" fmla="*/ 11 w 138"/>
                  <a:gd name="T9" fmla="*/ 0 h 41"/>
                </a:gdLst>
                <a:ahLst/>
                <a:cxnLst>
                  <a:cxn ang="0">
                    <a:pos x="T0" y="T1"/>
                  </a:cxn>
                  <a:cxn ang="0">
                    <a:pos x="T2" y="T3"/>
                  </a:cxn>
                  <a:cxn ang="0">
                    <a:pos x="T4" y="T5"/>
                  </a:cxn>
                  <a:cxn ang="0">
                    <a:pos x="T6" y="T7"/>
                  </a:cxn>
                  <a:cxn ang="0">
                    <a:pos x="T8" y="T9"/>
                  </a:cxn>
                </a:cxnLst>
                <a:rect l="0" t="0" r="r" b="b"/>
                <a:pathLst>
                  <a:path w="138" h="41">
                    <a:moveTo>
                      <a:pt x="11" y="0"/>
                    </a:moveTo>
                    <a:lnTo>
                      <a:pt x="0" y="41"/>
                    </a:lnTo>
                    <a:lnTo>
                      <a:pt x="138" y="41"/>
                    </a:lnTo>
                    <a:lnTo>
                      <a:pt x="126" y="0"/>
                    </a:lnTo>
                    <a:lnTo>
                      <a:pt x="11" y="0"/>
                    </a:lnTo>
                    <a:close/>
                  </a:path>
                </a:pathLst>
              </a:custGeom>
              <a:solidFill>
                <a:schemeClr val="accent2">
                  <a:lumMod val="50000"/>
                </a:schemeClr>
              </a:solidFill>
              <a:ln>
                <a:noFill/>
              </a:ln>
            </p:spPr>
            <p:txBody>
              <a:bodyPr vert="horz" wrap="square" lIns="91440" tIns="45720" rIns="91440" bIns="45720" numCol="1" anchor="t" anchorCtr="0" compatLnSpc="1"/>
              <a:lstStyle/>
              <a:p>
                <a:endParaRPr lang="en-US">
                  <a:latin typeface="Arial" panose="020B0604020202020204" pitchFamily="34" charset="0"/>
                  <a:cs typeface="Arial" panose="020B0604020202020204" pitchFamily="34" charset="0"/>
                </a:endParaRPr>
              </a:p>
            </p:txBody>
          </p:sp>
          <p:sp>
            <p:nvSpPr>
              <p:cNvPr id="17" name="Freeform 67"/>
              <p:cNvSpPr>
                <a:spLocks noEditPoints="1"/>
              </p:cNvSpPr>
              <p:nvPr/>
            </p:nvSpPr>
            <p:spPr bwMode="auto">
              <a:xfrm>
                <a:off x="5018088" y="4543910"/>
                <a:ext cx="676275" cy="428625"/>
              </a:xfrm>
              <a:custGeom>
                <a:avLst/>
                <a:gdLst>
                  <a:gd name="T0" fmla="*/ 426 w 426"/>
                  <a:gd name="T1" fmla="*/ 0 h 270"/>
                  <a:gd name="T2" fmla="*/ 0 w 426"/>
                  <a:gd name="T3" fmla="*/ 0 h 270"/>
                  <a:gd name="T4" fmla="*/ 0 w 426"/>
                  <a:gd name="T5" fmla="*/ 270 h 270"/>
                  <a:gd name="T6" fmla="*/ 426 w 426"/>
                  <a:gd name="T7" fmla="*/ 270 h 270"/>
                  <a:gd name="T8" fmla="*/ 426 w 426"/>
                  <a:gd name="T9" fmla="*/ 0 h 270"/>
                  <a:gd name="T10" fmla="*/ 24 w 426"/>
                  <a:gd name="T11" fmla="*/ 25 h 270"/>
                  <a:gd name="T12" fmla="*/ 11 w 426"/>
                  <a:gd name="T13" fmla="*/ 139 h 270"/>
                  <a:gd name="T14" fmla="*/ 11 w 426"/>
                  <a:gd name="T15" fmla="*/ 14 h 270"/>
                  <a:gd name="T16" fmla="*/ 150 w 426"/>
                  <a:gd name="T17" fmla="*/ 14 h 270"/>
                  <a:gd name="T18" fmla="*/ 24 w 426"/>
                  <a:gd name="T19" fmla="*/ 25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6" h="270">
                    <a:moveTo>
                      <a:pt x="426" y="0"/>
                    </a:moveTo>
                    <a:lnTo>
                      <a:pt x="0" y="0"/>
                    </a:lnTo>
                    <a:lnTo>
                      <a:pt x="0" y="270"/>
                    </a:lnTo>
                    <a:lnTo>
                      <a:pt x="426" y="270"/>
                    </a:lnTo>
                    <a:lnTo>
                      <a:pt x="426" y="0"/>
                    </a:lnTo>
                    <a:close/>
                    <a:moveTo>
                      <a:pt x="24" y="25"/>
                    </a:moveTo>
                    <a:lnTo>
                      <a:pt x="11" y="139"/>
                    </a:lnTo>
                    <a:lnTo>
                      <a:pt x="11" y="14"/>
                    </a:lnTo>
                    <a:lnTo>
                      <a:pt x="150" y="14"/>
                    </a:lnTo>
                    <a:lnTo>
                      <a:pt x="24" y="25"/>
                    </a:lnTo>
                    <a:close/>
                  </a:path>
                </a:pathLst>
              </a:custGeom>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anchor="t" anchorCtr="0" compatLnSpc="1"/>
              <a:lstStyle/>
              <a:p>
                <a:endParaRPr lang="en-US">
                  <a:latin typeface="Arial" panose="020B0604020202020204" pitchFamily="34" charset="0"/>
                  <a:cs typeface="Arial" panose="020B0604020202020204" pitchFamily="34" charset="0"/>
                </a:endParaRPr>
              </a:p>
            </p:txBody>
          </p:sp>
          <p:sp>
            <p:nvSpPr>
              <p:cNvPr id="18" name="Rectangle 68"/>
              <p:cNvSpPr>
                <a:spLocks noChangeArrowheads="1"/>
              </p:cNvSpPr>
              <p:nvPr/>
            </p:nvSpPr>
            <p:spPr bwMode="auto">
              <a:xfrm>
                <a:off x="4914901" y="5309085"/>
                <a:ext cx="882650" cy="41275"/>
              </a:xfrm>
              <a:prstGeom prst="rect">
                <a:avLst/>
              </a:prstGeom>
              <a:solidFill>
                <a:schemeClr val="accent2">
                  <a:lumMod val="50000"/>
                </a:schemeClr>
              </a:solidFill>
              <a:ln>
                <a:noFill/>
              </a:ln>
            </p:spPr>
            <p:txBody>
              <a:bodyPr vert="horz" wrap="square" lIns="91440" tIns="45720" rIns="91440" bIns="45720" numCol="1" anchor="t" anchorCtr="0" compatLnSpc="1"/>
              <a:lstStyle/>
              <a:p>
                <a:endParaRPr lang="en-US">
                  <a:latin typeface="Arial" panose="020B0604020202020204" pitchFamily="34" charset="0"/>
                  <a:cs typeface="Arial" panose="020B0604020202020204" pitchFamily="34" charset="0"/>
                </a:endParaRPr>
              </a:p>
            </p:txBody>
          </p:sp>
          <p:sp>
            <p:nvSpPr>
              <p:cNvPr id="19" name="Freeform 72"/>
              <p:cNvSpPr/>
              <p:nvPr/>
            </p:nvSpPr>
            <p:spPr bwMode="auto">
              <a:xfrm>
                <a:off x="5035551" y="4566135"/>
                <a:ext cx="220663" cy="198437"/>
              </a:xfrm>
              <a:custGeom>
                <a:avLst/>
                <a:gdLst>
                  <a:gd name="T0" fmla="*/ 0 w 139"/>
                  <a:gd name="T1" fmla="*/ 125 h 125"/>
                  <a:gd name="T2" fmla="*/ 13 w 139"/>
                  <a:gd name="T3" fmla="*/ 11 h 125"/>
                  <a:gd name="T4" fmla="*/ 139 w 139"/>
                  <a:gd name="T5" fmla="*/ 0 h 125"/>
                  <a:gd name="T6" fmla="*/ 0 w 139"/>
                  <a:gd name="T7" fmla="*/ 0 h 125"/>
                  <a:gd name="T8" fmla="*/ 0 w 139"/>
                  <a:gd name="T9" fmla="*/ 125 h 125"/>
                </a:gdLst>
                <a:ahLst/>
                <a:cxnLst>
                  <a:cxn ang="0">
                    <a:pos x="T0" y="T1"/>
                  </a:cxn>
                  <a:cxn ang="0">
                    <a:pos x="T2" y="T3"/>
                  </a:cxn>
                  <a:cxn ang="0">
                    <a:pos x="T4" y="T5"/>
                  </a:cxn>
                  <a:cxn ang="0">
                    <a:pos x="T6" y="T7"/>
                  </a:cxn>
                  <a:cxn ang="0">
                    <a:pos x="T8" y="T9"/>
                  </a:cxn>
                </a:cxnLst>
                <a:rect l="0" t="0" r="r" b="b"/>
                <a:pathLst>
                  <a:path w="139" h="125">
                    <a:moveTo>
                      <a:pt x="0" y="125"/>
                    </a:moveTo>
                    <a:lnTo>
                      <a:pt x="13" y="11"/>
                    </a:lnTo>
                    <a:lnTo>
                      <a:pt x="139" y="0"/>
                    </a:lnTo>
                    <a:lnTo>
                      <a:pt x="0" y="0"/>
                    </a:lnTo>
                    <a:lnTo>
                      <a:pt x="0" y="12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Arial" panose="020B0604020202020204" pitchFamily="34" charset="0"/>
                  <a:cs typeface="Arial" panose="020B0604020202020204" pitchFamily="34" charset="0"/>
                </a:endParaRPr>
              </a:p>
            </p:txBody>
          </p:sp>
        </p:grpSp>
        <p:grpSp>
          <p:nvGrpSpPr>
            <p:cNvPr id="20" name="Group 21"/>
            <p:cNvGrpSpPr/>
            <p:nvPr/>
          </p:nvGrpSpPr>
          <p:grpSpPr>
            <a:xfrm>
              <a:off x="4365246" y="4527959"/>
              <a:ext cx="1200150" cy="996950"/>
              <a:chOff x="6140451" y="4428023"/>
              <a:chExt cx="1200150" cy="996950"/>
            </a:xfrm>
          </p:grpSpPr>
          <p:sp>
            <p:nvSpPr>
              <p:cNvPr id="21" name="Freeform 11"/>
              <p:cNvSpPr>
                <a:spLocks noEditPoints="1"/>
              </p:cNvSpPr>
              <p:nvPr/>
            </p:nvSpPr>
            <p:spPr bwMode="auto">
              <a:xfrm>
                <a:off x="6140451" y="4428023"/>
                <a:ext cx="1200150" cy="996950"/>
              </a:xfrm>
              <a:custGeom>
                <a:avLst/>
                <a:gdLst>
                  <a:gd name="T0" fmla="*/ 884 w 944"/>
                  <a:gd name="T1" fmla="*/ 8 h 784"/>
                  <a:gd name="T2" fmla="*/ 503 w 944"/>
                  <a:gd name="T3" fmla="*/ 8 h 784"/>
                  <a:gd name="T4" fmla="*/ 504 w 944"/>
                  <a:gd name="T5" fmla="*/ 6 h 784"/>
                  <a:gd name="T6" fmla="*/ 485 w 944"/>
                  <a:gd name="T7" fmla="*/ 0 h 784"/>
                  <a:gd name="T8" fmla="*/ 482 w 944"/>
                  <a:gd name="T9" fmla="*/ 8 h 784"/>
                  <a:gd name="T10" fmla="*/ 60 w 944"/>
                  <a:gd name="T11" fmla="*/ 8 h 784"/>
                  <a:gd name="T12" fmla="*/ 0 w 944"/>
                  <a:gd name="T13" fmla="*/ 68 h 784"/>
                  <a:gd name="T14" fmla="*/ 0 w 944"/>
                  <a:gd name="T15" fmla="*/ 620 h 784"/>
                  <a:gd name="T16" fmla="*/ 60 w 944"/>
                  <a:gd name="T17" fmla="*/ 680 h 784"/>
                  <a:gd name="T18" fmla="*/ 238 w 944"/>
                  <a:gd name="T19" fmla="*/ 680 h 784"/>
                  <a:gd name="T20" fmla="*/ 238 w 944"/>
                  <a:gd name="T21" fmla="*/ 724 h 784"/>
                  <a:gd name="T22" fmla="*/ 298 w 944"/>
                  <a:gd name="T23" fmla="*/ 784 h 784"/>
                  <a:gd name="T24" fmla="*/ 647 w 944"/>
                  <a:gd name="T25" fmla="*/ 784 h 784"/>
                  <a:gd name="T26" fmla="*/ 707 w 944"/>
                  <a:gd name="T27" fmla="*/ 724 h 784"/>
                  <a:gd name="T28" fmla="*/ 707 w 944"/>
                  <a:gd name="T29" fmla="*/ 680 h 784"/>
                  <a:gd name="T30" fmla="*/ 884 w 944"/>
                  <a:gd name="T31" fmla="*/ 680 h 784"/>
                  <a:gd name="T32" fmla="*/ 944 w 944"/>
                  <a:gd name="T33" fmla="*/ 620 h 784"/>
                  <a:gd name="T34" fmla="*/ 944 w 944"/>
                  <a:gd name="T35" fmla="*/ 68 h 784"/>
                  <a:gd name="T36" fmla="*/ 884 w 944"/>
                  <a:gd name="T37" fmla="*/ 8 h 784"/>
                  <a:gd name="T38" fmla="*/ 884 w 944"/>
                  <a:gd name="T39" fmla="*/ 620 h 784"/>
                  <a:gd name="T40" fmla="*/ 496 w 944"/>
                  <a:gd name="T41" fmla="*/ 620 h 784"/>
                  <a:gd name="T42" fmla="*/ 496 w 944"/>
                  <a:gd name="T43" fmla="*/ 667 h 784"/>
                  <a:gd name="T44" fmla="*/ 647 w 944"/>
                  <a:gd name="T45" fmla="*/ 667 h 784"/>
                  <a:gd name="T46" fmla="*/ 647 w 944"/>
                  <a:gd name="T47" fmla="*/ 724 h 784"/>
                  <a:gd name="T48" fmla="*/ 298 w 944"/>
                  <a:gd name="T49" fmla="*/ 724 h 784"/>
                  <a:gd name="T50" fmla="*/ 298 w 944"/>
                  <a:gd name="T51" fmla="*/ 667 h 784"/>
                  <a:gd name="T52" fmla="*/ 448 w 944"/>
                  <a:gd name="T53" fmla="*/ 667 h 784"/>
                  <a:gd name="T54" fmla="*/ 448 w 944"/>
                  <a:gd name="T55" fmla="*/ 620 h 784"/>
                  <a:gd name="T56" fmla="*/ 60 w 944"/>
                  <a:gd name="T57" fmla="*/ 620 h 784"/>
                  <a:gd name="T58" fmla="*/ 60 w 944"/>
                  <a:gd name="T59" fmla="*/ 68 h 784"/>
                  <a:gd name="T60" fmla="*/ 884 w 944"/>
                  <a:gd name="T61" fmla="*/ 68 h 784"/>
                  <a:gd name="T62" fmla="*/ 884 w 944"/>
                  <a:gd name="T63" fmla="*/ 620 h 7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44" h="784">
                    <a:moveTo>
                      <a:pt x="884" y="8"/>
                    </a:moveTo>
                    <a:cubicBezTo>
                      <a:pt x="503" y="8"/>
                      <a:pt x="503" y="8"/>
                      <a:pt x="503" y="8"/>
                    </a:cubicBezTo>
                    <a:cubicBezTo>
                      <a:pt x="503" y="7"/>
                      <a:pt x="503" y="7"/>
                      <a:pt x="504" y="6"/>
                    </a:cubicBezTo>
                    <a:cubicBezTo>
                      <a:pt x="485" y="0"/>
                      <a:pt x="485" y="0"/>
                      <a:pt x="485" y="0"/>
                    </a:cubicBezTo>
                    <a:cubicBezTo>
                      <a:pt x="484" y="3"/>
                      <a:pt x="483" y="5"/>
                      <a:pt x="482" y="8"/>
                    </a:cubicBezTo>
                    <a:cubicBezTo>
                      <a:pt x="60" y="8"/>
                      <a:pt x="60" y="8"/>
                      <a:pt x="60" y="8"/>
                    </a:cubicBezTo>
                    <a:cubicBezTo>
                      <a:pt x="27" y="8"/>
                      <a:pt x="0" y="35"/>
                      <a:pt x="0" y="68"/>
                    </a:cubicBezTo>
                    <a:cubicBezTo>
                      <a:pt x="0" y="620"/>
                      <a:pt x="0" y="620"/>
                      <a:pt x="0" y="620"/>
                    </a:cubicBezTo>
                    <a:cubicBezTo>
                      <a:pt x="0" y="653"/>
                      <a:pt x="27" y="680"/>
                      <a:pt x="60" y="680"/>
                    </a:cubicBezTo>
                    <a:cubicBezTo>
                      <a:pt x="238" y="680"/>
                      <a:pt x="238" y="680"/>
                      <a:pt x="238" y="680"/>
                    </a:cubicBezTo>
                    <a:cubicBezTo>
                      <a:pt x="238" y="724"/>
                      <a:pt x="238" y="724"/>
                      <a:pt x="238" y="724"/>
                    </a:cubicBezTo>
                    <a:cubicBezTo>
                      <a:pt x="238" y="757"/>
                      <a:pt x="265" y="784"/>
                      <a:pt x="298" y="784"/>
                    </a:cubicBezTo>
                    <a:cubicBezTo>
                      <a:pt x="647" y="784"/>
                      <a:pt x="647" y="784"/>
                      <a:pt x="647" y="784"/>
                    </a:cubicBezTo>
                    <a:cubicBezTo>
                      <a:pt x="680" y="784"/>
                      <a:pt x="707" y="757"/>
                      <a:pt x="707" y="724"/>
                    </a:cubicBezTo>
                    <a:cubicBezTo>
                      <a:pt x="707" y="680"/>
                      <a:pt x="707" y="680"/>
                      <a:pt x="707" y="680"/>
                    </a:cubicBezTo>
                    <a:cubicBezTo>
                      <a:pt x="884" y="680"/>
                      <a:pt x="884" y="680"/>
                      <a:pt x="884" y="680"/>
                    </a:cubicBezTo>
                    <a:cubicBezTo>
                      <a:pt x="917" y="680"/>
                      <a:pt x="944" y="653"/>
                      <a:pt x="944" y="620"/>
                    </a:cubicBezTo>
                    <a:cubicBezTo>
                      <a:pt x="944" y="68"/>
                      <a:pt x="944" y="68"/>
                      <a:pt x="944" y="68"/>
                    </a:cubicBezTo>
                    <a:cubicBezTo>
                      <a:pt x="944" y="35"/>
                      <a:pt x="917" y="8"/>
                      <a:pt x="884" y="8"/>
                    </a:cubicBezTo>
                    <a:close/>
                    <a:moveTo>
                      <a:pt x="884" y="620"/>
                    </a:moveTo>
                    <a:cubicBezTo>
                      <a:pt x="496" y="620"/>
                      <a:pt x="496" y="620"/>
                      <a:pt x="496" y="620"/>
                    </a:cubicBezTo>
                    <a:cubicBezTo>
                      <a:pt x="496" y="667"/>
                      <a:pt x="496" y="667"/>
                      <a:pt x="496" y="667"/>
                    </a:cubicBezTo>
                    <a:cubicBezTo>
                      <a:pt x="647" y="667"/>
                      <a:pt x="647" y="667"/>
                      <a:pt x="647" y="667"/>
                    </a:cubicBezTo>
                    <a:cubicBezTo>
                      <a:pt x="647" y="724"/>
                      <a:pt x="647" y="724"/>
                      <a:pt x="647" y="724"/>
                    </a:cubicBezTo>
                    <a:cubicBezTo>
                      <a:pt x="298" y="724"/>
                      <a:pt x="298" y="724"/>
                      <a:pt x="298" y="724"/>
                    </a:cubicBezTo>
                    <a:cubicBezTo>
                      <a:pt x="298" y="667"/>
                      <a:pt x="298" y="667"/>
                      <a:pt x="298" y="667"/>
                    </a:cubicBezTo>
                    <a:cubicBezTo>
                      <a:pt x="448" y="667"/>
                      <a:pt x="448" y="667"/>
                      <a:pt x="448" y="667"/>
                    </a:cubicBezTo>
                    <a:cubicBezTo>
                      <a:pt x="448" y="620"/>
                      <a:pt x="448" y="620"/>
                      <a:pt x="448" y="620"/>
                    </a:cubicBezTo>
                    <a:cubicBezTo>
                      <a:pt x="60" y="620"/>
                      <a:pt x="60" y="620"/>
                      <a:pt x="60" y="620"/>
                    </a:cubicBezTo>
                    <a:cubicBezTo>
                      <a:pt x="60" y="68"/>
                      <a:pt x="60" y="68"/>
                      <a:pt x="60" y="68"/>
                    </a:cubicBezTo>
                    <a:cubicBezTo>
                      <a:pt x="884" y="68"/>
                      <a:pt x="884" y="68"/>
                      <a:pt x="884" y="68"/>
                    </a:cubicBezTo>
                    <a:lnTo>
                      <a:pt x="884" y="620"/>
                    </a:lnTo>
                    <a:close/>
                  </a:path>
                </a:pathLst>
              </a:custGeom>
              <a:solidFill>
                <a:schemeClr val="bg2">
                  <a:lumMod val="90000"/>
                </a:schemeClr>
              </a:solidFill>
              <a:ln>
                <a:noFill/>
              </a:ln>
            </p:spPr>
            <p:txBody>
              <a:bodyPr vert="horz" wrap="square" lIns="91440" tIns="45720" rIns="91440" bIns="45720" numCol="1" anchor="t" anchorCtr="0" compatLnSpc="1"/>
              <a:lstStyle/>
              <a:p>
                <a:endParaRPr lang="en-US">
                  <a:latin typeface="Arial" panose="020B0604020202020204" pitchFamily="34" charset="0"/>
                  <a:cs typeface="Arial" panose="020B0604020202020204" pitchFamily="34" charset="0"/>
                </a:endParaRPr>
              </a:p>
            </p:txBody>
          </p:sp>
          <p:sp>
            <p:nvSpPr>
              <p:cNvPr id="22" name="Freeform 69"/>
              <p:cNvSpPr>
                <a:spLocks noEditPoints="1"/>
              </p:cNvSpPr>
              <p:nvPr/>
            </p:nvSpPr>
            <p:spPr bwMode="auto">
              <a:xfrm>
                <a:off x="6216651" y="4513748"/>
                <a:ext cx="1047750" cy="833437"/>
              </a:xfrm>
              <a:custGeom>
                <a:avLst/>
                <a:gdLst>
                  <a:gd name="T0" fmla="*/ 0 w 660"/>
                  <a:gd name="T1" fmla="*/ 442 h 525"/>
                  <a:gd name="T2" fmla="*/ 310 w 660"/>
                  <a:gd name="T3" fmla="*/ 442 h 525"/>
                  <a:gd name="T4" fmla="*/ 310 w 660"/>
                  <a:gd name="T5" fmla="*/ 480 h 525"/>
                  <a:gd name="T6" fmla="*/ 190 w 660"/>
                  <a:gd name="T7" fmla="*/ 480 h 525"/>
                  <a:gd name="T8" fmla="*/ 190 w 660"/>
                  <a:gd name="T9" fmla="*/ 525 h 525"/>
                  <a:gd name="T10" fmla="*/ 470 w 660"/>
                  <a:gd name="T11" fmla="*/ 525 h 525"/>
                  <a:gd name="T12" fmla="*/ 470 w 660"/>
                  <a:gd name="T13" fmla="*/ 480 h 525"/>
                  <a:gd name="T14" fmla="*/ 349 w 660"/>
                  <a:gd name="T15" fmla="*/ 480 h 525"/>
                  <a:gd name="T16" fmla="*/ 349 w 660"/>
                  <a:gd name="T17" fmla="*/ 442 h 525"/>
                  <a:gd name="T18" fmla="*/ 660 w 660"/>
                  <a:gd name="T19" fmla="*/ 442 h 525"/>
                  <a:gd name="T20" fmla="*/ 660 w 660"/>
                  <a:gd name="T21" fmla="*/ 0 h 525"/>
                  <a:gd name="T22" fmla="*/ 0 w 660"/>
                  <a:gd name="T23" fmla="*/ 0 h 525"/>
                  <a:gd name="T24" fmla="*/ 0 w 660"/>
                  <a:gd name="T25" fmla="*/ 442 h 525"/>
                  <a:gd name="T26" fmla="*/ 27 w 660"/>
                  <a:gd name="T27" fmla="*/ 29 h 525"/>
                  <a:gd name="T28" fmla="*/ 632 w 660"/>
                  <a:gd name="T29" fmla="*/ 29 h 525"/>
                  <a:gd name="T30" fmla="*/ 632 w 660"/>
                  <a:gd name="T31" fmla="*/ 413 h 525"/>
                  <a:gd name="T32" fmla="*/ 27 w 660"/>
                  <a:gd name="T33" fmla="*/ 413 h 525"/>
                  <a:gd name="T34" fmla="*/ 27 w 660"/>
                  <a:gd name="T35" fmla="*/ 29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60" h="525">
                    <a:moveTo>
                      <a:pt x="0" y="442"/>
                    </a:moveTo>
                    <a:lnTo>
                      <a:pt x="310" y="442"/>
                    </a:lnTo>
                    <a:lnTo>
                      <a:pt x="310" y="480"/>
                    </a:lnTo>
                    <a:lnTo>
                      <a:pt x="190" y="480"/>
                    </a:lnTo>
                    <a:lnTo>
                      <a:pt x="190" y="525"/>
                    </a:lnTo>
                    <a:lnTo>
                      <a:pt x="470" y="525"/>
                    </a:lnTo>
                    <a:lnTo>
                      <a:pt x="470" y="480"/>
                    </a:lnTo>
                    <a:lnTo>
                      <a:pt x="349" y="480"/>
                    </a:lnTo>
                    <a:lnTo>
                      <a:pt x="349" y="442"/>
                    </a:lnTo>
                    <a:lnTo>
                      <a:pt x="660" y="442"/>
                    </a:lnTo>
                    <a:lnTo>
                      <a:pt x="660" y="0"/>
                    </a:lnTo>
                    <a:lnTo>
                      <a:pt x="0" y="0"/>
                    </a:lnTo>
                    <a:lnTo>
                      <a:pt x="0" y="442"/>
                    </a:lnTo>
                    <a:close/>
                    <a:moveTo>
                      <a:pt x="27" y="29"/>
                    </a:moveTo>
                    <a:lnTo>
                      <a:pt x="632" y="29"/>
                    </a:lnTo>
                    <a:lnTo>
                      <a:pt x="632" y="413"/>
                    </a:lnTo>
                    <a:lnTo>
                      <a:pt x="27" y="413"/>
                    </a:lnTo>
                    <a:lnTo>
                      <a:pt x="27" y="29"/>
                    </a:lnTo>
                    <a:close/>
                  </a:path>
                </a:pathLst>
              </a:custGeom>
              <a:solidFill>
                <a:schemeClr val="accent3">
                  <a:lumMod val="75000"/>
                </a:schemeClr>
              </a:solidFill>
              <a:ln>
                <a:noFill/>
              </a:ln>
            </p:spPr>
            <p:txBody>
              <a:bodyPr vert="horz" wrap="square" lIns="91440" tIns="45720" rIns="91440" bIns="45720" numCol="1" anchor="t" anchorCtr="0" compatLnSpc="1"/>
              <a:lstStyle/>
              <a:p>
                <a:endParaRPr lang="en-US">
                  <a:latin typeface="Arial" panose="020B0604020202020204" pitchFamily="34" charset="0"/>
                  <a:cs typeface="Arial" panose="020B0604020202020204" pitchFamily="34" charset="0"/>
                </a:endParaRPr>
              </a:p>
            </p:txBody>
          </p:sp>
          <p:sp>
            <p:nvSpPr>
              <p:cNvPr id="23" name="Freeform 70"/>
              <p:cNvSpPr>
                <a:spLocks noEditPoints="1"/>
              </p:cNvSpPr>
              <p:nvPr/>
            </p:nvSpPr>
            <p:spPr bwMode="auto">
              <a:xfrm>
                <a:off x="6259513" y="4559785"/>
                <a:ext cx="960438" cy="609600"/>
              </a:xfrm>
              <a:custGeom>
                <a:avLst/>
                <a:gdLst>
                  <a:gd name="T0" fmla="*/ 605 w 605"/>
                  <a:gd name="T1" fmla="*/ 0 h 384"/>
                  <a:gd name="T2" fmla="*/ 0 w 605"/>
                  <a:gd name="T3" fmla="*/ 0 h 384"/>
                  <a:gd name="T4" fmla="*/ 0 w 605"/>
                  <a:gd name="T5" fmla="*/ 384 h 384"/>
                  <a:gd name="T6" fmla="*/ 605 w 605"/>
                  <a:gd name="T7" fmla="*/ 384 h 384"/>
                  <a:gd name="T8" fmla="*/ 605 w 605"/>
                  <a:gd name="T9" fmla="*/ 0 h 384"/>
                  <a:gd name="T10" fmla="*/ 33 w 605"/>
                  <a:gd name="T11" fmla="*/ 23 h 384"/>
                  <a:gd name="T12" fmla="*/ 13 w 605"/>
                  <a:gd name="T13" fmla="*/ 166 h 384"/>
                  <a:gd name="T14" fmla="*/ 13 w 605"/>
                  <a:gd name="T15" fmla="*/ 12 h 384"/>
                  <a:gd name="T16" fmla="*/ 177 w 605"/>
                  <a:gd name="T17" fmla="*/ 12 h 384"/>
                  <a:gd name="T18" fmla="*/ 33 w 605"/>
                  <a:gd name="T19" fmla="*/ 23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5" h="384">
                    <a:moveTo>
                      <a:pt x="605" y="0"/>
                    </a:moveTo>
                    <a:lnTo>
                      <a:pt x="0" y="0"/>
                    </a:lnTo>
                    <a:lnTo>
                      <a:pt x="0" y="384"/>
                    </a:lnTo>
                    <a:lnTo>
                      <a:pt x="605" y="384"/>
                    </a:lnTo>
                    <a:lnTo>
                      <a:pt x="605" y="0"/>
                    </a:lnTo>
                    <a:close/>
                    <a:moveTo>
                      <a:pt x="33" y="23"/>
                    </a:moveTo>
                    <a:lnTo>
                      <a:pt x="13" y="166"/>
                    </a:lnTo>
                    <a:lnTo>
                      <a:pt x="13" y="12"/>
                    </a:lnTo>
                    <a:lnTo>
                      <a:pt x="177" y="12"/>
                    </a:lnTo>
                    <a:lnTo>
                      <a:pt x="33" y="23"/>
                    </a:lnTo>
                    <a:close/>
                  </a:path>
                </a:pathLst>
              </a:custGeom>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anchor="t" anchorCtr="0" compatLnSpc="1"/>
              <a:lstStyle/>
              <a:p>
                <a:endParaRPr lang="en-US">
                  <a:latin typeface="Arial" panose="020B0604020202020204" pitchFamily="34" charset="0"/>
                  <a:cs typeface="Arial" panose="020B0604020202020204" pitchFamily="34" charset="0"/>
                </a:endParaRPr>
              </a:p>
            </p:txBody>
          </p:sp>
          <p:sp>
            <p:nvSpPr>
              <p:cNvPr id="24" name="Freeform 73"/>
              <p:cNvSpPr/>
              <p:nvPr/>
            </p:nvSpPr>
            <p:spPr bwMode="auto">
              <a:xfrm>
                <a:off x="6280151" y="4578835"/>
                <a:ext cx="260350" cy="244475"/>
              </a:xfrm>
              <a:custGeom>
                <a:avLst/>
                <a:gdLst>
                  <a:gd name="T0" fmla="*/ 0 w 164"/>
                  <a:gd name="T1" fmla="*/ 154 h 154"/>
                  <a:gd name="T2" fmla="*/ 20 w 164"/>
                  <a:gd name="T3" fmla="*/ 11 h 154"/>
                  <a:gd name="T4" fmla="*/ 164 w 164"/>
                  <a:gd name="T5" fmla="*/ 0 h 154"/>
                  <a:gd name="T6" fmla="*/ 0 w 164"/>
                  <a:gd name="T7" fmla="*/ 0 h 154"/>
                  <a:gd name="T8" fmla="*/ 0 w 164"/>
                  <a:gd name="T9" fmla="*/ 154 h 154"/>
                </a:gdLst>
                <a:ahLst/>
                <a:cxnLst>
                  <a:cxn ang="0">
                    <a:pos x="T0" y="T1"/>
                  </a:cxn>
                  <a:cxn ang="0">
                    <a:pos x="T2" y="T3"/>
                  </a:cxn>
                  <a:cxn ang="0">
                    <a:pos x="T4" y="T5"/>
                  </a:cxn>
                  <a:cxn ang="0">
                    <a:pos x="T6" y="T7"/>
                  </a:cxn>
                  <a:cxn ang="0">
                    <a:pos x="T8" y="T9"/>
                  </a:cxn>
                </a:cxnLst>
                <a:rect l="0" t="0" r="r" b="b"/>
                <a:pathLst>
                  <a:path w="164" h="154">
                    <a:moveTo>
                      <a:pt x="0" y="154"/>
                    </a:moveTo>
                    <a:lnTo>
                      <a:pt x="20" y="11"/>
                    </a:lnTo>
                    <a:lnTo>
                      <a:pt x="164" y="0"/>
                    </a:lnTo>
                    <a:lnTo>
                      <a:pt x="0" y="0"/>
                    </a:lnTo>
                    <a:lnTo>
                      <a:pt x="0" y="15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Arial" panose="020B0604020202020204" pitchFamily="34" charset="0"/>
                  <a:cs typeface="Arial" panose="020B0604020202020204" pitchFamily="34" charset="0"/>
                </a:endParaRPr>
              </a:p>
            </p:txBody>
          </p:sp>
        </p:grpSp>
        <p:grpSp>
          <p:nvGrpSpPr>
            <p:cNvPr id="25" name="Group 26"/>
            <p:cNvGrpSpPr/>
            <p:nvPr/>
          </p:nvGrpSpPr>
          <p:grpSpPr>
            <a:xfrm>
              <a:off x="5935283" y="4470809"/>
              <a:ext cx="811213" cy="1117600"/>
              <a:chOff x="7710488" y="4370873"/>
              <a:chExt cx="811213" cy="1117600"/>
            </a:xfrm>
          </p:grpSpPr>
          <p:sp>
            <p:nvSpPr>
              <p:cNvPr id="26" name="Freeform 9"/>
              <p:cNvSpPr>
                <a:spLocks noEditPoints="1"/>
              </p:cNvSpPr>
              <p:nvPr/>
            </p:nvSpPr>
            <p:spPr bwMode="auto">
              <a:xfrm>
                <a:off x="7710488" y="4370873"/>
                <a:ext cx="811213" cy="1117600"/>
              </a:xfrm>
              <a:custGeom>
                <a:avLst/>
                <a:gdLst>
                  <a:gd name="T0" fmla="*/ 531 w 639"/>
                  <a:gd name="T1" fmla="*/ 3 h 880"/>
                  <a:gd name="T2" fmla="*/ 333 w 639"/>
                  <a:gd name="T3" fmla="*/ 3 h 880"/>
                  <a:gd name="T4" fmla="*/ 332 w 639"/>
                  <a:gd name="T5" fmla="*/ 0 h 880"/>
                  <a:gd name="T6" fmla="*/ 324 w 639"/>
                  <a:gd name="T7" fmla="*/ 3 h 880"/>
                  <a:gd name="T8" fmla="*/ 108 w 639"/>
                  <a:gd name="T9" fmla="*/ 3 h 880"/>
                  <a:gd name="T10" fmla="*/ 0 w 639"/>
                  <a:gd name="T11" fmla="*/ 111 h 880"/>
                  <a:gd name="T12" fmla="*/ 0 w 639"/>
                  <a:gd name="T13" fmla="*/ 772 h 880"/>
                  <a:gd name="T14" fmla="*/ 108 w 639"/>
                  <a:gd name="T15" fmla="*/ 880 h 880"/>
                  <a:gd name="T16" fmla="*/ 531 w 639"/>
                  <a:gd name="T17" fmla="*/ 880 h 880"/>
                  <a:gd name="T18" fmla="*/ 639 w 639"/>
                  <a:gd name="T19" fmla="*/ 772 h 880"/>
                  <a:gd name="T20" fmla="*/ 639 w 639"/>
                  <a:gd name="T21" fmla="*/ 111 h 880"/>
                  <a:gd name="T22" fmla="*/ 531 w 639"/>
                  <a:gd name="T23" fmla="*/ 3 h 880"/>
                  <a:gd name="T24" fmla="*/ 579 w 639"/>
                  <a:gd name="T25" fmla="*/ 772 h 880"/>
                  <a:gd name="T26" fmla="*/ 531 w 639"/>
                  <a:gd name="T27" fmla="*/ 820 h 880"/>
                  <a:gd name="T28" fmla="*/ 108 w 639"/>
                  <a:gd name="T29" fmla="*/ 820 h 880"/>
                  <a:gd name="T30" fmla="*/ 60 w 639"/>
                  <a:gd name="T31" fmla="*/ 772 h 880"/>
                  <a:gd name="T32" fmla="*/ 60 w 639"/>
                  <a:gd name="T33" fmla="*/ 111 h 880"/>
                  <a:gd name="T34" fmla="*/ 108 w 639"/>
                  <a:gd name="T35" fmla="*/ 63 h 880"/>
                  <a:gd name="T36" fmla="*/ 531 w 639"/>
                  <a:gd name="T37" fmla="*/ 63 h 880"/>
                  <a:gd name="T38" fmla="*/ 579 w 639"/>
                  <a:gd name="T39" fmla="*/ 111 h 880"/>
                  <a:gd name="T40" fmla="*/ 579 w 639"/>
                  <a:gd name="T41" fmla="*/ 772 h 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39" h="880">
                    <a:moveTo>
                      <a:pt x="531" y="3"/>
                    </a:moveTo>
                    <a:cubicBezTo>
                      <a:pt x="333" y="3"/>
                      <a:pt x="333" y="3"/>
                      <a:pt x="333" y="3"/>
                    </a:cubicBezTo>
                    <a:cubicBezTo>
                      <a:pt x="333" y="2"/>
                      <a:pt x="332" y="1"/>
                      <a:pt x="332" y="0"/>
                    </a:cubicBezTo>
                    <a:cubicBezTo>
                      <a:pt x="324" y="3"/>
                      <a:pt x="324" y="3"/>
                      <a:pt x="324" y="3"/>
                    </a:cubicBezTo>
                    <a:cubicBezTo>
                      <a:pt x="108" y="3"/>
                      <a:pt x="108" y="3"/>
                      <a:pt x="108" y="3"/>
                    </a:cubicBezTo>
                    <a:cubicBezTo>
                      <a:pt x="49" y="3"/>
                      <a:pt x="0" y="51"/>
                      <a:pt x="0" y="111"/>
                    </a:cubicBezTo>
                    <a:cubicBezTo>
                      <a:pt x="0" y="772"/>
                      <a:pt x="0" y="772"/>
                      <a:pt x="0" y="772"/>
                    </a:cubicBezTo>
                    <a:cubicBezTo>
                      <a:pt x="0" y="831"/>
                      <a:pt x="49" y="880"/>
                      <a:pt x="108" y="880"/>
                    </a:cubicBezTo>
                    <a:cubicBezTo>
                      <a:pt x="531" y="880"/>
                      <a:pt x="531" y="880"/>
                      <a:pt x="531" y="880"/>
                    </a:cubicBezTo>
                    <a:cubicBezTo>
                      <a:pt x="590" y="880"/>
                      <a:pt x="639" y="831"/>
                      <a:pt x="639" y="772"/>
                    </a:cubicBezTo>
                    <a:cubicBezTo>
                      <a:pt x="639" y="111"/>
                      <a:pt x="639" y="111"/>
                      <a:pt x="639" y="111"/>
                    </a:cubicBezTo>
                    <a:cubicBezTo>
                      <a:pt x="639" y="51"/>
                      <a:pt x="590" y="3"/>
                      <a:pt x="531" y="3"/>
                    </a:cubicBezTo>
                    <a:close/>
                    <a:moveTo>
                      <a:pt x="579" y="772"/>
                    </a:moveTo>
                    <a:cubicBezTo>
                      <a:pt x="579" y="798"/>
                      <a:pt x="557" y="820"/>
                      <a:pt x="531" y="820"/>
                    </a:cubicBezTo>
                    <a:cubicBezTo>
                      <a:pt x="108" y="820"/>
                      <a:pt x="108" y="820"/>
                      <a:pt x="108" y="820"/>
                    </a:cubicBezTo>
                    <a:cubicBezTo>
                      <a:pt x="82" y="820"/>
                      <a:pt x="60" y="798"/>
                      <a:pt x="60" y="772"/>
                    </a:cubicBezTo>
                    <a:cubicBezTo>
                      <a:pt x="60" y="111"/>
                      <a:pt x="60" y="111"/>
                      <a:pt x="60" y="111"/>
                    </a:cubicBezTo>
                    <a:cubicBezTo>
                      <a:pt x="60" y="84"/>
                      <a:pt x="82" y="63"/>
                      <a:pt x="108" y="63"/>
                    </a:cubicBezTo>
                    <a:cubicBezTo>
                      <a:pt x="531" y="63"/>
                      <a:pt x="531" y="63"/>
                      <a:pt x="531" y="63"/>
                    </a:cubicBezTo>
                    <a:cubicBezTo>
                      <a:pt x="557" y="63"/>
                      <a:pt x="579" y="84"/>
                      <a:pt x="579" y="111"/>
                    </a:cubicBezTo>
                    <a:lnTo>
                      <a:pt x="579" y="772"/>
                    </a:lnTo>
                    <a:close/>
                  </a:path>
                </a:pathLst>
              </a:custGeom>
              <a:solidFill>
                <a:schemeClr val="bg2">
                  <a:lumMod val="90000"/>
                </a:schemeClr>
              </a:solidFill>
              <a:ln>
                <a:noFill/>
              </a:ln>
            </p:spPr>
            <p:txBody>
              <a:bodyPr vert="horz" wrap="square" lIns="91440" tIns="45720" rIns="91440" bIns="45720" numCol="1" anchor="t" anchorCtr="0" compatLnSpc="1"/>
              <a:lstStyle/>
              <a:p>
                <a:endParaRPr lang="en-US">
                  <a:latin typeface="Arial" panose="020B0604020202020204" pitchFamily="34" charset="0"/>
                  <a:cs typeface="Arial" panose="020B0604020202020204" pitchFamily="34" charset="0"/>
                </a:endParaRPr>
              </a:p>
            </p:txBody>
          </p:sp>
          <p:sp>
            <p:nvSpPr>
              <p:cNvPr id="27" name="Freeform 61"/>
              <p:cNvSpPr>
                <a:spLocks noEditPoints="1"/>
              </p:cNvSpPr>
              <p:nvPr/>
            </p:nvSpPr>
            <p:spPr bwMode="auto">
              <a:xfrm>
                <a:off x="7786688" y="4450248"/>
                <a:ext cx="658813" cy="962025"/>
              </a:xfrm>
              <a:custGeom>
                <a:avLst/>
                <a:gdLst>
                  <a:gd name="T0" fmla="*/ 471 w 519"/>
                  <a:gd name="T1" fmla="*/ 0 h 757"/>
                  <a:gd name="T2" fmla="*/ 48 w 519"/>
                  <a:gd name="T3" fmla="*/ 0 h 757"/>
                  <a:gd name="T4" fmla="*/ 0 w 519"/>
                  <a:gd name="T5" fmla="*/ 48 h 757"/>
                  <a:gd name="T6" fmla="*/ 0 w 519"/>
                  <a:gd name="T7" fmla="*/ 709 h 757"/>
                  <a:gd name="T8" fmla="*/ 48 w 519"/>
                  <a:gd name="T9" fmla="*/ 757 h 757"/>
                  <a:gd name="T10" fmla="*/ 471 w 519"/>
                  <a:gd name="T11" fmla="*/ 757 h 757"/>
                  <a:gd name="T12" fmla="*/ 519 w 519"/>
                  <a:gd name="T13" fmla="*/ 709 h 757"/>
                  <a:gd name="T14" fmla="*/ 519 w 519"/>
                  <a:gd name="T15" fmla="*/ 48 h 757"/>
                  <a:gd name="T16" fmla="*/ 471 w 519"/>
                  <a:gd name="T17" fmla="*/ 0 h 757"/>
                  <a:gd name="T18" fmla="*/ 260 w 519"/>
                  <a:gd name="T19" fmla="*/ 740 h 757"/>
                  <a:gd name="T20" fmla="*/ 235 w 519"/>
                  <a:gd name="T21" fmla="*/ 716 h 757"/>
                  <a:gd name="T22" fmla="*/ 260 w 519"/>
                  <a:gd name="T23" fmla="*/ 692 h 757"/>
                  <a:gd name="T24" fmla="*/ 284 w 519"/>
                  <a:gd name="T25" fmla="*/ 716 h 757"/>
                  <a:gd name="T26" fmla="*/ 260 w 519"/>
                  <a:gd name="T27" fmla="*/ 740 h 757"/>
                  <a:gd name="T28" fmla="*/ 499 w 519"/>
                  <a:gd name="T29" fmla="*/ 680 h 757"/>
                  <a:gd name="T30" fmla="*/ 20 w 519"/>
                  <a:gd name="T31" fmla="*/ 680 h 757"/>
                  <a:gd name="T32" fmla="*/ 20 w 519"/>
                  <a:gd name="T33" fmla="*/ 76 h 757"/>
                  <a:gd name="T34" fmla="*/ 499 w 519"/>
                  <a:gd name="T35" fmla="*/ 76 h 757"/>
                  <a:gd name="T36" fmla="*/ 499 w 519"/>
                  <a:gd name="T37" fmla="*/ 680 h 7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19" h="757">
                    <a:moveTo>
                      <a:pt x="471" y="0"/>
                    </a:moveTo>
                    <a:cubicBezTo>
                      <a:pt x="48" y="0"/>
                      <a:pt x="48" y="0"/>
                      <a:pt x="48" y="0"/>
                    </a:cubicBezTo>
                    <a:cubicBezTo>
                      <a:pt x="22" y="0"/>
                      <a:pt x="0" y="21"/>
                      <a:pt x="0" y="48"/>
                    </a:cubicBezTo>
                    <a:cubicBezTo>
                      <a:pt x="0" y="709"/>
                      <a:pt x="0" y="709"/>
                      <a:pt x="0" y="709"/>
                    </a:cubicBezTo>
                    <a:cubicBezTo>
                      <a:pt x="0" y="735"/>
                      <a:pt x="22" y="757"/>
                      <a:pt x="48" y="757"/>
                    </a:cubicBezTo>
                    <a:cubicBezTo>
                      <a:pt x="471" y="757"/>
                      <a:pt x="471" y="757"/>
                      <a:pt x="471" y="757"/>
                    </a:cubicBezTo>
                    <a:cubicBezTo>
                      <a:pt x="497" y="757"/>
                      <a:pt x="519" y="735"/>
                      <a:pt x="519" y="709"/>
                    </a:cubicBezTo>
                    <a:cubicBezTo>
                      <a:pt x="519" y="48"/>
                      <a:pt x="519" y="48"/>
                      <a:pt x="519" y="48"/>
                    </a:cubicBezTo>
                    <a:cubicBezTo>
                      <a:pt x="519" y="21"/>
                      <a:pt x="497" y="0"/>
                      <a:pt x="471" y="0"/>
                    </a:cubicBezTo>
                    <a:close/>
                    <a:moveTo>
                      <a:pt x="260" y="740"/>
                    </a:moveTo>
                    <a:cubicBezTo>
                      <a:pt x="246" y="740"/>
                      <a:pt x="235" y="729"/>
                      <a:pt x="235" y="716"/>
                    </a:cubicBezTo>
                    <a:cubicBezTo>
                      <a:pt x="235" y="702"/>
                      <a:pt x="246" y="692"/>
                      <a:pt x="260" y="692"/>
                    </a:cubicBezTo>
                    <a:cubicBezTo>
                      <a:pt x="273" y="692"/>
                      <a:pt x="284" y="702"/>
                      <a:pt x="284" y="716"/>
                    </a:cubicBezTo>
                    <a:cubicBezTo>
                      <a:pt x="284" y="729"/>
                      <a:pt x="273" y="740"/>
                      <a:pt x="260" y="740"/>
                    </a:cubicBezTo>
                    <a:close/>
                    <a:moveTo>
                      <a:pt x="499" y="680"/>
                    </a:moveTo>
                    <a:cubicBezTo>
                      <a:pt x="20" y="680"/>
                      <a:pt x="20" y="680"/>
                      <a:pt x="20" y="680"/>
                    </a:cubicBezTo>
                    <a:cubicBezTo>
                      <a:pt x="20" y="76"/>
                      <a:pt x="20" y="76"/>
                      <a:pt x="20" y="76"/>
                    </a:cubicBezTo>
                    <a:cubicBezTo>
                      <a:pt x="499" y="76"/>
                      <a:pt x="499" y="76"/>
                      <a:pt x="499" y="76"/>
                    </a:cubicBezTo>
                    <a:lnTo>
                      <a:pt x="499" y="680"/>
                    </a:lnTo>
                    <a:close/>
                  </a:path>
                </a:pathLst>
              </a:custGeom>
              <a:solidFill>
                <a:schemeClr val="accent4">
                  <a:lumMod val="75000"/>
                </a:schemeClr>
              </a:solidFill>
              <a:ln>
                <a:noFill/>
              </a:ln>
            </p:spPr>
            <p:txBody>
              <a:bodyPr vert="horz" wrap="square" lIns="91440" tIns="45720" rIns="91440" bIns="45720" numCol="1" anchor="t" anchorCtr="0" compatLnSpc="1"/>
              <a:lstStyle/>
              <a:p>
                <a:endParaRPr lang="en-US">
                  <a:latin typeface="Arial" panose="020B0604020202020204" pitchFamily="34" charset="0"/>
                  <a:cs typeface="Arial" panose="020B0604020202020204" pitchFamily="34" charset="0"/>
                </a:endParaRPr>
              </a:p>
            </p:txBody>
          </p:sp>
          <p:sp>
            <p:nvSpPr>
              <p:cNvPr id="28" name="Freeform 62"/>
              <p:cNvSpPr>
                <a:spLocks noEditPoints="1"/>
              </p:cNvSpPr>
              <p:nvPr/>
            </p:nvSpPr>
            <p:spPr bwMode="auto">
              <a:xfrm>
                <a:off x="7812088" y="4547085"/>
                <a:ext cx="608013" cy="768350"/>
              </a:xfrm>
              <a:custGeom>
                <a:avLst/>
                <a:gdLst>
                  <a:gd name="T0" fmla="*/ 0 w 383"/>
                  <a:gd name="T1" fmla="*/ 484 h 484"/>
                  <a:gd name="T2" fmla="*/ 383 w 383"/>
                  <a:gd name="T3" fmla="*/ 484 h 484"/>
                  <a:gd name="T4" fmla="*/ 383 w 383"/>
                  <a:gd name="T5" fmla="*/ 0 h 484"/>
                  <a:gd name="T6" fmla="*/ 0 w 383"/>
                  <a:gd name="T7" fmla="*/ 0 h 484"/>
                  <a:gd name="T8" fmla="*/ 0 w 383"/>
                  <a:gd name="T9" fmla="*/ 484 h 484"/>
                  <a:gd name="T10" fmla="*/ 9 w 383"/>
                  <a:gd name="T11" fmla="*/ 12 h 484"/>
                  <a:gd name="T12" fmla="*/ 128 w 383"/>
                  <a:gd name="T13" fmla="*/ 12 h 484"/>
                  <a:gd name="T14" fmla="*/ 24 w 383"/>
                  <a:gd name="T15" fmla="*/ 26 h 484"/>
                  <a:gd name="T16" fmla="*/ 9 w 383"/>
                  <a:gd name="T17" fmla="*/ 174 h 484"/>
                  <a:gd name="T18" fmla="*/ 9 w 383"/>
                  <a:gd name="T19" fmla="*/ 12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3" h="484">
                    <a:moveTo>
                      <a:pt x="0" y="484"/>
                    </a:moveTo>
                    <a:lnTo>
                      <a:pt x="383" y="484"/>
                    </a:lnTo>
                    <a:lnTo>
                      <a:pt x="383" y="0"/>
                    </a:lnTo>
                    <a:lnTo>
                      <a:pt x="0" y="0"/>
                    </a:lnTo>
                    <a:lnTo>
                      <a:pt x="0" y="484"/>
                    </a:lnTo>
                    <a:close/>
                    <a:moveTo>
                      <a:pt x="9" y="12"/>
                    </a:moveTo>
                    <a:lnTo>
                      <a:pt x="128" y="12"/>
                    </a:lnTo>
                    <a:lnTo>
                      <a:pt x="24" y="26"/>
                    </a:lnTo>
                    <a:lnTo>
                      <a:pt x="9" y="174"/>
                    </a:lnTo>
                    <a:lnTo>
                      <a:pt x="9" y="12"/>
                    </a:lnTo>
                    <a:close/>
                  </a:path>
                </a:pathLst>
              </a:custGeom>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anchor="t" anchorCtr="0" compatLnSpc="1"/>
              <a:lstStyle/>
              <a:p>
                <a:endParaRPr lang="en-US">
                  <a:latin typeface="Arial" panose="020B0604020202020204" pitchFamily="34" charset="0"/>
                  <a:cs typeface="Arial" panose="020B0604020202020204" pitchFamily="34" charset="0"/>
                </a:endParaRPr>
              </a:p>
            </p:txBody>
          </p:sp>
          <p:sp>
            <p:nvSpPr>
              <p:cNvPr id="29" name="Oval 63"/>
              <p:cNvSpPr>
                <a:spLocks noChangeArrowheads="1"/>
              </p:cNvSpPr>
              <p:nvPr/>
            </p:nvSpPr>
            <p:spPr bwMode="auto">
              <a:xfrm>
                <a:off x="8085138" y="5329723"/>
                <a:ext cx="61913" cy="61912"/>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Arial" panose="020B0604020202020204" pitchFamily="34" charset="0"/>
                  <a:cs typeface="Arial" panose="020B0604020202020204" pitchFamily="34" charset="0"/>
                </a:endParaRPr>
              </a:p>
            </p:txBody>
          </p:sp>
          <p:sp>
            <p:nvSpPr>
              <p:cNvPr id="30" name="Freeform 74"/>
              <p:cNvSpPr/>
              <p:nvPr/>
            </p:nvSpPr>
            <p:spPr bwMode="auto">
              <a:xfrm>
                <a:off x="7826376" y="4566135"/>
                <a:ext cx="188913" cy="257175"/>
              </a:xfrm>
              <a:custGeom>
                <a:avLst/>
                <a:gdLst>
                  <a:gd name="T0" fmla="*/ 119 w 119"/>
                  <a:gd name="T1" fmla="*/ 0 h 162"/>
                  <a:gd name="T2" fmla="*/ 0 w 119"/>
                  <a:gd name="T3" fmla="*/ 0 h 162"/>
                  <a:gd name="T4" fmla="*/ 0 w 119"/>
                  <a:gd name="T5" fmla="*/ 162 h 162"/>
                  <a:gd name="T6" fmla="*/ 15 w 119"/>
                  <a:gd name="T7" fmla="*/ 14 h 162"/>
                  <a:gd name="T8" fmla="*/ 119 w 119"/>
                  <a:gd name="T9" fmla="*/ 0 h 162"/>
                </a:gdLst>
                <a:ahLst/>
                <a:cxnLst>
                  <a:cxn ang="0">
                    <a:pos x="T0" y="T1"/>
                  </a:cxn>
                  <a:cxn ang="0">
                    <a:pos x="T2" y="T3"/>
                  </a:cxn>
                  <a:cxn ang="0">
                    <a:pos x="T4" y="T5"/>
                  </a:cxn>
                  <a:cxn ang="0">
                    <a:pos x="T6" y="T7"/>
                  </a:cxn>
                  <a:cxn ang="0">
                    <a:pos x="T8" y="T9"/>
                  </a:cxn>
                </a:cxnLst>
                <a:rect l="0" t="0" r="r" b="b"/>
                <a:pathLst>
                  <a:path w="119" h="162">
                    <a:moveTo>
                      <a:pt x="119" y="0"/>
                    </a:moveTo>
                    <a:lnTo>
                      <a:pt x="0" y="0"/>
                    </a:lnTo>
                    <a:lnTo>
                      <a:pt x="0" y="162"/>
                    </a:lnTo>
                    <a:lnTo>
                      <a:pt x="15" y="14"/>
                    </a:lnTo>
                    <a:lnTo>
                      <a:pt x="119"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Arial" panose="020B0604020202020204" pitchFamily="34" charset="0"/>
                  <a:cs typeface="Arial" panose="020B0604020202020204" pitchFamily="34" charset="0"/>
                </a:endParaRPr>
              </a:p>
            </p:txBody>
          </p:sp>
        </p:grpSp>
        <p:grpSp>
          <p:nvGrpSpPr>
            <p:cNvPr id="31" name="Group 32"/>
            <p:cNvGrpSpPr/>
            <p:nvPr/>
          </p:nvGrpSpPr>
          <p:grpSpPr>
            <a:xfrm>
              <a:off x="2222121" y="3443696"/>
              <a:ext cx="1179512" cy="1104900"/>
              <a:chOff x="3997326" y="3343760"/>
              <a:chExt cx="1179512" cy="1104900"/>
            </a:xfrm>
          </p:grpSpPr>
          <p:sp>
            <p:nvSpPr>
              <p:cNvPr id="32" name="Freeform 75"/>
              <p:cNvSpPr/>
              <p:nvPr/>
            </p:nvSpPr>
            <p:spPr bwMode="auto">
              <a:xfrm>
                <a:off x="4633913" y="3859698"/>
                <a:ext cx="47625" cy="39687"/>
              </a:xfrm>
              <a:custGeom>
                <a:avLst/>
                <a:gdLst>
                  <a:gd name="T0" fmla="*/ 0 w 38"/>
                  <a:gd name="T1" fmla="*/ 15 h 32"/>
                  <a:gd name="T2" fmla="*/ 9 w 38"/>
                  <a:gd name="T3" fmla="*/ 32 h 32"/>
                  <a:gd name="T4" fmla="*/ 38 w 38"/>
                  <a:gd name="T5" fmla="*/ 17 h 32"/>
                  <a:gd name="T6" fmla="*/ 28 w 38"/>
                  <a:gd name="T7" fmla="*/ 0 h 32"/>
                  <a:gd name="T8" fmla="*/ 0 w 38"/>
                  <a:gd name="T9" fmla="*/ 15 h 32"/>
                </a:gdLst>
                <a:ahLst/>
                <a:cxnLst>
                  <a:cxn ang="0">
                    <a:pos x="T0" y="T1"/>
                  </a:cxn>
                  <a:cxn ang="0">
                    <a:pos x="T2" y="T3"/>
                  </a:cxn>
                  <a:cxn ang="0">
                    <a:pos x="T4" y="T5"/>
                  </a:cxn>
                  <a:cxn ang="0">
                    <a:pos x="T6" y="T7"/>
                  </a:cxn>
                  <a:cxn ang="0">
                    <a:pos x="T8" y="T9"/>
                  </a:cxn>
                </a:cxnLst>
                <a:rect l="0" t="0" r="r" b="b"/>
                <a:pathLst>
                  <a:path w="38" h="32">
                    <a:moveTo>
                      <a:pt x="0" y="15"/>
                    </a:moveTo>
                    <a:cubicBezTo>
                      <a:pt x="9" y="32"/>
                      <a:pt x="9" y="32"/>
                      <a:pt x="9" y="32"/>
                    </a:cubicBezTo>
                    <a:cubicBezTo>
                      <a:pt x="19" y="27"/>
                      <a:pt x="28" y="22"/>
                      <a:pt x="38" y="17"/>
                    </a:cubicBezTo>
                    <a:cubicBezTo>
                      <a:pt x="28" y="0"/>
                      <a:pt x="28" y="0"/>
                      <a:pt x="28" y="0"/>
                    </a:cubicBezTo>
                    <a:cubicBezTo>
                      <a:pt x="19" y="5"/>
                      <a:pt x="10" y="10"/>
                      <a:pt x="0" y="15"/>
                    </a:cubicBezTo>
                    <a:close/>
                  </a:path>
                </a:pathLst>
              </a:custGeom>
              <a:solidFill>
                <a:schemeClr val="bg2">
                  <a:lumMod val="90000"/>
                </a:schemeClr>
              </a:solidFill>
              <a:ln>
                <a:noFill/>
              </a:ln>
            </p:spPr>
            <p:txBody>
              <a:bodyPr vert="horz" wrap="square" lIns="91440" tIns="45720" rIns="91440" bIns="45720" numCol="1" anchor="t" anchorCtr="0" compatLnSpc="1"/>
              <a:lstStyle/>
              <a:p>
                <a:endParaRPr lang="en-US">
                  <a:latin typeface="Arial" panose="020B0604020202020204" pitchFamily="34" charset="0"/>
                  <a:cs typeface="Arial" panose="020B0604020202020204" pitchFamily="34" charset="0"/>
                </a:endParaRPr>
              </a:p>
            </p:txBody>
          </p:sp>
          <p:sp>
            <p:nvSpPr>
              <p:cNvPr id="33" name="Freeform 76"/>
              <p:cNvSpPr/>
              <p:nvPr/>
            </p:nvSpPr>
            <p:spPr bwMode="auto">
              <a:xfrm>
                <a:off x="5070476" y="3488223"/>
                <a:ext cx="36513" cy="39687"/>
              </a:xfrm>
              <a:custGeom>
                <a:avLst/>
                <a:gdLst>
                  <a:gd name="T0" fmla="*/ 0 w 29"/>
                  <a:gd name="T1" fmla="*/ 18 h 30"/>
                  <a:gd name="T2" fmla="*/ 16 w 29"/>
                  <a:gd name="T3" fmla="*/ 30 h 30"/>
                  <a:gd name="T4" fmla="*/ 29 w 29"/>
                  <a:gd name="T5" fmla="*/ 10 h 30"/>
                  <a:gd name="T6" fmla="*/ 12 w 29"/>
                  <a:gd name="T7" fmla="*/ 0 h 30"/>
                  <a:gd name="T8" fmla="*/ 0 w 29"/>
                  <a:gd name="T9" fmla="*/ 18 h 30"/>
                </a:gdLst>
                <a:ahLst/>
                <a:cxnLst>
                  <a:cxn ang="0">
                    <a:pos x="T0" y="T1"/>
                  </a:cxn>
                  <a:cxn ang="0">
                    <a:pos x="T2" y="T3"/>
                  </a:cxn>
                  <a:cxn ang="0">
                    <a:pos x="T4" y="T5"/>
                  </a:cxn>
                  <a:cxn ang="0">
                    <a:pos x="T6" y="T7"/>
                  </a:cxn>
                  <a:cxn ang="0">
                    <a:pos x="T8" y="T9"/>
                  </a:cxn>
                </a:cxnLst>
                <a:rect l="0" t="0" r="r" b="b"/>
                <a:pathLst>
                  <a:path w="29" h="30">
                    <a:moveTo>
                      <a:pt x="0" y="18"/>
                    </a:moveTo>
                    <a:cubicBezTo>
                      <a:pt x="6" y="21"/>
                      <a:pt x="12" y="25"/>
                      <a:pt x="16" y="30"/>
                    </a:cubicBezTo>
                    <a:cubicBezTo>
                      <a:pt x="20" y="23"/>
                      <a:pt x="25" y="17"/>
                      <a:pt x="29" y="10"/>
                    </a:cubicBezTo>
                    <a:cubicBezTo>
                      <a:pt x="12" y="0"/>
                      <a:pt x="12" y="0"/>
                      <a:pt x="12" y="0"/>
                    </a:cubicBezTo>
                    <a:cubicBezTo>
                      <a:pt x="8" y="6"/>
                      <a:pt x="4" y="12"/>
                      <a:pt x="0" y="18"/>
                    </a:cubicBezTo>
                    <a:close/>
                  </a:path>
                </a:pathLst>
              </a:custGeom>
              <a:solidFill>
                <a:schemeClr val="bg2">
                  <a:lumMod val="90000"/>
                </a:schemeClr>
              </a:solidFill>
              <a:ln>
                <a:noFill/>
              </a:ln>
            </p:spPr>
            <p:txBody>
              <a:bodyPr vert="horz" wrap="square" lIns="91440" tIns="45720" rIns="91440" bIns="45720" numCol="1" anchor="t" anchorCtr="0" compatLnSpc="1"/>
              <a:lstStyle/>
              <a:p>
                <a:endParaRPr lang="en-US">
                  <a:latin typeface="Arial" panose="020B0604020202020204" pitchFamily="34" charset="0"/>
                  <a:cs typeface="Arial" panose="020B0604020202020204" pitchFamily="34" charset="0"/>
                </a:endParaRPr>
              </a:p>
            </p:txBody>
          </p:sp>
          <p:sp>
            <p:nvSpPr>
              <p:cNvPr id="34" name="Freeform 77"/>
              <p:cNvSpPr/>
              <p:nvPr/>
            </p:nvSpPr>
            <p:spPr bwMode="auto">
              <a:xfrm>
                <a:off x="5138738" y="3343760"/>
                <a:ext cx="38100" cy="47625"/>
              </a:xfrm>
              <a:custGeom>
                <a:avLst/>
                <a:gdLst>
                  <a:gd name="T0" fmla="*/ 30 w 30"/>
                  <a:gd name="T1" fmla="*/ 6 h 37"/>
                  <a:gd name="T2" fmla="*/ 10 w 30"/>
                  <a:gd name="T3" fmla="*/ 0 h 37"/>
                  <a:gd name="T4" fmla="*/ 0 w 30"/>
                  <a:gd name="T5" fmla="*/ 30 h 37"/>
                  <a:gd name="T6" fmla="*/ 19 w 30"/>
                  <a:gd name="T7" fmla="*/ 37 h 37"/>
                  <a:gd name="T8" fmla="*/ 30 w 30"/>
                  <a:gd name="T9" fmla="*/ 6 h 37"/>
                </a:gdLst>
                <a:ahLst/>
                <a:cxnLst>
                  <a:cxn ang="0">
                    <a:pos x="T0" y="T1"/>
                  </a:cxn>
                  <a:cxn ang="0">
                    <a:pos x="T2" y="T3"/>
                  </a:cxn>
                  <a:cxn ang="0">
                    <a:pos x="T4" y="T5"/>
                  </a:cxn>
                  <a:cxn ang="0">
                    <a:pos x="T6" y="T7"/>
                  </a:cxn>
                  <a:cxn ang="0">
                    <a:pos x="T8" y="T9"/>
                  </a:cxn>
                </a:cxnLst>
                <a:rect l="0" t="0" r="r" b="b"/>
                <a:pathLst>
                  <a:path w="30" h="37">
                    <a:moveTo>
                      <a:pt x="30" y="6"/>
                    </a:moveTo>
                    <a:cubicBezTo>
                      <a:pt x="10" y="0"/>
                      <a:pt x="10" y="0"/>
                      <a:pt x="10" y="0"/>
                    </a:cubicBezTo>
                    <a:cubicBezTo>
                      <a:pt x="7" y="10"/>
                      <a:pt x="4" y="20"/>
                      <a:pt x="0" y="30"/>
                    </a:cubicBezTo>
                    <a:cubicBezTo>
                      <a:pt x="19" y="37"/>
                      <a:pt x="19" y="37"/>
                      <a:pt x="19" y="37"/>
                    </a:cubicBezTo>
                    <a:cubicBezTo>
                      <a:pt x="23" y="27"/>
                      <a:pt x="26" y="16"/>
                      <a:pt x="30" y="6"/>
                    </a:cubicBezTo>
                    <a:close/>
                  </a:path>
                </a:pathLst>
              </a:custGeom>
              <a:solidFill>
                <a:schemeClr val="bg2">
                  <a:lumMod val="90000"/>
                </a:schemeClr>
              </a:solidFill>
              <a:ln>
                <a:noFill/>
              </a:ln>
            </p:spPr>
            <p:txBody>
              <a:bodyPr vert="horz" wrap="square" lIns="91440" tIns="45720" rIns="91440" bIns="45720" numCol="1" anchor="t" anchorCtr="0" compatLnSpc="1"/>
              <a:lstStyle/>
              <a:p>
                <a:endParaRPr lang="en-US">
                  <a:latin typeface="Arial" panose="020B0604020202020204" pitchFamily="34" charset="0"/>
                  <a:cs typeface="Arial" panose="020B0604020202020204" pitchFamily="34" charset="0"/>
                </a:endParaRPr>
              </a:p>
            </p:txBody>
          </p:sp>
          <p:sp>
            <p:nvSpPr>
              <p:cNvPr id="35" name="Freeform 78"/>
              <p:cNvSpPr/>
              <p:nvPr/>
            </p:nvSpPr>
            <p:spPr bwMode="auto">
              <a:xfrm>
                <a:off x="4124326" y="4102585"/>
                <a:ext cx="47625" cy="46037"/>
              </a:xfrm>
              <a:custGeom>
                <a:avLst/>
                <a:gdLst>
                  <a:gd name="T0" fmla="*/ 0 w 37"/>
                  <a:gd name="T1" fmla="*/ 24 h 37"/>
                  <a:gd name="T2" fmla="*/ 15 w 37"/>
                  <a:gd name="T3" fmla="*/ 37 h 37"/>
                  <a:gd name="T4" fmla="*/ 37 w 37"/>
                  <a:gd name="T5" fmla="*/ 15 h 37"/>
                  <a:gd name="T6" fmla="*/ 23 w 37"/>
                  <a:gd name="T7" fmla="*/ 0 h 37"/>
                  <a:gd name="T8" fmla="*/ 0 w 37"/>
                  <a:gd name="T9" fmla="*/ 24 h 37"/>
                </a:gdLst>
                <a:ahLst/>
                <a:cxnLst>
                  <a:cxn ang="0">
                    <a:pos x="T0" y="T1"/>
                  </a:cxn>
                  <a:cxn ang="0">
                    <a:pos x="T2" y="T3"/>
                  </a:cxn>
                  <a:cxn ang="0">
                    <a:pos x="T4" y="T5"/>
                  </a:cxn>
                  <a:cxn ang="0">
                    <a:pos x="T6" y="T7"/>
                  </a:cxn>
                  <a:cxn ang="0">
                    <a:pos x="T8" y="T9"/>
                  </a:cxn>
                </a:cxnLst>
                <a:rect l="0" t="0" r="r" b="b"/>
                <a:pathLst>
                  <a:path w="37" h="37">
                    <a:moveTo>
                      <a:pt x="0" y="24"/>
                    </a:moveTo>
                    <a:cubicBezTo>
                      <a:pt x="15" y="37"/>
                      <a:pt x="15" y="37"/>
                      <a:pt x="15" y="37"/>
                    </a:cubicBezTo>
                    <a:cubicBezTo>
                      <a:pt x="22" y="30"/>
                      <a:pt x="29" y="22"/>
                      <a:pt x="37" y="15"/>
                    </a:cubicBezTo>
                    <a:cubicBezTo>
                      <a:pt x="23" y="0"/>
                      <a:pt x="23" y="0"/>
                      <a:pt x="23" y="0"/>
                    </a:cubicBezTo>
                    <a:cubicBezTo>
                      <a:pt x="15" y="8"/>
                      <a:pt x="7" y="16"/>
                      <a:pt x="0" y="24"/>
                    </a:cubicBezTo>
                    <a:close/>
                  </a:path>
                </a:pathLst>
              </a:custGeom>
              <a:solidFill>
                <a:schemeClr val="bg2">
                  <a:lumMod val="90000"/>
                </a:schemeClr>
              </a:solidFill>
              <a:ln>
                <a:noFill/>
              </a:ln>
            </p:spPr>
            <p:txBody>
              <a:bodyPr vert="horz" wrap="square" lIns="91440" tIns="45720" rIns="91440" bIns="45720" numCol="1" anchor="t" anchorCtr="0" compatLnSpc="1"/>
              <a:lstStyle/>
              <a:p>
                <a:endParaRPr lang="en-US">
                  <a:latin typeface="Arial" panose="020B0604020202020204" pitchFamily="34" charset="0"/>
                  <a:cs typeface="Arial" panose="020B0604020202020204" pitchFamily="34" charset="0"/>
                </a:endParaRPr>
              </a:p>
            </p:txBody>
          </p:sp>
          <p:sp>
            <p:nvSpPr>
              <p:cNvPr id="36" name="Freeform 79"/>
              <p:cNvSpPr/>
              <p:nvPr/>
            </p:nvSpPr>
            <p:spPr bwMode="auto">
              <a:xfrm>
                <a:off x="4703763" y="3818423"/>
                <a:ext cx="49213" cy="41275"/>
              </a:xfrm>
              <a:custGeom>
                <a:avLst/>
                <a:gdLst>
                  <a:gd name="T0" fmla="*/ 0 w 38"/>
                  <a:gd name="T1" fmla="*/ 16 h 33"/>
                  <a:gd name="T2" fmla="*/ 10 w 38"/>
                  <a:gd name="T3" fmla="*/ 33 h 33"/>
                  <a:gd name="T4" fmla="*/ 38 w 38"/>
                  <a:gd name="T5" fmla="*/ 17 h 33"/>
                  <a:gd name="T6" fmla="*/ 27 w 38"/>
                  <a:gd name="T7" fmla="*/ 0 h 33"/>
                  <a:gd name="T8" fmla="*/ 0 w 38"/>
                  <a:gd name="T9" fmla="*/ 16 h 33"/>
                </a:gdLst>
                <a:ahLst/>
                <a:cxnLst>
                  <a:cxn ang="0">
                    <a:pos x="T0" y="T1"/>
                  </a:cxn>
                  <a:cxn ang="0">
                    <a:pos x="T2" y="T3"/>
                  </a:cxn>
                  <a:cxn ang="0">
                    <a:pos x="T4" y="T5"/>
                  </a:cxn>
                  <a:cxn ang="0">
                    <a:pos x="T6" y="T7"/>
                  </a:cxn>
                  <a:cxn ang="0">
                    <a:pos x="T8" y="T9"/>
                  </a:cxn>
                </a:cxnLst>
                <a:rect l="0" t="0" r="r" b="b"/>
                <a:pathLst>
                  <a:path w="38" h="33">
                    <a:moveTo>
                      <a:pt x="0" y="16"/>
                    </a:moveTo>
                    <a:cubicBezTo>
                      <a:pt x="10" y="33"/>
                      <a:pt x="10" y="33"/>
                      <a:pt x="10" y="33"/>
                    </a:cubicBezTo>
                    <a:cubicBezTo>
                      <a:pt x="19" y="28"/>
                      <a:pt x="29" y="22"/>
                      <a:pt x="38" y="17"/>
                    </a:cubicBezTo>
                    <a:cubicBezTo>
                      <a:pt x="27" y="0"/>
                      <a:pt x="27" y="0"/>
                      <a:pt x="27" y="0"/>
                    </a:cubicBezTo>
                    <a:cubicBezTo>
                      <a:pt x="18" y="5"/>
                      <a:pt x="9" y="11"/>
                      <a:pt x="0" y="16"/>
                    </a:cubicBezTo>
                    <a:close/>
                  </a:path>
                </a:pathLst>
              </a:custGeom>
              <a:solidFill>
                <a:schemeClr val="bg2">
                  <a:lumMod val="90000"/>
                </a:schemeClr>
              </a:solidFill>
              <a:ln>
                <a:noFill/>
              </a:ln>
            </p:spPr>
            <p:txBody>
              <a:bodyPr vert="horz" wrap="square" lIns="91440" tIns="45720" rIns="91440" bIns="45720" numCol="1" anchor="t" anchorCtr="0" compatLnSpc="1"/>
              <a:lstStyle/>
              <a:p>
                <a:endParaRPr lang="en-US">
                  <a:latin typeface="Arial" panose="020B0604020202020204" pitchFamily="34" charset="0"/>
                  <a:cs typeface="Arial" panose="020B0604020202020204" pitchFamily="34" charset="0"/>
                </a:endParaRPr>
              </a:p>
            </p:txBody>
          </p:sp>
          <p:sp>
            <p:nvSpPr>
              <p:cNvPr id="37" name="Freeform 80"/>
              <p:cNvSpPr/>
              <p:nvPr/>
            </p:nvSpPr>
            <p:spPr bwMode="auto">
              <a:xfrm>
                <a:off x="4838701" y="3724760"/>
                <a:ext cx="47625" cy="44450"/>
              </a:xfrm>
              <a:custGeom>
                <a:avLst/>
                <a:gdLst>
                  <a:gd name="T0" fmla="*/ 37 w 37"/>
                  <a:gd name="T1" fmla="*/ 16 h 35"/>
                  <a:gd name="T2" fmla="*/ 25 w 37"/>
                  <a:gd name="T3" fmla="*/ 0 h 35"/>
                  <a:gd name="T4" fmla="*/ 0 w 37"/>
                  <a:gd name="T5" fmla="*/ 19 h 35"/>
                  <a:gd name="T6" fmla="*/ 12 w 37"/>
                  <a:gd name="T7" fmla="*/ 35 h 35"/>
                  <a:gd name="T8" fmla="*/ 37 w 37"/>
                  <a:gd name="T9" fmla="*/ 16 h 35"/>
                </a:gdLst>
                <a:ahLst/>
                <a:cxnLst>
                  <a:cxn ang="0">
                    <a:pos x="T0" y="T1"/>
                  </a:cxn>
                  <a:cxn ang="0">
                    <a:pos x="T2" y="T3"/>
                  </a:cxn>
                  <a:cxn ang="0">
                    <a:pos x="T4" y="T5"/>
                  </a:cxn>
                  <a:cxn ang="0">
                    <a:pos x="T6" y="T7"/>
                  </a:cxn>
                  <a:cxn ang="0">
                    <a:pos x="T8" y="T9"/>
                  </a:cxn>
                </a:cxnLst>
                <a:rect l="0" t="0" r="r" b="b"/>
                <a:pathLst>
                  <a:path w="37" h="35">
                    <a:moveTo>
                      <a:pt x="37" y="16"/>
                    </a:moveTo>
                    <a:cubicBezTo>
                      <a:pt x="25" y="0"/>
                      <a:pt x="25" y="0"/>
                      <a:pt x="25" y="0"/>
                    </a:cubicBezTo>
                    <a:cubicBezTo>
                      <a:pt x="17" y="7"/>
                      <a:pt x="8" y="13"/>
                      <a:pt x="0" y="19"/>
                    </a:cubicBezTo>
                    <a:cubicBezTo>
                      <a:pt x="12" y="35"/>
                      <a:pt x="12" y="35"/>
                      <a:pt x="12" y="35"/>
                    </a:cubicBezTo>
                    <a:cubicBezTo>
                      <a:pt x="20" y="29"/>
                      <a:pt x="29" y="22"/>
                      <a:pt x="37" y="16"/>
                    </a:cubicBezTo>
                    <a:close/>
                  </a:path>
                </a:pathLst>
              </a:custGeom>
              <a:solidFill>
                <a:schemeClr val="bg2">
                  <a:lumMod val="90000"/>
                </a:schemeClr>
              </a:solidFill>
              <a:ln>
                <a:noFill/>
              </a:ln>
            </p:spPr>
            <p:txBody>
              <a:bodyPr vert="horz" wrap="square" lIns="91440" tIns="45720" rIns="91440" bIns="45720" numCol="1" anchor="t" anchorCtr="0" compatLnSpc="1"/>
              <a:lstStyle/>
              <a:p>
                <a:endParaRPr lang="en-US">
                  <a:latin typeface="Arial" panose="020B0604020202020204" pitchFamily="34" charset="0"/>
                  <a:cs typeface="Arial" panose="020B0604020202020204" pitchFamily="34" charset="0"/>
                </a:endParaRPr>
              </a:p>
            </p:txBody>
          </p:sp>
          <p:sp>
            <p:nvSpPr>
              <p:cNvPr id="38" name="Freeform 81"/>
              <p:cNvSpPr/>
              <p:nvPr/>
            </p:nvSpPr>
            <p:spPr bwMode="auto">
              <a:xfrm>
                <a:off x="5105401" y="3418373"/>
                <a:ext cx="39688" cy="47625"/>
              </a:xfrm>
              <a:custGeom>
                <a:avLst/>
                <a:gdLst>
                  <a:gd name="T0" fmla="*/ 0 w 32"/>
                  <a:gd name="T1" fmla="*/ 29 h 38"/>
                  <a:gd name="T2" fmla="*/ 18 w 32"/>
                  <a:gd name="T3" fmla="*/ 38 h 38"/>
                  <a:gd name="T4" fmla="*/ 32 w 32"/>
                  <a:gd name="T5" fmla="*/ 9 h 38"/>
                  <a:gd name="T6" fmla="*/ 14 w 32"/>
                  <a:gd name="T7" fmla="*/ 0 h 38"/>
                  <a:gd name="T8" fmla="*/ 0 w 32"/>
                  <a:gd name="T9" fmla="*/ 29 h 38"/>
                </a:gdLst>
                <a:ahLst/>
                <a:cxnLst>
                  <a:cxn ang="0">
                    <a:pos x="T0" y="T1"/>
                  </a:cxn>
                  <a:cxn ang="0">
                    <a:pos x="T2" y="T3"/>
                  </a:cxn>
                  <a:cxn ang="0">
                    <a:pos x="T4" y="T5"/>
                  </a:cxn>
                  <a:cxn ang="0">
                    <a:pos x="T6" y="T7"/>
                  </a:cxn>
                  <a:cxn ang="0">
                    <a:pos x="T8" y="T9"/>
                  </a:cxn>
                </a:cxnLst>
                <a:rect l="0" t="0" r="r" b="b"/>
                <a:pathLst>
                  <a:path w="32" h="38">
                    <a:moveTo>
                      <a:pt x="0" y="29"/>
                    </a:moveTo>
                    <a:cubicBezTo>
                      <a:pt x="18" y="38"/>
                      <a:pt x="18" y="38"/>
                      <a:pt x="18" y="38"/>
                    </a:cubicBezTo>
                    <a:cubicBezTo>
                      <a:pt x="23" y="28"/>
                      <a:pt x="28" y="19"/>
                      <a:pt x="32" y="9"/>
                    </a:cubicBezTo>
                    <a:cubicBezTo>
                      <a:pt x="14" y="0"/>
                      <a:pt x="14" y="0"/>
                      <a:pt x="14" y="0"/>
                    </a:cubicBezTo>
                    <a:cubicBezTo>
                      <a:pt x="10" y="10"/>
                      <a:pt x="5" y="19"/>
                      <a:pt x="0" y="29"/>
                    </a:cubicBezTo>
                    <a:close/>
                  </a:path>
                </a:pathLst>
              </a:custGeom>
              <a:solidFill>
                <a:schemeClr val="bg2">
                  <a:lumMod val="90000"/>
                </a:schemeClr>
              </a:solidFill>
              <a:ln>
                <a:noFill/>
              </a:ln>
            </p:spPr>
            <p:txBody>
              <a:bodyPr vert="horz" wrap="square" lIns="91440" tIns="45720" rIns="91440" bIns="45720" numCol="1" anchor="t" anchorCtr="0" compatLnSpc="1"/>
              <a:lstStyle/>
              <a:p>
                <a:endParaRPr lang="en-US">
                  <a:latin typeface="Arial" panose="020B0604020202020204" pitchFamily="34" charset="0"/>
                  <a:cs typeface="Arial" panose="020B0604020202020204" pitchFamily="34" charset="0"/>
                </a:endParaRPr>
              </a:p>
            </p:txBody>
          </p:sp>
          <p:sp>
            <p:nvSpPr>
              <p:cNvPr id="39" name="Freeform 82"/>
              <p:cNvSpPr/>
              <p:nvPr/>
            </p:nvSpPr>
            <p:spPr bwMode="auto">
              <a:xfrm>
                <a:off x="4257676" y="4013685"/>
                <a:ext cx="47625" cy="41275"/>
              </a:xfrm>
              <a:custGeom>
                <a:avLst/>
                <a:gdLst>
                  <a:gd name="T0" fmla="*/ 9 w 38"/>
                  <a:gd name="T1" fmla="*/ 32 h 32"/>
                  <a:gd name="T2" fmla="*/ 38 w 38"/>
                  <a:gd name="T3" fmla="*/ 19 h 32"/>
                  <a:gd name="T4" fmla="*/ 30 w 38"/>
                  <a:gd name="T5" fmla="*/ 0 h 32"/>
                  <a:gd name="T6" fmla="*/ 0 w 38"/>
                  <a:gd name="T7" fmla="*/ 14 h 32"/>
                  <a:gd name="T8" fmla="*/ 9 w 38"/>
                  <a:gd name="T9" fmla="*/ 32 h 32"/>
                </a:gdLst>
                <a:ahLst/>
                <a:cxnLst>
                  <a:cxn ang="0">
                    <a:pos x="T0" y="T1"/>
                  </a:cxn>
                  <a:cxn ang="0">
                    <a:pos x="T2" y="T3"/>
                  </a:cxn>
                  <a:cxn ang="0">
                    <a:pos x="T4" y="T5"/>
                  </a:cxn>
                  <a:cxn ang="0">
                    <a:pos x="T6" y="T7"/>
                  </a:cxn>
                  <a:cxn ang="0">
                    <a:pos x="T8" y="T9"/>
                  </a:cxn>
                </a:cxnLst>
                <a:rect l="0" t="0" r="r" b="b"/>
                <a:pathLst>
                  <a:path w="38" h="32">
                    <a:moveTo>
                      <a:pt x="9" y="32"/>
                    </a:moveTo>
                    <a:cubicBezTo>
                      <a:pt x="18" y="27"/>
                      <a:pt x="28" y="23"/>
                      <a:pt x="38" y="19"/>
                    </a:cubicBezTo>
                    <a:cubicBezTo>
                      <a:pt x="30" y="0"/>
                      <a:pt x="30" y="0"/>
                      <a:pt x="30" y="0"/>
                    </a:cubicBezTo>
                    <a:cubicBezTo>
                      <a:pt x="20" y="5"/>
                      <a:pt x="10" y="9"/>
                      <a:pt x="0" y="14"/>
                    </a:cubicBezTo>
                    <a:lnTo>
                      <a:pt x="9" y="32"/>
                    </a:lnTo>
                    <a:close/>
                  </a:path>
                </a:pathLst>
              </a:custGeom>
              <a:solidFill>
                <a:schemeClr val="bg2">
                  <a:lumMod val="90000"/>
                </a:schemeClr>
              </a:solidFill>
              <a:ln>
                <a:noFill/>
              </a:ln>
            </p:spPr>
            <p:txBody>
              <a:bodyPr vert="horz" wrap="square" lIns="91440" tIns="45720" rIns="91440" bIns="45720" numCol="1" anchor="t" anchorCtr="0" compatLnSpc="1"/>
              <a:lstStyle/>
              <a:p>
                <a:endParaRPr lang="en-US">
                  <a:latin typeface="Arial" panose="020B0604020202020204" pitchFamily="34" charset="0"/>
                  <a:cs typeface="Arial" panose="020B0604020202020204" pitchFamily="34" charset="0"/>
                </a:endParaRPr>
              </a:p>
            </p:txBody>
          </p:sp>
          <p:sp>
            <p:nvSpPr>
              <p:cNvPr id="40" name="Freeform 83"/>
              <p:cNvSpPr/>
              <p:nvPr/>
            </p:nvSpPr>
            <p:spPr bwMode="auto">
              <a:xfrm>
                <a:off x="4902201" y="3673960"/>
                <a:ext cx="46038" cy="44450"/>
              </a:xfrm>
              <a:custGeom>
                <a:avLst/>
                <a:gdLst>
                  <a:gd name="T0" fmla="*/ 37 w 37"/>
                  <a:gd name="T1" fmla="*/ 15 h 36"/>
                  <a:gd name="T2" fmla="*/ 24 w 37"/>
                  <a:gd name="T3" fmla="*/ 0 h 36"/>
                  <a:gd name="T4" fmla="*/ 0 w 37"/>
                  <a:gd name="T5" fmla="*/ 21 h 36"/>
                  <a:gd name="T6" fmla="*/ 13 w 37"/>
                  <a:gd name="T7" fmla="*/ 36 h 36"/>
                  <a:gd name="T8" fmla="*/ 37 w 37"/>
                  <a:gd name="T9" fmla="*/ 15 h 36"/>
                </a:gdLst>
                <a:ahLst/>
                <a:cxnLst>
                  <a:cxn ang="0">
                    <a:pos x="T0" y="T1"/>
                  </a:cxn>
                  <a:cxn ang="0">
                    <a:pos x="T2" y="T3"/>
                  </a:cxn>
                  <a:cxn ang="0">
                    <a:pos x="T4" y="T5"/>
                  </a:cxn>
                  <a:cxn ang="0">
                    <a:pos x="T6" y="T7"/>
                  </a:cxn>
                  <a:cxn ang="0">
                    <a:pos x="T8" y="T9"/>
                  </a:cxn>
                </a:cxnLst>
                <a:rect l="0" t="0" r="r" b="b"/>
                <a:pathLst>
                  <a:path w="37" h="36">
                    <a:moveTo>
                      <a:pt x="37" y="15"/>
                    </a:moveTo>
                    <a:cubicBezTo>
                      <a:pt x="24" y="0"/>
                      <a:pt x="24" y="0"/>
                      <a:pt x="24" y="0"/>
                    </a:cubicBezTo>
                    <a:cubicBezTo>
                      <a:pt x="16" y="7"/>
                      <a:pt x="8" y="14"/>
                      <a:pt x="0" y="21"/>
                    </a:cubicBezTo>
                    <a:cubicBezTo>
                      <a:pt x="13" y="36"/>
                      <a:pt x="13" y="36"/>
                      <a:pt x="13" y="36"/>
                    </a:cubicBezTo>
                    <a:cubicBezTo>
                      <a:pt x="22" y="29"/>
                      <a:pt x="30" y="22"/>
                      <a:pt x="37" y="15"/>
                    </a:cubicBezTo>
                    <a:close/>
                  </a:path>
                </a:pathLst>
              </a:custGeom>
              <a:solidFill>
                <a:schemeClr val="bg2">
                  <a:lumMod val="90000"/>
                </a:schemeClr>
              </a:solidFill>
              <a:ln>
                <a:noFill/>
              </a:ln>
            </p:spPr>
            <p:txBody>
              <a:bodyPr vert="horz" wrap="square" lIns="91440" tIns="45720" rIns="91440" bIns="45720" numCol="1" anchor="t" anchorCtr="0" compatLnSpc="1"/>
              <a:lstStyle/>
              <a:p>
                <a:endParaRPr lang="en-US">
                  <a:latin typeface="Arial" panose="020B0604020202020204" pitchFamily="34" charset="0"/>
                  <a:cs typeface="Arial" panose="020B0604020202020204" pitchFamily="34" charset="0"/>
                </a:endParaRPr>
              </a:p>
            </p:txBody>
          </p:sp>
          <p:sp>
            <p:nvSpPr>
              <p:cNvPr id="41" name="Freeform 84"/>
              <p:cNvSpPr/>
              <p:nvPr/>
            </p:nvSpPr>
            <p:spPr bwMode="auto">
              <a:xfrm>
                <a:off x="4560888" y="3896210"/>
                <a:ext cx="47625" cy="39687"/>
              </a:xfrm>
              <a:custGeom>
                <a:avLst/>
                <a:gdLst>
                  <a:gd name="T0" fmla="*/ 0 w 37"/>
                  <a:gd name="T1" fmla="*/ 13 h 32"/>
                  <a:gd name="T2" fmla="*/ 8 w 37"/>
                  <a:gd name="T3" fmla="*/ 32 h 32"/>
                  <a:gd name="T4" fmla="*/ 37 w 37"/>
                  <a:gd name="T5" fmla="*/ 18 h 32"/>
                  <a:gd name="T6" fmla="*/ 29 w 37"/>
                  <a:gd name="T7" fmla="*/ 0 h 32"/>
                  <a:gd name="T8" fmla="*/ 0 w 37"/>
                  <a:gd name="T9" fmla="*/ 13 h 32"/>
                </a:gdLst>
                <a:ahLst/>
                <a:cxnLst>
                  <a:cxn ang="0">
                    <a:pos x="T0" y="T1"/>
                  </a:cxn>
                  <a:cxn ang="0">
                    <a:pos x="T2" y="T3"/>
                  </a:cxn>
                  <a:cxn ang="0">
                    <a:pos x="T4" y="T5"/>
                  </a:cxn>
                  <a:cxn ang="0">
                    <a:pos x="T6" y="T7"/>
                  </a:cxn>
                  <a:cxn ang="0">
                    <a:pos x="T8" y="T9"/>
                  </a:cxn>
                </a:cxnLst>
                <a:rect l="0" t="0" r="r" b="b"/>
                <a:pathLst>
                  <a:path w="37" h="32">
                    <a:moveTo>
                      <a:pt x="0" y="13"/>
                    </a:moveTo>
                    <a:cubicBezTo>
                      <a:pt x="8" y="32"/>
                      <a:pt x="8" y="32"/>
                      <a:pt x="8" y="32"/>
                    </a:cubicBezTo>
                    <a:cubicBezTo>
                      <a:pt x="18" y="27"/>
                      <a:pt x="28" y="22"/>
                      <a:pt x="37" y="18"/>
                    </a:cubicBezTo>
                    <a:cubicBezTo>
                      <a:pt x="29" y="0"/>
                      <a:pt x="29" y="0"/>
                      <a:pt x="29" y="0"/>
                    </a:cubicBezTo>
                    <a:cubicBezTo>
                      <a:pt x="19" y="4"/>
                      <a:pt x="10" y="9"/>
                      <a:pt x="0" y="13"/>
                    </a:cubicBezTo>
                    <a:close/>
                  </a:path>
                </a:pathLst>
              </a:custGeom>
              <a:solidFill>
                <a:schemeClr val="bg2">
                  <a:lumMod val="90000"/>
                </a:schemeClr>
              </a:solidFill>
              <a:ln>
                <a:noFill/>
              </a:ln>
            </p:spPr>
            <p:txBody>
              <a:bodyPr vert="horz" wrap="square" lIns="91440" tIns="45720" rIns="91440" bIns="45720" numCol="1" anchor="t" anchorCtr="0" compatLnSpc="1"/>
              <a:lstStyle/>
              <a:p>
                <a:endParaRPr lang="en-US">
                  <a:latin typeface="Arial" panose="020B0604020202020204" pitchFamily="34" charset="0"/>
                  <a:cs typeface="Arial" panose="020B0604020202020204" pitchFamily="34" charset="0"/>
                </a:endParaRPr>
              </a:p>
            </p:txBody>
          </p:sp>
          <p:sp>
            <p:nvSpPr>
              <p:cNvPr id="42" name="Freeform 85"/>
              <p:cNvSpPr/>
              <p:nvPr/>
            </p:nvSpPr>
            <p:spPr bwMode="auto">
              <a:xfrm>
                <a:off x="4186238" y="4051785"/>
                <a:ext cx="47625" cy="44450"/>
              </a:xfrm>
              <a:custGeom>
                <a:avLst/>
                <a:gdLst>
                  <a:gd name="T0" fmla="*/ 12 w 38"/>
                  <a:gd name="T1" fmla="*/ 34 h 34"/>
                  <a:gd name="T2" fmla="*/ 38 w 38"/>
                  <a:gd name="T3" fmla="*/ 17 h 34"/>
                  <a:gd name="T4" fmla="*/ 28 w 38"/>
                  <a:gd name="T5" fmla="*/ 0 h 34"/>
                  <a:gd name="T6" fmla="*/ 0 w 38"/>
                  <a:gd name="T7" fmla="*/ 18 h 34"/>
                  <a:gd name="T8" fmla="*/ 12 w 38"/>
                  <a:gd name="T9" fmla="*/ 34 h 34"/>
                </a:gdLst>
                <a:ahLst/>
                <a:cxnLst>
                  <a:cxn ang="0">
                    <a:pos x="T0" y="T1"/>
                  </a:cxn>
                  <a:cxn ang="0">
                    <a:pos x="T2" y="T3"/>
                  </a:cxn>
                  <a:cxn ang="0">
                    <a:pos x="T4" y="T5"/>
                  </a:cxn>
                  <a:cxn ang="0">
                    <a:pos x="T6" y="T7"/>
                  </a:cxn>
                  <a:cxn ang="0">
                    <a:pos x="T8" y="T9"/>
                  </a:cxn>
                </a:cxnLst>
                <a:rect l="0" t="0" r="r" b="b"/>
                <a:pathLst>
                  <a:path w="38" h="34">
                    <a:moveTo>
                      <a:pt x="12" y="34"/>
                    </a:moveTo>
                    <a:cubicBezTo>
                      <a:pt x="20" y="28"/>
                      <a:pt x="29" y="22"/>
                      <a:pt x="38" y="17"/>
                    </a:cubicBezTo>
                    <a:cubicBezTo>
                      <a:pt x="28" y="0"/>
                      <a:pt x="28" y="0"/>
                      <a:pt x="28" y="0"/>
                    </a:cubicBezTo>
                    <a:cubicBezTo>
                      <a:pt x="18" y="6"/>
                      <a:pt x="9" y="12"/>
                      <a:pt x="0" y="18"/>
                    </a:cubicBezTo>
                    <a:lnTo>
                      <a:pt x="12" y="34"/>
                    </a:lnTo>
                    <a:close/>
                  </a:path>
                </a:pathLst>
              </a:custGeom>
              <a:solidFill>
                <a:schemeClr val="bg2">
                  <a:lumMod val="90000"/>
                </a:schemeClr>
              </a:solidFill>
              <a:ln>
                <a:noFill/>
              </a:ln>
            </p:spPr>
            <p:txBody>
              <a:bodyPr vert="horz" wrap="square" lIns="91440" tIns="45720" rIns="91440" bIns="45720" numCol="1" anchor="t" anchorCtr="0" compatLnSpc="1"/>
              <a:lstStyle/>
              <a:p>
                <a:endParaRPr lang="en-US">
                  <a:latin typeface="Arial" panose="020B0604020202020204" pitchFamily="34" charset="0"/>
                  <a:cs typeface="Arial" panose="020B0604020202020204" pitchFamily="34" charset="0"/>
                </a:endParaRPr>
              </a:p>
            </p:txBody>
          </p:sp>
          <p:sp>
            <p:nvSpPr>
              <p:cNvPr id="43" name="Freeform 86"/>
              <p:cNvSpPr/>
              <p:nvPr/>
            </p:nvSpPr>
            <p:spPr bwMode="auto">
              <a:xfrm>
                <a:off x="4059238" y="4242285"/>
                <a:ext cx="25400" cy="14287"/>
              </a:xfrm>
              <a:custGeom>
                <a:avLst/>
                <a:gdLst>
                  <a:gd name="T0" fmla="*/ 21 w 21"/>
                  <a:gd name="T1" fmla="*/ 6 h 12"/>
                  <a:gd name="T2" fmla="*/ 2 w 21"/>
                  <a:gd name="T3" fmla="*/ 0 h 12"/>
                  <a:gd name="T4" fmla="*/ 0 w 21"/>
                  <a:gd name="T5" fmla="*/ 7 h 12"/>
                  <a:gd name="T6" fmla="*/ 19 w 21"/>
                  <a:gd name="T7" fmla="*/ 12 h 12"/>
                  <a:gd name="T8" fmla="*/ 21 w 21"/>
                  <a:gd name="T9" fmla="*/ 6 h 12"/>
                </a:gdLst>
                <a:ahLst/>
                <a:cxnLst>
                  <a:cxn ang="0">
                    <a:pos x="T0" y="T1"/>
                  </a:cxn>
                  <a:cxn ang="0">
                    <a:pos x="T2" y="T3"/>
                  </a:cxn>
                  <a:cxn ang="0">
                    <a:pos x="T4" y="T5"/>
                  </a:cxn>
                  <a:cxn ang="0">
                    <a:pos x="T6" y="T7"/>
                  </a:cxn>
                  <a:cxn ang="0">
                    <a:pos x="T8" y="T9"/>
                  </a:cxn>
                </a:cxnLst>
                <a:rect l="0" t="0" r="r" b="b"/>
                <a:pathLst>
                  <a:path w="21" h="12">
                    <a:moveTo>
                      <a:pt x="21" y="6"/>
                    </a:moveTo>
                    <a:cubicBezTo>
                      <a:pt x="2" y="0"/>
                      <a:pt x="2" y="0"/>
                      <a:pt x="2" y="0"/>
                    </a:cubicBezTo>
                    <a:cubicBezTo>
                      <a:pt x="1" y="2"/>
                      <a:pt x="0" y="5"/>
                      <a:pt x="0" y="7"/>
                    </a:cubicBezTo>
                    <a:cubicBezTo>
                      <a:pt x="7" y="7"/>
                      <a:pt x="13" y="9"/>
                      <a:pt x="19" y="12"/>
                    </a:cubicBezTo>
                    <a:cubicBezTo>
                      <a:pt x="20" y="10"/>
                      <a:pt x="20" y="8"/>
                      <a:pt x="21" y="6"/>
                    </a:cubicBezTo>
                    <a:close/>
                  </a:path>
                </a:pathLst>
              </a:custGeom>
              <a:solidFill>
                <a:schemeClr val="bg2">
                  <a:lumMod val="90000"/>
                </a:schemeClr>
              </a:solidFill>
              <a:ln>
                <a:noFill/>
              </a:ln>
            </p:spPr>
            <p:txBody>
              <a:bodyPr vert="horz" wrap="square" lIns="91440" tIns="45720" rIns="91440" bIns="45720" numCol="1" anchor="t" anchorCtr="0" compatLnSpc="1"/>
              <a:lstStyle/>
              <a:p>
                <a:endParaRPr lang="en-US">
                  <a:latin typeface="Arial" panose="020B0604020202020204" pitchFamily="34" charset="0"/>
                  <a:cs typeface="Arial" panose="020B0604020202020204" pitchFamily="34" charset="0"/>
                </a:endParaRPr>
              </a:p>
            </p:txBody>
          </p:sp>
          <p:sp>
            <p:nvSpPr>
              <p:cNvPr id="44" name="Freeform 88"/>
              <p:cNvSpPr/>
              <p:nvPr/>
            </p:nvSpPr>
            <p:spPr bwMode="auto">
              <a:xfrm>
                <a:off x="4078288" y="4166085"/>
                <a:ext cx="42863" cy="47625"/>
              </a:xfrm>
              <a:custGeom>
                <a:avLst/>
                <a:gdLst>
                  <a:gd name="T0" fmla="*/ 17 w 34"/>
                  <a:gd name="T1" fmla="*/ 0 h 37"/>
                  <a:gd name="T2" fmla="*/ 0 w 34"/>
                  <a:gd name="T3" fmla="*/ 28 h 37"/>
                  <a:gd name="T4" fmla="*/ 18 w 34"/>
                  <a:gd name="T5" fmla="*/ 37 h 37"/>
                  <a:gd name="T6" fmla="*/ 34 w 34"/>
                  <a:gd name="T7" fmla="*/ 11 h 37"/>
                  <a:gd name="T8" fmla="*/ 17 w 34"/>
                  <a:gd name="T9" fmla="*/ 0 h 37"/>
                </a:gdLst>
                <a:ahLst/>
                <a:cxnLst>
                  <a:cxn ang="0">
                    <a:pos x="T0" y="T1"/>
                  </a:cxn>
                  <a:cxn ang="0">
                    <a:pos x="T2" y="T3"/>
                  </a:cxn>
                  <a:cxn ang="0">
                    <a:pos x="T4" y="T5"/>
                  </a:cxn>
                  <a:cxn ang="0">
                    <a:pos x="T6" y="T7"/>
                  </a:cxn>
                  <a:cxn ang="0">
                    <a:pos x="T8" y="T9"/>
                  </a:cxn>
                </a:cxnLst>
                <a:rect l="0" t="0" r="r" b="b"/>
                <a:pathLst>
                  <a:path w="34" h="37">
                    <a:moveTo>
                      <a:pt x="17" y="0"/>
                    </a:moveTo>
                    <a:cubicBezTo>
                      <a:pt x="11" y="9"/>
                      <a:pt x="5" y="18"/>
                      <a:pt x="0" y="28"/>
                    </a:cubicBezTo>
                    <a:cubicBezTo>
                      <a:pt x="18" y="37"/>
                      <a:pt x="18" y="37"/>
                      <a:pt x="18" y="37"/>
                    </a:cubicBezTo>
                    <a:cubicBezTo>
                      <a:pt x="23" y="28"/>
                      <a:pt x="28" y="19"/>
                      <a:pt x="34" y="11"/>
                    </a:cubicBezTo>
                    <a:lnTo>
                      <a:pt x="17" y="0"/>
                    </a:lnTo>
                    <a:close/>
                  </a:path>
                </a:pathLst>
              </a:custGeom>
              <a:solidFill>
                <a:schemeClr val="bg2">
                  <a:lumMod val="90000"/>
                </a:schemeClr>
              </a:solidFill>
              <a:ln>
                <a:noFill/>
              </a:ln>
            </p:spPr>
            <p:txBody>
              <a:bodyPr vert="horz" wrap="square" lIns="91440" tIns="45720" rIns="91440" bIns="45720" numCol="1" anchor="t" anchorCtr="0" compatLnSpc="1"/>
              <a:lstStyle/>
              <a:p>
                <a:endParaRPr lang="en-US">
                  <a:latin typeface="Arial" panose="020B0604020202020204" pitchFamily="34" charset="0"/>
                  <a:cs typeface="Arial" panose="020B0604020202020204" pitchFamily="34" charset="0"/>
                </a:endParaRPr>
              </a:p>
            </p:txBody>
          </p:sp>
          <p:sp>
            <p:nvSpPr>
              <p:cNvPr id="45" name="Freeform 89"/>
              <p:cNvSpPr/>
              <p:nvPr/>
            </p:nvSpPr>
            <p:spPr bwMode="auto">
              <a:xfrm>
                <a:off x="4333876" y="3986698"/>
                <a:ext cx="46038" cy="38100"/>
              </a:xfrm>
              <a:custGeom>
                <a:avLst/>
                <a:gdLst>
                  <a:gd name="T0" fmla="*/ 13 w 37"/>
                  <a:gd name="T1" fmla="*/ 5 h 29"/>
                  <a:gd name="T2" fmla="*/ 0 w 37"/>
                  <a:gd name="T3" fmla="*/ 10 h 29"/>
                  <a:gd name="T4" fmla="*/ 7 w 37"/>
                  <a:gd name="T5" fmla="*/ 29 h 29"/>
                  <a:gd name="T6" fmla="*/ 19 w 37"/>
                  <a:gd name="T7" fmla="*/ 25 h 29"/>
                  <a:gd name="T8" fmla="*/ 37 w 37"/>
                  <a:gd name="T9" fmla="*/ 19 h 29"/>
                  <a:gd name="T10" fmla="*/ 31 w 37"/>
                  <a:gd name="T11" fmla="*/ 0 h 29"/>
                  <a:gd name="T12" fmla="*/ 13 w 37"/>
                  <a:gd name="T13" fmla="*/ 5 h 29"/>
                </a:gdLst>
                <a:ahLst/>
                <a:cxnLst>
                  <a:cxn ang="0">
                    <a:pos x="T0" y="T1"/>
                  </a:cxn>
                  <a:cxn ang="0">
                    <a:pos x="T2" y="T3"/>
                  </a:cxn>
                  <a:cxn ang="0">
                    <a:pos x="T4" y="T5"/>
                  </a:cxn>
                  <a:cxn ang="0">
                    <a:pos x="T6" y="T7"/>
                  </a:cxn>
                  <a:cxn ang="0">
                    <a:pos x="T8" y="T9"/>
                  </a:cxn>
                  <a:cxn ang="0">
                    <a:pos x="T10" y="T11"/>
                  </a:cxn>
                  <a:cxn ang="0">
                    <a:pos x="T12" y="T13"/>
                  </a:cxn>
                </a:cxnLst>
                <a:rect l="0" t="0" r="r" b="b"/>
                <a:pathLst>
                  <a:path w="37" h="29">
                    <a:moveTo>
                      <a:pt x="13" y="5"/>
                    </a:moveTo>
                    <a:cubicBezTo>
                      <a:pt x="9" y="7"/>
                      <a:pt x="5" y="8"/>
                      <a:pt x="0" y="10"/>
                    </a:cubicBezTo>
                    <a:cubicBezTo>
                      <a:pt x="7" y="29"/>
                      <a:pt x="7" y="29"/>
                      <a:pt x="7" y="29"/>
                    </a:cubicBezTo>
                    <a:cubicBezTo>
                      <a:pt x="11" y="27"/>
                      <a:pt x="15" y="26"/>
                      <a:pt x="19" y="25"/>
                    </a:cubicBezTo>
                    <a:cubicBezTo>
                      <a:pt x="25" y="23"/>
                      <a:pt x="31" y="21"/>
                      <a:pt x="37" y="19"/>
                    </a:cubicBezTo>
                    <a:cubicBezTo>
                      <a:pt x="31" y="0"/>
                      <a:pt x="31" y="0"/>
                      <a:pt x="31" y="0"/>
                    </a:cubicBezTo>
                    <a:cubicBezTo>
                      <a:pt x="25" y="2"/>
                      <a:pt x="19" y="4"/>
                      <a:pt x="13" y="5"/>
                    </a:cubicBezTo>
                    <a:close/>
                  </a:path>
                </a:pathLst>
              </a:custGeom>
              <a:solidFill>
                <a:schemeClr val="bg2">
                  <a:lumMod val="90000"/>
                </a:schemeClr>
              </a:solidFill>
              <a:ln>
                <a:noFill/>
              </a:ln>
            </p:spPr>
            <p:txBody>
              <a:bodyPr vert="horz" wrap="square" lIns="91440" tIns="45720" rIns="91440" bIns="45720" numCol="1" anchor="t" anchorCtr="0" compatLnSpc="1"/>
              <a:lstStyle/>
              <a:p>
                <a:endParaRPr lang="en-US">
                  <a:latin typeface="Arial" panose="020B0604020202020204" pitchFamily="34" charset="0"/>
                  <a:cs typeface="Arial" panose="020B0604020202020204" pitchFamily="34" charset="0"/>
                </a:endParaRPr>
              </a:p>
            </p:txBody>
          </p:sp>
          <p:sp>
            <p:nvSpPr>
              <p:cNvPr id="46" name="Freeform 90"/>
              <p:cNvSpPr/>
              <p:nvPr/>
            </p:nvSpPr>
            <p:spPr bwMode="auto">
              <a:xfrm>
                <a:off x="4411663" y="3966060"/>
                <a:ext cx="31750" cy="31750"/>
              </a:xfrm>
              <a:custGeom>
                <a:avLst/>
                <a:gdLst>
                  <a:gd name="T0" fmla="*/ 0 w 25"/>
                  <a:gd name="T1" fmla="*/ 6 h 25"/>
                  <a:gd name="T2" fmla="*/ 7 w 25"/>
                  <a:gd name="T3" fmla="*/ 25 h 25"/>
                  <a:gd name="T4" fmla="*/ 25 w 25"/>
                  <a:gd name="T5" fmla="*/ 18 h 25"/>
                  <a:gd name="T6" fmla="*/ 18 w 25"/>
                  <a:gd name="T7" fmla="*/ 0 h 25"/>
                  <a:gd name="T8" fmla="*/ 0 w 25"/>
                  <a:gd name="T9" fmla="*/ 6 h 25"/>
                </a:gdLst>
                <a:ahLst/>
                <a:cxnLst>
                  <a:cxn ang="0">
                    <a:pos x="T0" y="T1"/>
                  </a:cxn>
                  <a:cxn ang="0">
                    <a:pos x="T2" y="T3"/>
                  </a:cxn>
                  <a:cxn ang="0">
                    <a:pos x="T4" y="T5"/>
                  </a:cxn>
                  <a:cxn ang="0">
                    <a:pos x="T6" y="T7"/>
                  </a:cxn>
                  <a:cxn ang="0">
                    <a:pos x="T8" y="T9"/>
                  </a:cxn>
                </a:cxnLst>
                <a:rect l="0" t="0" r="r" b="b"/>
                <a:pathLst>
                  <a:path w="25" h="25">
                    <a:moveTo>
                      <a:pt x="0" y="6"/>
                    </a:moveTo>
                    <a:cubicBezTo>
                      <a:pt x="7" y="25"/>
                      <a:pt x="7" y="25"/>
                      <a:pt x="7" y="25"/>
                    </a:cubicBezTo>
                    <a:cubicBezTo>
                      <a:pt x="13" y="23"/>
                      <a:pt x="19" y="21"/>
                      <a:pt x="25" y="18"/>
                    </a:cubicBezTo>
                    <a:cubicBezTo>
                      <a:pt x="21" y="13"/>
                      <a:pt x="19" y="6"/>
                      <a:pt x="18" y="0"/>
                    </a:cubicBezTo>
                    <a:cubicBezTo>
                      <a:pt x="12" y="2"/>
                      <a:pt x="6" y="4"/>
                      <a:pt x="0" y="6"/>
                    </a:cubicBezTo>
                    <a:close/>
                  </a:path>
                </a:pathLst>
              </a:custGeom>
              <a:solidFill>
                <a:schemeClr val="bg2">
                  <a:lumMod val="90000"/>
                </a:schemeClr>
              </a:solidFill>
              <a:ln>
                <a:noFill/>
              </a:ln>
            </p:spPr>
            <p:txBody>
              <a:bodyPr vert="horz" wrap="square" lIns="91440" tIns="45720" rIns="91440" bIns="45720" numCol="1" anchor="t" anchorCtr="0" compatLnSpc="1"/>
              <a:lstStyle/>
              <a:p>
                <a:endParaRPr lang="en-US">
                  <a:latin typeface="Arial" panose="020B0604020202020204" pitchFamily="34" charset="0"/>
                  <a:cs typeface="Arial" panose="020B0604020202020204" pitchFamily="34" charset="0"/>
                </a:endParaRPr>
              </a:p>
            </p:txBody>
          </p:sp>
          <p:sp>
            <p:nvSpPr>
              <p:cNvPr id="47" name="Freeform 91"/>
              <p:cNvSpPr/>
              <p:nvPr/>
            </p:nvSpPr>
            <p:spPr bwMode="auto">
              <a:xfrm>
                <a:off x="4040188" y="4405798"/>
                <a:ext cx="31750" cy="42862"/>
              </a:xfrm>
              <a:custGeom>
                <a:avLst/>
                <a:gdLst>
                  <a:gd name="T0" fmla="*/ 4 w 24"/>
                  <a:gd name="T1" fmla="*/ 34 h 34"/>
                  <a:gd name="T2" fmla="*/ 24 w 24"/>
                  <a:gd name="T3" fmla="*/ 30 h 34"/>
                  <a:gd name="T4" fmla="*/ 20 w 24"/>
                  <a:gd name="T5" fmla="*/ 0 h 34"/>
                  <a:gd name="T6" fmla="*/ 0 w 24"/>
                  <a:gd name="T7" fmla="*/ 1 h 34"/>
                  <a:gd name="T8" fmla="*/ 4 w 24"/>
                  <a:gd name="T9" fmla="*/ 34 h 34"/>
                </a:gdLst>
                <a:ahLst/>
                <a:cxnLst>
                  <a:cxn ang="0">
                    <a:pos x="T0" y="T1"/>
                  </a:cxn>
                  <a:cxn ang="0">
                    <a:pos x="T2" y="T3"/>
                  </a:cxn>
                  <a:cxn ang="0">
                    <a:pos x="T4" y="T5"/>
                  </a:cxn>
                  <a:cxn ang="0">
                    <a:pos x="T6" y="T7"/>
                  </a:cxn>
                  <a:cxn ang="0">
                    <a:pos x="T8" y="T9"/>
                  </a:cxn>
                </a:cxnLst>
                <a:rect l="0" t="0" r="r" b="b"/>
                <a:pathLst>
                  <a:path w="24" h="34">
                    <a:moveTo>
                      <a:pt x="4" y="34"/>
                    </a:moveTo>
                    <a:cubicBezTo>
                      <a:pt x="24" y="30"/>
                      <a:pt x="24" y="30"/>
                      <a:pt x="24" y="30"/>
                    </a:cubicBezTo>
                    <a:cubicBezTo>
                      <a:pt x="22" y="20"/>
                      <a:pt x="21" y="10"/>
                      <a:pt x="20" y="0"/>
                    </a:cubicBezTo>
                    <a:cubicBezTo>
                      <a:pt x="0" y="1"/>
                      <a:pt x="0" y="1"/>
                      <a:pt x="0" y="1"/>
                    </a:cubicBezTo>
                    <a:cubicBezTo>
                      <a:pt x="1" y="12"/>
                      <a:pt x="2" y="23"/>
                      <a:pt x="4" y="34"/>
                    </a:cubicBezTo>
                    <a:close/>
                  </a:path>
                </a:pathLst>
              </a:custGeom>
              <a:solidFill>
                <a:schemeClr val="bg2">
                  <a:lumMod val="90000"/>
                </a:schemeClr>
              </a:solidFill>
              <a:ln>
                <a:noFill/>
              </a:ln>
            </p:spPr>
            <p:txBody>
              <a:bodyPr vert="horz" wrap="square" lIns="91440" tIns="45720" rIns="91440" bIns="45720" numCol="1" anchor="t" anchorCtr="0" compatLnSpc="1"/>
              <a:lstStyle/>
              <a:p>
                <a:endParaRPr lang="en-US">
                  <a:latin typeface="Arial" panose="020B0604020202020204" pitchFamily="34" charset="0"/>
                  <a:cs typeface="Arial" panose="020B0604020202020204" pitchFamily="34" charset="0"/>
                </a:endParaRPr>
              </a:p>
            </p:txBody>
          </p:sp>
          <p:sp>
            <p:nvSpPr>
              <p:cNvPr id="48" name="Freeform 92"/>
              <p:cNvSpPr/>
              <p:nvPr/>
            </p:nvSpPr>
            <p:spPr bwMode="auto">
              <a:xfrm>
                <a:off x="4773613" y="3773973"/>
                <a:ext cx="47625" cy="44450"/>
              </a:xfrm>
              <a:custGeom>
                <a:avLst/>
                <a:gdLst>
                  <a:gd name="T0" fmla="*/ 0 w 38"/>
                  <a:gd name="T1" fmla="*/ 18 h 35"/>
                  <a:gd name="T2" fmla="*/ 11 w 38"/>
                  <a:gd name="T3" fmla="*/ 35 h 35"/>
                  <a:gd name="T4" fmla="*/ 38 w 38"/>
                  <a:gd name="T5" fmla="*/ 16 h 35"/>
                  <a:gd name="T6" fmla="*/ 26 w 38"/>
                  <a:gd name="T7" fmla="*/ 0 h 35"/>
                  <a:gd name="T8" fmla="*/ 0 w 38"/>
                  <a:gd name="T9" fmla="*/ 18 h 35"/>
                </a:gdLst>
                <a:ahLst/>
                <a:cxnLst>
                  <a:cxn ang="0">
                    <a:pos x="T0" y="T1"/>
                  </a:cxn>
                  <a:cxn ang="0">
                    <a:pos x="T2" y="T3"/>
                  </a:cxn>
                  <a:cxn ang="0">
                    <a:pos x="T4" y="T5"/>
                  </a:cxn>
                  <a:cxn ang="0">
                    <a:pos x="T6" y="T7"/>
                  </a:cxn>
                  <a:cxn ang="0">
                    <a:pos x="T8" y="T9"/>
                  </a:cxn>
                </a:cxnLst>
                <a:rect l="0" t="0" r="r" b="b"/>
                <a:pathLst>
                  <a:path w="38" h="35">
                    <a:moveTo>
                      <a:pt x="0" y="18"/>
                    </a:moveTo>
                    <a:cubicBezTo>
                      <a:pt x="11" y="35"/>
                      <a:pt x="11" y="35"/>
                      <a:pt x="11" y="35"/>
                    </a:cubicBezTo>
                    <a:cubicBezTo>
                      <a:pt x="20" y="29"/>
                      <a:pt x="29" y="22"/>
                      <a:pt x="38" y="16"/>
                    </a:cubicBezTo>
                    <a:cubicBezTo>
                      <a:pt x="26" y="0"/>
                      <a:pt x="26" y="0"/>
                      <a:pt x="26" y="0"/>
                    </a:cubicBezTo>
                    <a:cubicBezTo>
                      <a:pt x="18" y="6"/>
                      <a:pt x="9" y="12"/>
                      <a:pt x="0" y="18"/>
                    </a:cubicBezTo>
                    <a:close/>
                  </a:path>
                </a:pathLst>
              </a:custGeom>
              <a:solidFill>
                <a:schemeClr val="bg2">
                  <a:lumMod val="90000"/>
                </a:schemeClr>
              </a:solidFill>
              <a:ln>
                <a:noFill/>
              </a:ln>
            </p:spPr>
            <p:txBody>
              <a:bodyPr vert="horz" wrap="square" lIns="91440" tIns="45720" rIns="91440" bIns="45720" numCol="1" anchor="t" anchorCtr="0" compatLnSpc="1"/>
              <a:lstStyle/>
              <a:p>
                <a:endParaRPr lang="en-US">
                  <a:latin typeface="Arial" panose="020B0604020202020204" pitchFamily="34" charset="0"/>
                  <a:cs typeface="Arial" panose="020B0604020202020204" pitchFamily="34" charset="0"/>
                </a:endParaRPr>
              </a:p>
            </p:txBody>
          </p:sp>
          <p:sp>
            <p:nvSpPr>
              <p:cNvPr id="49" name="Freeform 132"/>
              <p:cNvSpPr/>
              <p:nvPr/>
            </p:nvSpPr>
            <p:spPr bwMode="auto">
              <a:xfrm>
                <a:off x="3997326" y="4250223"/>
                <a:ext cx="119063" cy="119062"/>
              </a:xfrm>
              <a:custGeom>
                <a:avLst/>
                <a:gdLst>
                  <a:gd name="T0" fmla="*/ 93 w 93"/>
                  <a:gd name="T1" fmla="*/ 47 h 93"/>
                  <a:gd name="T2" fmla="*/ 67 w 93"/>
                  <a:gd name="T3" fmla="*/ 5 h 93"/>
                  <a:gd name="T4" fmla="*/ 48 w 93"/>
                  <a:gd name="T5" fmla="*/ 0 h 93"/>
                  <a:gd name="T6" fmla="*/ 47 w 93"/>
                  <a:gd name="T7" fmla="*/ 0 h 93"/>
                  <a:gd name="T8" fmla="*/ 0 w 93"/>
                  <a:gd name="T9" fmla="*/ 47 h 93"/>
                  <a:gd name="T10" fmla="*/ 47 w 93"/>
                  <a:gd name="T11" fmla="*/ 93 h 93"/>
                  <a:gd name="T12" fmla="*/ 93 w 93"/>
                  <a:gd name="T13" fmla="*/ 47 h 93"/>
                </a:gdLst>
                <a:ahLst/>
                <a:cxnLst>
                  <a:cxn ang="0">
                    <a:pos x="T0" y="T1"/>
                  </a:cxn>
                  <a:cxn ang="0">
                    <a:pos x="T2" y="T3"/>
                  </a:cxn>
                  <a:cxn ang="0">
                    <a:pos x="T4" y="T5"/>
                  </a:cxn>
                  <a:cxn ang="0">
                    <a:pos x="T6" y="T7"/>
                  </a:cxn>
                  <a:cxn ang="0">
                    <a:pos x="T8" y="T9"/>
                  </a:cxn>
                  <a:cxn ang="0">
                    <a:pos x="T10" y="T11"/>
                  </a:cxn>
                  <a:cxn ang="0">
                    <a:pos x="T12" y="T13"/>
                  </a:cxn>
                </a:cxnLst>
                <a:rect l="0" t="0" r="r" b="b"/>
                <a:pathLst>
                  <a:path w="93" h="93">
                    <a:moveTo>
                      <a:pt x="93" y="47"/>
                    </a:moveTo>
                    <a:cubicBezTo>
                      <a:pt x="93" y="28"/>
                      <a:pt x="83" y="12"/>
                      <a:pt x="67" y="5"/>
                    </a:cubicBezTo>
                    <a:cubicBezTo>
                      <a:pt x="61" y="2"/>
                      <a:pt x="55" y="0"/>
                      <a:pt x="48" y="0"/>
                    </a:cubicBezTo>
                    <a:cubicBezTo>
                      <a:pt x="47" y="0"/>
                      <a:pt x="47" y="0"/>
                      <a:pt x="47" y="0"/>
                    </a:cubicBezTo>
                    <a:cubicBezTo>
                      <a:pt x="21" y="0"/>
                      <a:pt x="0" y="21"/>
                      <a:pt x="0" y="47"/>
                    </a:cubicBezTo>
                    <a:cubicBezTo>
                      <a:pt x="0" y="72"/>
                      <a:pt x="21" y="93"/>
                      <a:pt x="47" y="93"/>
                    </a:cubicBezTo>
                    <a:cubicBezTo>
                      <a:pt x="73" y="93"/>
                      <a:pt x="93" y="72"/>
                      <a:pt x="93" y="47"/>
                    </a:cubicBezTo>
                    <a:close/>
                  </a:path>
                </a:pathLst>
              </a:custGeom>
              <a:solidFill>
                <a:schemeClr val="accent1"/>
              </a:solidFill>
              <a:ln>
                <a:noFill/>
              </a:ln>
            </p:spPr>
            <p:txBody>
              <a:bodyPr vert="horz" wrap="square" lIns="91440" tIns="45720" rIns="91440" bIns="45720" numCol="1" anchor="t" anchorCtr="0" compatLnSpc="1"/>
              <a:lstStyle/>
              <a:p>
                <a:endParaRPr lang="en-US">
                  <a:latin typeface="Arial" panose="020B0604020202020204" pitchFamily="34" charset="0"/>
                  <a:cs typeface="Arial" panose="020B0604020202020204" pitchFamily="34" charset="0"/>
                </a:endParaRPr>
              </a:p>
            </p:txBody>
          </p:sp>
          <p:sp>
            <p:nvSpPr>
              <p:cNvPr id="50" name="Freeform 133"/>
              <p:cNvSpPr/>
              <p:nvPr/>
            </p:nvSpPr>
            <p:spPr bwMode="auto">
              <a:xfrm>
                <a:off x="4433888" y="3899385"/>
                <a:ext cx="117475" cy="119062"/>
              </a:xfrm>
              <a:custGeom>
                <a:avLst/>
                <a:gdLst>
                  <a:gd name="T0" fmla="*/ 47 w 93"/>
                  <a:gd name="T1" fmla="*/ 0 h 93"/>
                  <a:gd name="T2" fmla="*/ 0 w 93"/>
                  <a:gd name="T3" fmla="*/ 47 h 93"/>
                  <a:gd name="T4" fmla="*/ 0 w 93"/>
                  <a:gd name="T5" fmla="*/ 52 h 93"/>
                  <a:gd name="T6" fmla="*/ 7 w 93"/>
                  <a:gd name="T7" fmla="*/ 70 h 93"/>
                  <a:gd name="T8" fmla="*/ 47 w 93"/>
                  <a:gd name="T9" fmla="*/ 93 h 93"/>
                  <a:gd name="T10" fmla="*/ 93 w 93"/>
                  <a:gd name="T11" fmla="*/ 47 h 93"/>
                  <a:gd name="T12" fmla="*/ 47 w 93"/>
                  <a:gd name="T13" fmla="*/ 0 h 93"/>
                </a:gdLst>
                <a:ahLst/>
                <a:cxnLst>
                  <a:cxn ang="0">
                    <a:pos x="T0" y="T1"/>
                  </a:cxn>
                  <a:cxn ang="0">
                    <a:pos x="T2" y="T3"/>
                  </a:cxn>
                  <a:cxn ang="0">
                    <a:pos x="T4" y="T5"/>
                  </a:cxn>
                  <a:cxn ang="0">
                    <a:pos x="T6" y="T7"/>
                  </a:cxn>
                  <a:cxn ang="0">
                    <a:pos x="T8" y="T9"/>
                  </a:cxn>
                  <a:cxn ang="0">
                    <a:pos x="T10" y="T11"/>
                  </a:cxn>
                  <a:cxn ang="0">
                    <a:pos x="T12" y="T13"/>
                  </a:cxn>
                </a:cxnLst>
                <a:rect l="0" t="0" r="r" b="b"/>
                <a:pathLst>
                  <a:path w="93" h="93">
                    <a:moveTo>
                      <a:pt x="47" y="0"/>
                    </a:moveTo>
                    <a:cubicBezTo>
                      <a:pt x="21" y="0"/>
                      <a:pt x="0" y="21"/>
                      <a:pt x="0" y="47"/>
                    </a:cubicBezTo>
                    <a:cubicBezTo>
                      <a:pt x="0" y="48"/>
                      <a:pt x="0" y="50"/>
                      <a:pt x="0" y="52"/>
                    </a:cubicBezTo>
                    <a:cubicBezTo>
                      <a:pt x="1" y="58"/>
                      <a:pt x="3" y="65"/>
                      <a:pt x="7" y="70"/>
                    </a:cubicBezTo>
                    <a:cubicBezTo>
                      <a:pt x="15" y="84"/>
                      <a:pt x="30" y="93"/>
                      <a:pt x="47" y="93"/>
                    </a:cubicBezTo>
                    <a:cubicBezTo>
                      <a:pt x="72" y="93"/>
                      <a:pt x="93" y="72"/>
                      <a:pt x="93" y="47"/>
                    </a:cubicBezTo>
                    <a:cubicBezTo>
                      <a:pt x="93" y="21"/>
                      <a:pt x="72" y="0"/>
                      <a:pt x="47" y="0"/>
                    </a:cubicBezTo>
                    <a:close/>
                  </a:path>
                </a:pathLst>
              </a:custGeom>
              <a:solidFill>
                <a:schemeClr val="accent1"/>
              </a:solidFill>
              <a:ln>
                <a:noFill/>
              </a:ln>
            </p:spPr>
            <p:txBody>
              <a:bodyPr vert="horz" wrap="square" lIns="91440" tIns="45720" rIns="91440" bIns="45720" numCol="1" anchor="t" anchorCtr="0" compatLnSpc="1"/>
              <a:lstStyle/>
              <a:p>
                <a:endParaRPr lang="en-US">
                  <a:latin typeface="Arial" panose="020B0604020202020204" pitchFamily="34" charset="0"/>
                  <a:cs typeface="Arial" panose="020B0604020202020204" pitchFamily="34" charset="0"/>
                </a:endParaRPr>
              </a:p>
            </p:txBody>
          </p:sp>
          <p:sp>
            <p:nvSpPr>
              <p:cNvPr id="51" name="Freeform 134"/>
              <p:cNvSpPr/>
              <p:nvPr/>
            </p:nvSpPr>
            <p:spPr bwMode="auto">
              <a:xfrm>
                <a:off x="4987926" y="3507273"/>
                <a:ext cx="119063" cy="117475"/>
              </a:xfrm>
              <a:custGeom>
                <a:avLst/>
                <a:gdLst>
                  <a:gd name="T0" fmla="*/ 65 w 93"/>
                  <a:gd name="T1" fmla="*/ 4 h 93"/>
                  <a:gd name="T2" fmla="*/ 46 w 93"/>
                  <a:gd name="T3" fmla="*/ 0 h 93"/>
                  <a:gd name="T4" fmla="*/ 0 w 93"/>
                  <a:gd name="T5" fmla="*/ 47 h 93"/>
                  <a:gd name="T6" fmla="*/ 46 w 93"/>
                  <a:gd name="T7" fmla="*/ 93 h 93"/>
                  <a:gd name="T8" fmla="*/ 93 w 93"/>
                  <a:gd name="T9" fmla="*/ 47 h 93"/>
                  <a:gd name="T10" fmla="*/ 81 w 93"/>
                  <a:gd name="T11" fmla="*/ 16 h 93"/>
                  <a:gd name="T12" fmla="*/ 65 w 93"/>
                  <a:gd name="T13" fmla="*/ 4 h 93"/>
                </a:gdLst>
                <a:ahLst/>
                <a:cxnLst>
                  <a:cxn ang="0">
                    <a:pos x="T0" y="T1"/>
                  </a:cxn>
                  <a:cxn ang="0">
                    <a:pos x="T2" y="T3"/>
                  </a:cxn>
                  <a:cxn ang="0">
                    <a:pos x="T4" y="T5"/>
                  </a:cxn>
                  <a:cxn ang="0">
                    <a:pos x="T6" y="T7"/>
                  </a:cxn>
                  <a:cxn ang="0">
                    <a:pos x="T8" y="T9"/>
                  </a:cxn>
                  <a:cxn ang="0">
                    <a:pos x="T10" y="T11"/>
                  </a:cxn>
                  <a:cxn ang="0">
                    <a:pos x="T12" y="T13"/>
                  </a:cxn>
                </a:cxnLst>
                <a:rect l="0" t="0" r="r" b="b"/>
                <a:pathLst>
                  <a:path w="93" h="93">
                    <a:moveTo>
                      <a:pt x="65" y="4"/>
                    </a:moveTo>
                    <a:cubicBezTo>
                      <a:pt x="59" y="2"/>
                      <a:pt x="53" y="0"/>
                      <a:pt x="46" y="0"/>
                    </a:cubicBezTo>
                    <a:cubicBezTo>
                      <a:pt x="21" y="0"/>
                      <a:pt x="0" y="21"/>
                      <a:pt x="0" y="47"/>
                    </a:cubicBezTo>
                    <a:cubicBezTo>
                      <a:pt x="0" y="72"/>
                      <a:pt x="21" y="93"/>
                      <a:pt x="46" y="93"/>
                    </a:cubicBezTo>
                    <a:cubicBezTo>
                      <a:pt x="72" y="93"/>
                      <a:pt x="93" y="72"/>
                      <a:pt x="93" y="47"/>
                    </a:cubicBezTo>
                    <a:cubicBezTo>
                      <a:pt x="93" y="35"/>
                      <a:pt x="88" y="24"/>
                      <a:pt x="81" y="16"/>
                    </a:cubicBezTo>
                    <a:cubicBezTo>
                      <a:pt x="77" y="11"/>
                      <a:pt x="71" y="7"/>
                      <a:pt x="65" y="4"/>
                    </a:cubicBezTo>
                    <a:close/>
                  </a:path>
                </a:pathLst>
              </a:custGeom>
              <a:solidFill>
                <a:schemeClr val="accent1"/>
              </a:solidFill>
              <a:ln>
                <a:noFill/>
              </a:ln>
            </p:spPr>
            <p:txBody>
              <a:bodyPr vert="horz" wrap="square" lIns="91440" tIns="45720" rIns="91440" bIns="45720" numCol="1" anchor="t" anchorCtr="0" compatLnSpc="1"/>
              <a:lstStyle/>
              <a:p>
                <a:endParaRPr lang="en-US">
                  <a:latin typeface="Arial" panose="020B0604020202020204" pitchFamily="34" charset="0"/>
                  <a:cs typeface="Arial" panose="020B0604020202020204" pitchFamily="34" charset="0"/>
                </a:endParaRPr>
              </a:p>
            </p:txBody>
          </p:sp>
        </p:grpSp>
        <p:grpSp>
          <p:nvGrpSpPr>
            <p:cNvPr id="52" name="Group 53"/>
            <p:cNvGrpSpPr/>
            <p:nvPr/>
          </p:nvGrpSpPr>
          <p:grpSpPr>
            <a:xfrm>
              <a:off x="3515933" y="3505609"/>
              <a:ext cx="403226" cy="1009649"/>
              <a:chOff x="5291138" y="3405673"/>
              <a:chExt cx="403226" cy="1009649"/>
            </a:xfrm>
          </p:grpSpPr>
          <p:sp>
            <p:nvSpPr>
              <p:cNvPr id="53" name="Freeform 93"/>
              <p:cNvSpPr/>
              <p:nvPr/>
            </p:nvSpPr>
            <p:spPr bwMode="auto">
              <a:xfrm>
                <a:off x="5662613" y="3405673"/>
                <a:ext cx="30163" cy="44450"/>
              </a:xfrm>
              <a:custGeom>
                <a:avLst/>
                <a:gdLst>
                  <a:gd name="T0" fmla="*/ 23 w 23"/>
                  <a:gd name="T1" fmla="*/ 2 h 35"/>
                  <a:gd name="T2" fmla="*/ 3 w 23"/>
                  <a:gd name="T3" fmla="*/ 0 h 35"/>
                  <a:gd name="T4" fmla="*/ 0 w 23"/>
                  <a:gd name="T5" fmla="*/ 32 h 35"/>
                  <a:gd name="T6" fmla="*/ 19 w 23"/>
                  <a:gd name="T7" fmla="*/ 35 h 35"/>
                  <a:gd name="T8" fmla="*/ 23 w 23"/>
                  <a:gd name="T9" fmla="*/ 2 h 35"/>
                </a:gdLst>
                <a:ahLst/>
                <a:cxnLst>
                  <a:cxn ang="0">
                    <a:pos x="T0" y="T1"/>
                  </a:cxn>
                  <a:cxn ang="0">
                    <a:pos x="T2" y="T3"/>
                  </a:cxn>
                  <a:cxn ang="0">
                    <a:pos x="T4" y="T5"/>
                  </a:cxn>
                  <a:cxn ang="0">
                    <a:pos x="T6" y="T7"/>
                  </a:cxn>
                  <a:cxn ang="0">
                    <a:pos x="T8" y="T9"/>
                  </a:cxn>
                </a:cxnLst>
                <a:rect l="0" t="0" r="r" b="b"/>
                <a:pathLst>
                  <a:path w="23" h="35">
                    <a:moveTo>
                      <a:pt x="23" y="2"/>
                    </a:moveTo>
                    <a:cubicBezTo>
                      <a:pt x="3" y="0"/>
                      <a:pt x="3" y="0"/>
                      <a:pt x="3" y="0"/>
                    </a:cubicBezTo>
                    <a:cubicBezTo>
                      <a:pt x="2" y="11"/>
                      <a:pt x="1" y="21"/>
                      <a:pt x="0" y="32"/>
                    </a:cubicBezTo>
                    <a:cubicBezTo>
                      <a:pt x="19" y="35"/>
                      <a:pt x="19" y="35"/>
                      <a:pt x="19" y="35"/>
                    </a:cubicBezTo>
                    <a:cubicBezTo>
                      <a:pt x="21" y="24"/>
                      <a:pt x="22" y="13"/>
                      <a:pt x="23" y="2"/>
                    </a:cubicBezTo>
                    <a:close/>
                  </a:path>
                </a:pathLst>
              </a:custGeom>
              <a:solidFill>
                <a:schemeClr val="bg2">
                  <a:lumMod val="90000"/>
                </a:schemeClr>
              </a:solidFill>
              <a:ln>
                <a:noFill/>
              </a:ln>
            </p:spPr>
            <p:txBody>
              <a:bodyPr vert="horz" wrap="square" lIns="91440" tIns="45720" rIns="91440" bIns="45720" numCol="1" anchor="t" anchorCtr="0" compatLnSpc="1"/>
              <a:lstStyle/>
              <a:p>
                <a:endParaRPr lang="en-US">
                  <a:latin typeface="Arial" panose="020B0604020202020204" pitchFamily="34" charset="0"/>
                  <a:cs typeface="Arial" panose="020B0604020202020204" pitchFamily="34" charset="0"/>
                </a:endParaRPr>
              </a:p>
            </p:txBody>
          </p:sp>
          <p:sp>
            <p:nvSpPr>
              <p:cNvPr id="54" name="Freeform 94"/>
              <p:cNvSpPr/>
              <p:nvPr/>
            </p:nvSpPr>
            <p:spPr bwMode="auto">
              <a:xfrm>
                <a:off x="5486401" y="3942248"/>
                <a:ext cx="41275" cy="49212"/>
              </a:xfrm>
              <a:custGeom>
                <a:avLst/>
                <a:gdLst>
                  <a:gd name="T0" fmla="*/ 0 w 33"/>
                  <a:gd name="T1" fmla="*/ 28 h 38"/>
                  <a:gd name="T2" fmla="*/ 17 w 33"/>
                  <a:gd name="T3" fmla="*/ 38 h 38"/>
                  <a:gd name="T4" fmla="*/ 33 w 33"/>
                  <a:gd name="T5" fmla="*/ 10 h 38"/>
                  <a:gd name="T6" fmla="*/ 15 w 33"/>
                  <a:gd name="T7" fmla="*/ 0 h 38"/>
                  <a:gd name="T8" fmla="*/ 0 w 33"/>
                  <a:gd name="T9" fmla="*/ 28 h 38"/>
                </a:gdLst>
                <a:ahLst/>
                <a:cxnLst>
                  <a:cxn ang="0">
                    <a:pos x="T0" y="T1"/>
                  </a:cxn>
                  <a:cxn ang="0">
                    <a:pos x="T2" y="T3"/>
                  </a:cxn>
                  <a:cxn ang="0">
                    <a:pos x="T4" y="T5"/>
                  </a:cxn>
                  <a:cxn ang="0">
                    <a:pos x="T6" y="T7"/>
                  </a:cxn>
                  <a:cxn ang="0">
                    <a:pos x="T8" y="T9"/>
                  </a:cxn>
                </a:cxnLst>
                <a:rect l="0" t="0" r="r" b="b"/>
                <a:pathLst>
                  <a:path w="33" h="38">
                    <a:moveTo>
                      <a:pt x="0" y="28"/>
                    </a:moveTo>
                    <a:cubicBezTo>
                      <a:pt x="17" y="38"/>
                      <a:pt x="17" y="38"/>
                      <a:pt x="17" y="38"/>
                    </a:cubicBezTo>
                    <a:cubicBezTo>
                      <a:pt x="22" y="29"/>
                      <a:pt x="28" y="20"/>
                      <a:pt x="33" y="10"/>
                    </a:cubicBezTo>
                    <a:cubicBezTo>
                      <a:pt x="15" y="0"/>
                      <a:pt x="15" y="0"/>
                      <a:pt x="15" y="0"/>
                    </a:cubicBezTo>
                    <a:cubicBezTo>
                      <a:pt x="10" y="10"/>
                      <a:pt x="5" y="19"/>
                      <a:pt x="0" y="28"/>
                    </a:cubicBezTo>
                    <a:close/>
                  </a:path>
                </a:pathLst>
              </a:custGeom>
              <a:solidFill>
                <a:schemeClr val="bg2">
                  <a:lumMod val="90000"/>
                </a:schemeClr>
              </a:solidFill>
              <a:ln>
                <a:noFill/>
              </a:ln>
            </p:spPr>
            <p:txBody>
              <a:bodyPr vert="horz" wrap="square" lIns="91440" tIns="45720" rIns="91440" bIns="45720" numCol="1" anchor="t" anchorCtr="0" compatLnSpc="1"/>
              <a:lstStyle/>
              <a:p>
                <a:endParaRPr lang="en-US">
                  <a:latin typeface="Arial" panose="020B0604020202020204" pitchFamily="34" charset="0"/>
                  <a:cs typeface="Arial" panose="020B0604020202020204" pitchFamily="34" charset="0"/>
                </a:endParaRPr>
              </a:p>
            </p:txBody>
          </p:sp>
          <p:sp>
            <p:nvSpPr>
              <p:cNvPr id="55" name="Freeform 95"/>
              <p:cNvSpPr/>
              <p:nvPr/>
            </p:nvSpPr>
            <p:spPr bwMode="auto">
              <a:xfrm>
                <a:off x="5524501" y="3872398"/>
                <a:ext cx="41275" cy="46037"/>
              </a:xfrm>
              <a:custGeom>
                <a:avLst/>
                <a:gdLst>
                  <a:gd name="T0" fmla="*/ 0 w 32"/>
                  <a:gd name="T1" fmla="*/ 28 h 37"/>
                  <a:gd name="T2" fmla="*/ 18 w 32"/>
                  <a:gd name="T3" fmla="*/ 37 h 37"/>
                  <a:gd name="T4" fmla="*/ 32 w 32"/>
                  <a:gd name="T5" fmla="*/ 8 h 37"/>
                  <a:gd name="T6" fmla="*/ 13 w 32"/>
                  <a:gd name="T7" fmla="*/ 0 h 37"/>
                  <a:gd name="T8" fmla="*/ 0 w 32"/>
                  <a:gd name="T9" fmla="*/ 28 h 37"/>
                </a:gdLst>
                <a:ahLst/>
                <a:cxnLst>
                  <a:cxn ang="0">
                    <a:pos x="T0" y="T1"/>
                  </a:cxn>
                  <a:cxn ang="0">
                    <a:pos x="T2" y="T3"/>
                  </a:cxn>
                  <a:cxn ang="0">
                    <a:pos x="T4" y="T5"/>
                  </a:cxn>
                  <a:cxn ang="0">
                    <a:pos x="T6" y="T7"/>
                  </a:cxn>
                  <a:cxn ang="0">
                    <a:pos x="T8" y="T9"/>
                  </a:cxn>
                </a:cxnLst>
                <a:rect l="0" t="0" r="r" b="b"/>
                <a:pathLst>
                  <a:path w="32" h="37">
                    <a:moveTo>
                      <a:pt x="0" y="28"/>
                    </a:moveTo>
                    <a:cubicBezTo>
                      <a:pt x="18" y="37"/>
                      <a:pt x="18" y="37"/>
                      <a:pt x="18" y="37"/>
                    </a:cubicBezTo>
                    <a:cubicBezTo>
                      <a:pt x="22" y="28"/>
                      <a:pt x="27" y="18"/>
                      <a:pt x="32" y="8"/>
                    </a:cubicBezTo>
                    <a:cubicBezTo>
                      <a:pt x="13" y="0"/>
                      <a:pt x="13" y="0"/>
                      <a:pt x="13" y="0"/>
                    </a:cubicBezTo>
                    <a:cubicBezTo>
                      <a:pt x="9" y="9"/>
                      <a:pt x="4" y="19"/>
                      <a:pt x="0" y="28"/>
                    </a:cubicBezTo>
                    <a:close/>
                  </a:path>
                </a:pathLst>
              </a:custGeom>
              <a:solidFill>
                <a:schemeClr val="bg2">
                  <a:lumMod val="90000"/>
                </a:schemeClr>
              </a:solidFill>
              <a:ln>
                <a:noFill/>
              </a:ln>
            </p:spPr>
            <p:txBody>
              <a:bodyPr vert="horz" wrap="square" lIns="91440" tIns="45720" rIns="91440" bIns="45720" numCol="1" anchor="t" anchorCtr="0" compatLnSpc="1"/>
              <a:lstStyle/>
              <a:p>
                <a:endParaRPr lang="en-US">
                  <a:latin typeface="Arial" panose="020B0604020202020204" pitchFamily="34" charset="0"/>
                  <a:cs typeface="Arial" panose="020B0604020202020204" pitchFamily="34" charset="0"/>
                </a:endParaRPr>
              </a:p>
            </p:txBody>
          </p:sp>
          <p:sp>
            <p:nvSpPr>
              <p:cNvPr id="56" name="Freeform 96"/>
              <p:cNvSpPr/>
              <p:nvPr/>
            </p:nvSpPr>
            <p:spPr bwMode="auto">
              <a:xfrm>
                <a:off x="5586413" y="3719998"/>
                <a:ext cx="36513" cy="47625"/>
              </a:xfrm>
              <a:custGeom>
                <a:avLst/>
                <a:gdLst>
                  <a:gd name="T0" fmla="*/ 19 w 29"/>
                  <a:gd name="T1" fmla="*/ 37 h 37"/>
                  <a:gd name="T2" fmla="*/ 29 w 29"/>
                  <a:gd name="T3" fmla="*/ 7 h 37"/>
                  <a:gd name="T4" fmla="*/ 10 w 29"/>
                  <a:gd name="T5" fmla="*/ 0 h 37"/>
                  <a:gd name="T6" fmla="*/ 0 w 29"/>
                  <a:gd name="T7" fmla="*/ 30 h 37"/>
                  <a:gd name="T8" fmla="*/ 19 w 29"/>
                  <a:gd name="T9" fmla="*/ 37 h 37"/>
                </a:gdLst>
                <a:ahLst/>
                <a:cxnLst>
                  <a:cxn ang="0">
                    <a:pos x="T0" y="T1"/>
                  </a:cxn>
                  <a:cxn ang="0">
                    <a:pos x="T2" y="T3"/>
                  </a:cxn>
                  <a:cxn ang="0">
                    <a:pos x="T4" y="T5"/>
                  </a:cxn>
                  <a:cxn ang="0">
                    <a:pos x="T6" y="T7"/>
                  </a:cxn>
                  <a:cxn ang="0">
                    <a:pos x="T8" y="T9"/>
                  </a:cxn>
                </a:cxnLst>
                <a:rect l="0" t="0" r="r" b="b"/>
                <a:pathLst>
                  <a:path w="29" h="37">
                    <a:moveTo>
                      <a:pt x="19" y="37"/>
                    </a:moveTo>
                    <a:cubicBezTo>
                      <a:pt x="22" y="27"/>
                      <a:pt x="26" y="17"/>
                      <a:pt x="29" y="7"/>
                    </a:cubicBezTo>
                    <a:cubicBezTo>
                      <a:pt x="10" y="0"/>
                      <a:pt x="10" y="0"/>
                      <a:pt x="10" y="0"/>
                    </a:cubicBezTo>
                    <a:cubicBezTo>
                      <a:pt x="7" y="10"/>
                      <a:pt x="3" y="21"/>
                      <a:pt x="0" y="30"/>
                    </a:cubicBezTo>
                    <a:lnTo>
                      <a:pt x="19" y="37"/>
                    </a:lnTo>
                    <a:close/>
                  </a:path>
                </a:pathLst>
              </a:custGeom>
              <a:solidFill>
                <a:schemeClr val="bg2">
                  <a:lumMod val="90000"/>
                </a:schemeClr>
              </a:solidFill>
              <a:ln>
                <a:noFill/>
              </a:ln>
            </p:spPr>
            <p:txBody>
              <a:bodyPr vert="horz" wrap="square" lIns="91440" tIns="45720" rIns="91440" bIns="45720" numCol="1" anchor="t" anchorCtr="0" compatLnSpc="1"/>
              <a:lstStyle/>
              <a:p>
                <a:endParaRPr lang="en-US">
                  <a:latin typeface="Arial" panose="020B0604020202020204" pitchFamily="34" charset="0"/>
                  <a:cs typeface="Arial" panose="020B0604020202020204" pitchFamily="34" charset="0"/>
                </a:endParaRPr>
              </a:p>
            </p:txBody>
          </p:sp>
          <p:sp>
            <p:nvSpPr>
              <p:cNvPr id="57" name="Freeform 97"/>
              <p:cNvSpPr/>
              <p:nvPr/>
            </p:nvSpPr>
            <p:spPr bwMode="auto">
              <a:xfrm>
                <a:off x="5557838" y="3796198"/>
                <a:ext cx="39688" cy="47625"/>
              </a:xfrm>
              <a:custGeom>
                <a:avLst/>
                <a:gdLst>
                  <a:gd name="T0" fmla="*/ 0 w 31"/>
                  <a:gd name="T1" fmla="*/ 30 h 37"/>
                  <a:gd name="T2" fmla="*/ 18 w 31"/>
                  <a:gd name="T3" fmla="*/ 37 h 37"/>
                  <a:gd name="T4" fmla="*/ 31 w 31"/>
                  <a:gd name="T5" fmla="*/ 7 h 37"/>
                  <a:gd name="T6" fmla="*/ 12 w 31"/>
                  <a:gd name="T7" fmla="*/ 0 h 37"/>
                  <a:gd name="T8" fmla="*/ 0 w 31"/>
                  <a:gd name="T9" fmla="*/ 30 h 37"/>
                </a:gdLst>
                <a:ahLst/>
                <a:cxnLst>
                  <a:cxn ang="0">
                    <a:pos x="T0" y="T1"/>
                  </a:cxn>
                  <a:cxn ang="0">
                    <a:pos x="T2" y="T3"/>
                  </a:cxn>
                  <a:cxn ang="0">
                    <a:pos x="T4" y="T5"/>
                  </a:cxn>
                  <a:cxn ang="0">
                    <a:pos x="T6" y="T7"/>
                  </a:cxn>
                  <a:cxn ang="0">
                    <a:pos x="T8" y="T9"/>
                  </a:cxn>
                </a:cxnLst>
                <a:rect l="0" t="0" r="r" b="b"/>
                <a:pathLst>
                  <a:path w="31" h="37">
                    <a:moveTo>
                      <a:pt x="0" y="30"/>
                    </a:moveTo>
                    <a:cubicBezTo>
                      <a:pt x="18" y="37"/>
                      <a:pt x="18" y="37"/>
                      <a:pt x="18" y="37"/>
                    </a:cubicBezTo>
                    <a:cubicBezTo>
                      <a:pt x="23" y="28"/>
                      <a:pt x="27" y="18"/>
                      <a:pt x="31" y="7"/>
                    </a:cubicBezTo>
                    <a:cubicBezTo>
                      <a:pt x="12" y="0"/>
                      <a:pt x="12" y="0"/>
                      <a:pt x="12" y="0"/>
                    </a:cubicBezTo>
                    <a:cubicBezTo>
                      <a:pt x="8" y="10"/>
                      <a:pt x="4" y="20"/>
                      <a:pt x="0" y="30"/>
                    </a:cubicBezTo>
                    <a:close/>
                  </a:path>
                </a:pathLst>
              </a:custGeom>
              <a:solidFill>
                <a:schemeClr val="bg2">
                  <a:lumMod val="90000"/>
                </a:schemeClr>
              </a:solidFill>
              <a:ln>
                <a:noFill/>
              </a:ln>
            </p:spPr>
            <p:txBody>
              <a:bodyPr vert="horz" wrap="square" lIns="91440" tIns="45720" rIns="91440" bIns="45720" numCol="1" anchor="t" anchorCtr="0" compatLnSpc="1"/>
              <a:lstStyle/>
              <a:p>
                <a:endParaRPr lang="en-US">
                  <a:latin typeface="Arial" panose="020B0604020202020204" pitchFamily="34" charset="0"/>
                  <a:cs typeface="Arial" panose="020B0604020202020204" pitchFamily="34" charset="0"/>
                </a:endParaRPr>
              </a:p>
            </p:txBody>
          </p:sp>
          <p:sp>
            <p:nvSpPr>
              <p:cNvPr id="58" name="Freeform 98"/>
              <p:cNvSpPr/>
              <p:nvPr/>
            </p:nvSpPr>
            <p:spPr bwMode="auto">
              <a:xfrm>
                <a:off x="5297488" y="4369285"/>
                <a:ext cx="38100" cy="46037"/>
              </a:xfrm>
              <a:custGeom>
                <a:avLst/>
                <a:gdLst>
                  <a:gd name="T0" fmla="*/ 0 w 29"/>
                  <a:gd name="T1" fmla="*/ 5 h 37"/>
                  <a:gd name="T2" fmla="*/ 10 w 29"/>
                  <a:gd name="T3" fmla="*/ 37 h 37"/>
                  <a:gd name="T4" fmla="*/ 29 w 29"/>
                  <a:gd name="T5" fmla="*/ 29 h 37"/>
                  <a:gd name="T6" fmla="*/ 19 w 29"/>
                  <a:gd name="T7" fmla="*/ 0 h 37"/>
                  <a:gd name="T8" fmla="*/ 0 w 29"/>
                  <a:gd name="T9" fmla="*/ 5 h 37"/>
                </a:gdLst>
                <a:ahLst/>
                <a:cxnLst>
                  <a:cxn ang="0">
                    <a:pos x="T0" y="T1"/>
                  </a:cxn>
                  <a:cxn ang="0">
                    <a:pos x="T2" y="T3"/>
                  </a:cxn>
                  <a:cxn ang="0">
                    <a:pos x="T4" y="T5"/>
                  </a:cxn>
                  <a:cxn ang="0">
                    <a:pos x="T6" y="T7"/>
                  </a:cxn>
                  <a:cxn ang="0">
                    <a:pos x="T8" y="T9"/>
                  </a:cxn>
                </a:cxnLst>
                <a:rect l="0" t="0" r="r" b="b"/>
                <a:pathLst>
                  <a:path w="29" h="37">
                    <a:moveTo>
                      <a:pt x="0" y="5"/>
                    </a:moveTo>
                    <a:cubicBezTo>
                      <a:pt x="2" y="15"/>
                      <a:pt x="6" y="26"/>
                      <a:pt x="10" y="37"/>
                    </a:cubicBezTo>
                    <a:cubicBezTo>
                      <a:pt x="29" y="29"/>
                      <a:pt x="29" y="29"/>
                      <a:pt x="29" y="29"/>
                    </a:cubicBezTo>
                    <a:cubicBezTo>
                      <a:pt x="25" y="19"/>
                      <a:pt x="22" y="10"/>
                      <a:pt x="19" y="0"/>
                    </a:cubicBezTo>
                    <a:lnTo>
                      <a:pt x="0" y="5"/>
                    </a:lnTo>
                    <a:close/>
                  </a:path>
                </a:pathLst>
              </a:custGeom>
              <a:solidFill>
                <a:schemeClr val="bg2">
                  <a:lumMod val="90000"/>
                </a:schemeClr>
              </a:solidFill>
              <a:ln>
                <a:noFill/>
              </a:ln>
            </p:spPr>
            <p:txBody>
              <a:bodyPr vert="horz" wrap="square" lIns="91440" tIns="45720" rIns="91440" bIns="45720" numCol="1" anchor="t" anchorCtr="0" compatLnSpc="1"/>
              <a:lstStyle/>
              <a:p>
                <a:endParaRPr lang="en-US">
                  <a:latin typeface="Arial" panose="020B0604020202020204" pitchFamily="34" charset="0"/>
                  <a:cs typeface="Arial" panose="020B0604020202020204" pitchFamily="34" charset="0"/>
                </a:endParaRPr>
              </a:p>
            </p:txBody>
          </p:sp>
          <p:sp>
            <p:nvSpPr>
              <p:cNvPr id="59" name="Freeform 99"/>
              <p:cNvSpPr/>
              <p:nvPr/>
            </p:nvSpPr>
            <p:spPr bwMode="auto">
              <a:xfrm>
                <a:off x="5337176" y="4137510"/>
                <a:ext cx="44450" cy="47625"/>
              </a:xfrm>
              <a:custGeom>
                <a:avLst/>
                <a:gdLst>
                  <a:gd name="T0" fmla="*/ 17 w 35"/>
                  <a:gd name="T1" fmla="*/ 37 h 37"/>
                  <a:gd name="T2" fmla="*/ 35 w 35"/>
                  <a:gd name="T3" fmla="*/ 12 h 37"/>
                  <a:gd name="T4" fmla="*/ 19 w 35"/>
                  <a:gd name="T5" fmla="*/ 0 h 37"/>
                  <a:gd name="T6" fmla="*/ 0 w 35"/>
                  <a:gd name="T7" fmla="*/ 26 h 37"/>
                  <a:gd name="T8" fmla="*/ 17 w 35"/>
                  <a:gd name="T9" fmla="*/ 37 h 37"/>
                </a:gdLst>
                <a:ahLst/>
                <a:cxnLst>
                  <a:cxn ang="0">
                    <a:pos x="T0" y="T1"/>
                  </a:cxn>
                  <a:cxn ang="0">
                    <a:pos x="T2" y="T3"/>
                  </a:cxn>
                  <a:cxn ang="0">
                    <a:pos x="T4" y="T5"/>
                  </a:cxn>
                  <a:cxn ang="0">
                    <a:pos x="T6" y="T7"/>
                  </a:cxn>
                  <a:cxn ang="0">
                    <a:pos x="T8" y="T9"/>
                  </a:cxn>
                </a:cxnLst>
                <a:rect l="0" t="0" r="r" b="b"/>
                <a:pathLst>
                  <a:path w="35" h="37">
                    <a:moveTo>
                      <a:pt x="17" y="37"/>
                    </a:moveTo>
                    <a:cubicBezTo>
                      <a:pt x="22" y="29"/>
                      <a:pt x="28" y="21"/>
                      <a:pt x="35" y="12"/>
                    </a:cubicBezTo>
                    <a:cubicBezTo>
                      <a:pt x="19" y="0"/>
                      <a:pt x="19" y="0"/>
                      <a:pt x="19" y="0"/>
                    </a:cubicBezTo>
                    <a:cubicBezTo>
                      <a:pt x="12" y="8"/>
                      <a:pt x="6" y="17"/>
                      <a:pt x="0" y="26"/>
                    </a:cubicBezTo>
                    <a:lnTo>
                      <a:pt x="17" y="37"/>
                    </a:lnTo>
                    <a:close/>
                  </a:path>
                </a:pathLst>
              </a:custGeom>
              <a:solidFill>
                <a:schemeClr val="bg2">
                  <a:lumMod val="90000"/>
                </a:schemeClr>
              </a:solidFill>
              <a:ln>
                <a:noFill/>
              </a:ln>
            </p:spPr>
            <p:txBody>
              <a:bodyPr vert="horz" wrap="square" lIns="91440" tIns="45720" rIns="91440" bIns="45720" numCol="1" anchor="t" anchorCtr="0" compatLnSpc="1"/>
              <a:lstStyle/>
              <a:p>
                <a:endParaRPr lang="en-US">
                  <a:latin typeface="Arial" panose="020B0604020202020204" pitchFamily="34" charset="0"/>
                  <a:cs typeface="Arial" panose="020B0604020202020204" pitchFamily="34" charset="0"/>
                </a:endParaRPr>
              </a:p>
            </p:txBody>
          </p:sp>
          <p:sp>
            <p:nvSpPr>
              <p:cNvPr id="60" name="Freeform 100"/>
              <p:cNvSpPr/>
              <p:nvPr/>
            </p:nvSpPr>
            <p:spPr bwMode="auto">
              <a:xfrm>
                <a:off x="5635626" y="3566010"/>
                <a:ext cx="31750" cy="28575"/>
              </a:xfrm>
              <a:custGeom>
                <a:avLst/>
                <a:gdLst>
                  <a:gd name="T0" fmla="*/ 0 w 24"/>
                  <a:gd name="T1" fmla="*/ 18 h 23"/>
                  <a:gd name="T2" fmla="*/ 19 w 24"/>
                  <a:gd name="T3" fmla="*/ 23 h 23"/>
                  <a:gd name="T4" fmla="*/ 24 w 24"/>
                  <a:gd name="T5" fmla="*/ 4 h 23"/>
                  <a:gd name="T6" fmla="*/ 4 w 24"/>
                  <a:gd name="T7" fmla="*/ 0 h 23"/>
                  <a:gd name="T8" fmla="*/ 0 w 24"/>
                  <a:gd name="T9" fmla="*/ 18 h 23"/>
                </a:gdLst>
                <a:ahLst/>
                <a:cxnLst>
                  <a:cxn ang="0">
                    <a:pos x="T0" y="T1"/>
                  </a:cxn>
                  <a:cxn ang="0">
                    <a:pos x="T2" y="T3"/>
                  </a:cxn>
                  <a:cxn ang="0">
                    <a:pos x="T4" y="T5"/>
                  </a:cxn>
                  <a:cxn ang="0">
                    <a:pos x="T6" y="T7"/>
                  </a:cxn>
                  <a:cxn ang="0">
                    <a:pos x="T8" y="T9"/>
                  </a:cxn>
                </a:cxnLst>
                <a:rect l="0" t="0" r="r" b="b"/>
                <a:pathLst>
                  <a:path w="24" h="23">
                    <a:moveTo>
                      <a:pt x="0" y="18"/>
                    </a:moveTo>
                    <a:cubicBezTo>
                      <a:pt x="7" y="18"/>
                      <a:pt x="13" y="20"/>
                      <a:pt x="19" y="23"/>
                    </a:cubicBezTo>
                    <a:cubicBezTo>
                      <a:pt x="21" y="16"/>
                      <a:pt x="22" y="10"/>
                      <a:pt x="24" y="4"/>
                    </a:cubicBezTo>
                    <a:cubicBezTo>
                      <a:pt x="4" y="0"/>
                      <a:pt x="4" y="0"/>
                      <a:pt x="4" y="0"/>
                    </a:cubicBezTo>
                    <a:cubicBezTo>
                      <a:pt x="3" y="6"/>
                      <a:pt x="1" y="12"/>
                      <a:pt x="0" y="18"/>
                    </a:cubicBezTo>
                    <a:close/>
                  </a:path>
                </a:pathLst>
              </a:custGeom>
              <a:solidFill>
                <a:schemeClr val="bg2">
                  <a:lumMod val="90000"/>
                </a:schemeClr>
              </a:solidFill>
              <a:ln>
                <a:noFill/>
              </a:ln>
            </p:spPr>
            <p:txBody>
              <a:bodyPr vert="horz" wrap="square" lIns="91440" tIns="45720" rIns="91440" bIns="45720" numCol="1" anchor="t" anchorCtr="0" compatLnSpc="1"/>
              <a:lstStyle/>
              <a:p>
                <a:endParaRPr lang="en-US">
                  <a:latin typeface="Arial" panose="020B0604020202020204" pitchFamily="34" charset="0"/>
                  <a:cs typeface="Arial" panose="020B0604020202020204" pitchFamily="34" charset="0"/>
                </a:endParaRPr>
              </a:p>
            </p:txBody>
          </p:sp>
          <p:sp>
            <p:nvSpPr>
              <p:cNvPr id="61" name="Freeform 101"/>
              <p:cNvSpPr/>
              <p:nvPr/>
            </p:nvSpPr>
            <p:spPr bwMode="auto">
              <a:xfrm>
                <a:off x="5300663" y="4207360"/>
                <a:ext cx="38100" cy="47625"/>
              </a:xfrm>
              <a:custGeom>
                <a:avLst/>
                <a:gdLst>
                  <a:gd name="T0" fmla="*/ 0 w 30"/>
                  <a:gd name="T1" fmla="*/ 32 h 37"/>
                  <a:gd name="T2" fmla="*/ 20 w 30"/>
                  <a:gd name="T3" fmla="*/ 37 h 37"/>
                  <a:gd name="T4" fmla="*/ 30 w 30"/>
                  <a:gd name="T5" fmla="*/ 9 h 37"/>
                  <a:gd name="T6" fmla="*/ 12 w 30"/>
                  <a:gd name="T7" fmla="*/ 0 h 37"/>
                  <a:gd name="T8" fmla="*/ 0 w 30"/>
                  <a:gd name="T9" fmla="*/ 32 h 37"/>
                </a:gdLst>
                <a:ahLst/>
                <a:cxnLst>
                  <a:cxn ang="0">
                    <a:pos x="T0" y="T1"/>
                  </a:cxn>
                  <a:cxn ang="0">
                    <a:pos x="T2" y="T3"/>
                  </a:cxn>
                  <a:cxn ang="0">
                    <a:pos x="T4" y="T5"/>
                  </a:cxn>
                  <a:cxn ang="0">
                    <a:pos x="T6" y="T7"/>
                  </a:cxn>
                  <a:cxn ang="0">
                    <a:pos x="T8" y="T9"/>
                  </a:cxn>
                </a:cxnLst>
                <a:rect l="0" t="0" r="r" b="b"/>
                <a:pathLst>
                  <a:path w="30" h="37">
                    <a:moveTo>
                      <a:pt x="0" y="32"/>
                    </a:moveTo>
                    <a:cubicBezTo>
                      <a:pt x="20" y="37"/>
                      <a:pt x="20" y="37"/>
                      <a:pt x="20" y="37"/>
                    </a:cubicBezTo>
                    <a:cubicBezTo>
                      <a:pt x="22" y="28"/>
                      <a:pt x="26" y="18"/>
                      <a:pt x="30" y="9"/>
                    </a:cubicBezTo>
                    <a:cubicBezTo>
                      <a:pt x="12" y="0"/>
                      <a:pt x="12" y="0"/>
                      <a:pt x="12" y="0"/>
                    </a:cubicBezTo>
                    <a:cubicBezTo>
                      <a:pt x="8" y="11"/>
                      <a:pt x="3" y="21"/>
                      <a:pt x="0" y="32"/>
                    </a:cubicBezTo>
                    <a:close/>
                  </a:path>
                </a:pathLst>
              </a:custGeom>
              <a:solidFill>
                <a:schemeClr val="bg2">
                  <a:lumMod val="90000"/>
                </a:schemeClr>
              </a:solidFill>
              <a:ln>
                <a:noFill/>
              </a:ln>
            </p:spPr>
            <p:txBody>
              <a:bodyPr vert="horz" wrap="square" lIns="91440" tIns="45720" rIns="91440" bIns="45720" numCol="1" anchor="t" anchorCtr="0" compatLnSpc="1"/>
              <a:lstStyle/>
              <a:p>
                <a:endParaRPr lang="en-US">
                  <a:latin typeface="Arial" panose="020B0604020202020204" pitchFamily="34" charset="0"/>
                  <a:cs typeface="Arial" panose="020B0604020202020204" pitchFamily="34" charset="0"/>
                </a:endParaRPr>
              </a:p>
            </p:txBody>
          </p:sp>
          <p:sp>
            <p:nvSpPr>
              <p:cNvPr id="62" name="Freeform 102"/>
              <p:cNvSpPr/>
              <p:nvPr/>
            </p:nvSpPr>
            <p:spPr bwMode="auto">
              <a:xfrm>
                <a:off x="5648326" y="3485048"/>
                <a:ext cx="33338" cy="44450"/>
              </a:xfrm>
              <a:custGeom>
                <a:avLst/>
                <a:gdLst>
                  <a:gd name="T0" fmla="*/ 0 w 26"/>
                  <a:gd name="T1" fmla="*/ 32 h 35"/>
                  <a:gd name="T2" fmla="*/ 20 w 26"/>
                  <a:gd name="T3" fmla="*/ 35 h 35"/>
                  <a:gd name="T4" fmla="*/ 26 w 26"/>
                  <a:gd name="T5" fmla="*/ 3 h 35"/>
                  <a:gd name="T6" fmla="*/ 6 w 26"/>
                  <a:gd name="T7" fmla="*/ 0 h 35"/>
                  <a:gd name="T8" fmla="*/ 0 w 26"/>
                  <a:gd name="T9" fmla="*/ 32 h 35"/>
                </a:gdLst>
                <a:ahLst/>
                <a:cxnLst>
                  <a:cxn ang="0">
                    <a:pos x="T0" y="T1"/>
                  </a:cxn>
                  <a:cxn ang="0">
                    <a:pos x="T2" y="T3"/>
                  </a:cxn>
                  <a:cxn ang="0">
                    <a:pos x="T4" y="T5"/>
                  </a:cxn>
                  <a:cxn ang="0">
                    <a:pos x="T6" y="T7"/>
                  </a:cxn>
                  <a:cxn ang="0">
                    <a:pos x="T8" y="T9"/>
                  </a:cxn>
                </a:cxnLst>
                <a:rect l="0" t="0" r="r" b="b"/>
                <a:pathLst>
                  <a:path w="26" h="35">
                    <a:moveTo>
                      <a:pt x="0" y="32"/>
                    </a:moveTo>
                    <a:cubicBezTo>
                      <a:pt x="20" y="35"/>
                      <a:pt x="20" y="35"/>
                      <a:pt x="20" y="35"/>
                    </a:cubicBezTo>
                    <a:cubicBezTo>
                      <a:pt x="22" y="25"/>
                      <a:pt x="24" y="14"/>
                      <a:pt x="26" y="3"/>
                    </a:cubicBezTo>
                    <a:cubicBezTo>
                      <a:pt x="6" y="0"/>
                      <a:pt x="6" y="0"/>
                      <a:pt x="6" y="0"/>
                    </a:cubicBezTo>
                    <a:cubicBezTo>
                      <a:pt x="4" y="11"/>
                      <a:pt x="2" y="21"/>
                      <a:pt x="0" y="32"/>
                    </a:cubicBezTo>
                    <a:close/>
                  </a:path>
                </a:pathLst>
              </a:custGeom>
              <a:solidFill>
                <a:schemeClr val="bg2">
                  <a:lumMod val="90000"/>
                </a:schemeClr>
              </a:solidFill>
              <a:ln>
                <a:noFill/>
              </a:ln>
            </p:spPr>
            <p:txBody>
              <a:bodyPr vert="horz" wrap="square" lIns="91440" tIns="45720" rIns="91440" bIns="45720" numCol="1" anchor="t" anchorCtr="0" compatLnSpc="1"/>
              <a:lstStyle/>
              <a:p>
                <a:endParaRPr lang="en-US">
                  <a:latin typeface="Arial" panose="020B0604020202020204" pitchFamily="34" charset="0"/>
                  <a:cs typeface="Arial" panose="020B0604020202020204" pitchFamily="34" charset="0"/>
                </a:endParaRPr>
              </a:p>
            </p:txBody>
          </p:sp>
          <p:sp>
            <p:nvSpPr>
              <p:cNvPr id="63" name="Freeform 103"/>
              <p:cNvSpPr/>
              <p:nvPr/>
            </p:nvSpPr>
            <p:spPr bwMode="auto">
              <a:xfrm>
                <a:off x="5457826" y="4012098"/>
                <a:ext cx="26988" cy="34925"/>
              </a:xfrm>
              <a:custGeom>
                <a:avLst/>
                <a:gdLst>
                  <a:gd name="T0" fmla="*/ 6 w 22"/>
                  <a:gd name="T1" fmla="*/ 0 h 27"/>
                  <a:gd name="T2" fmla="*/ 0 w 22"/>
                  <a:gd name="T3" fmla="*/ 8 h 27"/>
                  <a:gd name="T4" fmla="*/ 11 w 22"/>
                  <a:gd name="T5" fmla="*/ 27 h 27"/>
                  <a:gd name="T6" fmla="*/ 22 w 22"/>
                  <a:gd name="T7" fmla="*/ 11 h 27"/>
                  <a:gd name="T8" fmla="*/ 6 w 22"/>
                  <a:gd name="T9" fmla="*/ 0 h 27"/>
                </a:gdLst>
                <a:ahLst/>
                <a:cxnLst>
                  <a:cxn ang="0">
                    <a:pos x="T0" y="T1"/>
                  </a:cxn>
                  <a:cxn ang="0">
                    <a:pos x="T2" y="T3"/>
                  </a:cxn>
                  <a:cxn ang="0">
                    <a:pos x="T4" y="T5"/>
                  </a:cxn>
                  <a:cxn ang="0">
                    <a:pos x="T6" y="T7"/>
                  </a:cxn>
                  <a:cxn ang="0">
                    <a:pos x="T8" y="T9"/>
                  </a:cxn>
                </a:cxnLst>
                <a:rect l="0" t="0" r="r" b="b"/>
                <a:pathLst>
                  <a:path w="22" h="27">
                    <a:moveTo>
                      <a:pt x="6" y="0"/>
                    </a:moveTo>
                    <a:cubicBezTo>
                      <a:pt x="4" y="2"/>
                      <a:pt x="2" y="5"/>
                      <a:pt x="0" y="8"/>
                    </a:cubicBezTo>
                    <a:cubicBezTo>
                      <a:pt x="5" y="13"/>
                      <a:pt x="9" y="20"/>
                      <a:pt x="11" y="27"/>
                    </a:cubicBezTo>
                    <a:cubicBezTo>
                      <a:pt x="15" y="22"/>
                      <a:pt x="19" y="16"/>
                      <a:pt x="22" y="11"/>
                    </a:cubicBezTo>
                    <a:lnTo>
                      <a:pt x="6" y="0"/>
                    </a:lnTo>
                    <a:close/>
                  </a:path>
                </a:pathLst>
              </a:custGeom>
              <a:solidFill>
                <a:schemeClr val="bg2">
                  <a:lumMod val="90000"/>
                </a:schemeClr>
              </a:solidFill>
              <a:ln>
                <a:noFill/>
              </a:ln>
            </p:spPr>
            <p:txBody>
              <a:bodyPr vert="horz" wrap="square" lIns="91440" tIns="45720" rIns="91440" bIns="45720" numCol="1" anchor="t" anchorCtr="0" compatLnSpc="1"/>
              <a:lstStyle/>
              <a:p>
                <a:endParaRPr lang="en-US">
                  <a:latin typeface="Arial" panose="020B0604020202020204" pitchFamily="34" charset="0"/>
                  <a:cs typeface="Arial" panose="020B0604020202020204" pitchFamily="34" charset="0"/>
                </a:endParaRPr>
              </a:p>
            </p:txBody>
          </p:sp>
          <p:sp>
            <p:nvSpPr>
              <p:cNvPr id="64" name="Freeform 104"/>
              <p:cNvSpPr/>
              <p:nvPr/>
            </p:nvSpPr>
            <p:spPr bwMode="auto">
              <a:xfrm>
                <a:off x="5291138" y="4289910"/>
                <a:ext cx="25400" cy="42862"/>
              </a:xfrm>
              <a:custGeom>
                <a:avLst/>
                <a:gdLst>
                  <a:gd name="T0" fmla="*/ 0 w 21"/>
                  <a:gd name="T1" fmla="*/ 21 h 33"/>
                  <a:gd name="T2" fmla="*/ 1 w 21"/>
                  <a:gd name="T3" fmla="*/ 33 h 33"/>
                  <a:gd name="T4" fmla="*/ 21 w 21"/>
                  <a:gd name="T5" fmla="*/ 32 h 33"/>
                  <a:gd name="T6" fmla="*/ 20 w 21"/>
                  <a:gd name="T7" fmla="*/ 21 h 33"/>
                  <a:gd name="T8" fmla="*/ 21 w 21"/>
                  <a:gd name="T9" fmla="*/ 2 h 33"/>
                  <a:gd name="T10" fmla="*/ 2 w 21"/>
                  <a:gd name="T11" fmla="*/ 0 h 33"/>
                  <a:gd name="T12" fmla="*/ 0 w 21"/>
                  <a:gd name="T13" fmla="*/ 21 h 33"/>
                </a:gdLst>
                <a:ahLst/>
                <a:cxnLst>
                  <a:cxn ang="0">
                    <a:pos x="T0" y="T1"/>
                  </a:cxn>
                  <a:cxn ang="0">
                    <a:pos x="T2" y="T3"/>
                  </a:cxn>
                  <a:cxn ang="0">
                    <a:pos x="T4" y="T5"/>
                  </a:cxn>
                  <a:cxn ang="0">
                    <a:pos x="T6" y="T7"/>
                  </a:cxn>
                  <a:cxn ang="0">
                    <a:pos x="T8" y="T9"/>
                  </a:cxn>
                  <a:cxn ang="0">
                    <a:pos x="T10" y="T11"/>
                  </a:cxn>
                  <a:cxn ang="0">
                    <a:pos x="T12" y="T13"/>
                  </a:cxn>
                </a:cxnLst>
                <a:rect l="0" t="0" r="r" b="b"/>
                <a:pathLst>
                  <a:path w="21" h="33">
                    <a:moveTo>
                      <a:pt x="0" y="21"/>
                    </a:moveTo>
                    <a:cubicBezTo>
                      <a:pt x="0" y="25"/>
                      <a:pt x="0" y="29"/>
                      <a:pt x="1" y="33"/>
                    </a:cubicBezTo>
                    <a:cubicBezTo>
                      <a:pt x="21" y="32"/>
                      <a:pt x="21" y="32"/>
                      <a:pt x="21" y="32"/>
                    </a:cubicBezTo>
                    <a:cubicBezTo>
                      <a:pt x="20" y="28"/>
                      <a:pt x="20" y="25"/>
                      <a:pt x="20" y="21"/>
                    </a:cubicBezTo>
                    <a:cubicBezTo>
                      <a:pt x="20" y="15"/>
                      <a:pt x="21" y="8"/>
                      <a:pt x="21" y="2"/>
                    </a:cubicBezTo>
                    <a:cubicBezTo>
                      <a:pt x="2" y="0"/>
                      <a:pt x="2" y="0"/>
                      <a:pt x="2" y="0"/>
                    </a:cubicBezTo>
                    <a:cubicBezTo>
                      <a:pt x="1" y="7"/>
                      <a:pt x="0" y="14"/>
                      <a:pt x="0" y="21"/>
                    </a:cubicBezTo>
                    <a:close/>
                  </a:path>
                </a:pathLst>
              </a:custGeom>
              <a:solidFill>
                <a:schemeClr val="bg2">
                  <a:lumMod val="90000"/>
                </a:schemeClr>
              </a:solidFill>
              <a:ln>
                <a:noFill/>
              </a:ln>
            </p:spPr>
            <p:txBody>
              <a:bodyPr vert="horz" wrap="square" lIns="91440" tIns="45720" rIns="91440" bIns="45720" numCol="1" anchor="t" anchorCtr="0" compatLnSpc="1"/>
              <a:lstStyle/>
              <a:p>
                <a:endParaRPr lang="en-US">
                  <a:latin typeface="Arial" panose="020B0604020202020204" pitchFamily="34" charset="0"/>
                  <a:cs typeface="Arial" panose="020B0604020202020204" pitchFamily="34" charset="0"/>
                </a:endParaRPr>
              </a:p>
            </p:txBody>
          </p:sp>
          <p:sp>
            <p:nvSpPr>
              <p:cNvPr id="65" name="Freeform 135"/>
              <p:cNvSpPr/>
              <p:nvPr/>
            </p:nvSpPr>
            <p:spPr bwMode="auto">
              <a:xfrm>
                <a:off x="5575301" y="3588235"/>
                <a:ext cx="119063" cy="117475"/>
              </a:xfrm>
              <a:custGeom>
                <a:avLst/>
                <a:gdLst>
                  <a:gd name="T0" fmla="*/ 46 w 93"/>
                  <a:gd name="T1" fmla="*/ 0 h 93"/>
                  <a:gd name="T2" fmla="*/ 0 w 93"/>
                  <a:gd name="T3" fmla="*/ 46 h 93"/>
                  <a:gd name="T4" fmla="*/ 46 w 93"/>
                  <a:gd name="T5" fmla="*/ 93 h 93"/>
                  <a:gd name="T6" fmla="*/ 93 w 93"/>
                  <a:gd name="T7" fmla="*/ 46 h 93"/>
                  <a:gd name="T8" fmla="*/ 67 w 93"/>
                  <a:gd name="T9" fmla="*/ 5 h 93"/>
                  <a:gd name="T10" fmla="*/ 48 w 93"/>
                  <a:gd name="T11" fmla="*/ 0 h 93"/>
                  <a:gd name="T12" fmla="*/ 46 w 93"/>
                  <a:gd name="T13" fmla="*/ 0 h 93"/>
                </a:gdLst>
                <a:ahLst/>
                <a:cxnLst>
                  <a:cxn ang="0">
                    <a:pos x="T0" y="T1"/>
                  </a:cxn>
                  <a:cxn ang="0">
                    <a:pos x="T2" y="T3"/>
                  </a:cxn>
                  <a:cxn ang="0">
                    <a:pos x="T4" y="T5"/>
                  </a:cxn>
                  <a:cxn ang="0">
                    <a:pos x="T6" y="T7"/>
                  </a:cxn>
                  <a:cxn ang="0">
                    <a:pos x="T8" y="T9"/>
                  </a:cxn>
                  <a:cxn ang="0">
                    <a:pos x="T10" y="T11"/>
                  </a:cxn>
                  <a:cxn ang="0">
                    <a:pos x="T12" y="T13"/>
                  </a:cxn>
                </a:cxnLst>
                <a:rect l="0" t="0" r="r" b="b"/>
                <a:pathLst>
                  <a:path w="93" h="93">
                    <a:moveTo>
                      <a:pt x="46" y="0"/>
                    </a:moveTo>
                    <a:cubicBezTo>
                      <a:pt x="21" y="0"/>
                      <a:pt x="0" y="21"/>
                      <a:pt x="0" y="46"/>
                    </a:cubicBezTo>
                    <a:cubicBezTo>
                      <a:pt x="0" y="72"/>
                      <a:pt x="21" y="93"/>
                      <a:pt x="46" y="93"/>
                    </a:cubicBezTo>
                    <a:cubicBezTo>
                      <a:pt x="72" y="93"/>
                      <a:pt x="93" y="72"/>
                      <a:pt x="93" y="46"/>
                    </a:cubicBezTo>
                    <a:cubicBezTo>
                      <a:pt x="93" y="28"/>
                      <a:pt x="83" y="12"/>
                      <a:pt x="67" y="5"/>
                    </a:cubicBezTo>
                    <a:cubicBezTo>
                      <a:pt x="61" y="2"/>
                      <a:pt x="55" y="0"/>
                      <a:pt x="48" y="0"/>
                    </a:cubicBezTo>
                    <a:cubicBezTo>
                      <a:pt x="47" y="0"/>
                      <a:pt x="47" y="0"/>
                      <a:pt x="46" y="0"/>
                    </a:cubicBezTo>
                    <a:close/>
                  </a:path>
                </a:pathLst>
              </a:custGeom>
              <a:solidFill>
                <a:schemeClr val="accent2"/>
              </a:solidFill>
              <a:ln>
                <a:noFill/>
              </a:ln>
            </p:spPr>
            <p:txBody>
              <a:bodyPr vert="horz" wrap="square" lIns="91440" tIns="45720" rIns="91440" bIns="45720" numCol="1" anchor="t" anchorCtr="0" compatLnSpc="1"/>
              <a:lstStyle/>
              <a:p>
                <a:endParaRPr lang="en-US">
                  <a:latin typeface="Arial" panose="020B0604020202020204" pitchFamily="34" charset="0"/>
                  <a:cs typeface="Arial" panose="020B0604020202020204" pitchFamily="34" charset="0"/>
                </a:endParaRPr>
              </a:p>
            </p:txBody>
          </p:sp>
          <p:sp>
            <p:nvSpPr>
              <p:cNvPr id="66" name="Freeform 136"/>
              <p:cNvSpPr/>
              <p:nvPr/>
            </p:nvSpPr>
            <p:spPr bwMode="auto">
              <a:xfrm>
                <a:off x="5356226" y="4005748"/>
                <a:ext cx="117475" cy="119062"/>
              </a:xfrm>
              <a:custGeom>
                <a:avLst/>
                <a:gdLst>
                  <a:gd name="T0" fmla="*/ 47 w 93"/>
                  <a:gd name="T1" fmla="*/ 0 h 93"/>
                  <a:gd name="T2" fmla="*/ 0 w 93"/>
                  <a:gd name="T3" fmla="*/ 46 h 93"/>
                  <a:gd name="T4" fmla="*/ 47 w 93"/>
                  <a:gd name="T5" fmla="*/ 93 h 93"/>
                  <a:gd name="T6" fmla="*/ 93 w 93"/>
                  <a:gd name="T7" fmla="*/ 46 h 93"/>
                  <a:gd name="T8" fmla="*/ 91 w 93"/>
                  <a:gd name="T9" fmla="*/ 32 h 93"/>
                  <a:gd name="T10" fmla="*/ 80 w 93"/>
                  <a:gd name="T11" fmla="*/ 13 h 93"/>
                  <a:gd name="T12" fmla="*/ 47 w 93"/>
                  <a:gd name="T13" fmla="*/ 0 h 93"/>
                </a:gdLst>
                <a:ahLst/>
                <a:cxnLst>
                  <a:cxn ang="0">
                    <a:pos x="T0" y="T1"/>
                  </a:cxn>
                  <a:cxn ang="0">
                    <a:pos x="T2" y="T3"/>
                  </a:cxn>
                  <a:cxn ang="0">
                    <a:pos x="T4" y="T5"/>
                  </a:cxn>
                  <a:cxn ang="0">
                    <a:pos x="T6" y="T7"/>
                  </a:cxn>
                  <a:cxn ang="0">
                    <a:pos x="T8" y="T9"/>
                  </a:cxn>
                  <a:cxn ang="0">
                    <a:pos x="T10" y="T11"/>
                  </a:cxn>
                  <a:cxn ang="0">
                    <a:pos x="T12" y="T13"/>
                  </a:cxn>
                </a:cxnLst>
                <a:rect l="0" t="0" r="r" b="b"/>
                <a:pathLst>
                  <a:path w="93" h="93">
                    <a:moveTo>
                      <a:pt x="47" y="0"/>
                    </a:moveTo>
                    <a:cubicBezTo>
                      <a:pt x="21" y="0"/>
                      <a:pt x="0" y="20"/>
                      <a:pt x="0" y="46"/>
                    </a:cubicBezTo>
                    <a:cubicBezTo>
                      <a:pt x="0" y="72"/>
                      <a:pt x="21" y="93"/>
                      <a:pt x="47" y="93"/>
                    </a:cubicBezTo>
                    <a:cubicBezTo>
                      <a:pt x="73" y="93"/>
                      <a:pt x="93" y="72"/>
                      <a:pt x="93" y="46"/>
                    </a:cubicBezTo>
                    <a:cubicBezTo>
                      <a:pt x="93" y="41"/>
                      <a:pt x="93" y="36"/>
                      <a:pt x="91" y="32"/>
                    </a:cubicBezTo>
                    <a:cubicBezTo>
                      <a:pt x="89" y="25"/>
                      <a:pt x="85" y="18"/>
                      <a:pt x="80" y="13"/>
                    </a:cubicBezTo>
                    <a:cubicBezTo>
                      <a:pt x="71" y="5"/>
                      <a:pt x="60" y="0"/>
                      <a:pt x="47" y="0"/>
                    </a:cubicBezTo>
                    <a:close/>
                  </a:path>
                </a:pathLst>
              </a:custGeom>
              <a:solidFill>
                <a:schemeClr val="accent2"/>
              </a:solidFill>
              <a:ln>
                <a:noFill/>
              </a:ln>
            </p:spPr>
            <p:txBody>
              <a:bodyPr vert="horz" wrap="square" lIns="91440" tIns="45720" rIns="91440" bIns="45720" numCol="1" anchor="t" anchorCtr="0" compatLnSpc="1"/>
              <a:lstStyle/>
              <a:p>
                <a:endParaRPr lang="en-US">
                  <a:latin typeface="Arial" panose="020B0604020202020204" pitchFamily="34" charset="0"/>
                  <a:cs typeface="Arial" panose="020B0604020202020204" pitchFamily="34" charset="0"/>
                </a:endParaRPr>
              </a:p>
            </p:txBody>
          </p:sp>
        </p:grpSp>
        <p:grpSp>
          <p:nvGrpSpPr>
            <p:cNvPr id="67" name="Group 68"/>
            <p:cNvGrpSpPr/>
            <p:nvPr/>
          </p:nvGrpSpPr>
          <p:grpSpPr>
            <a:xfrm>
              <a:off x="4701796" y="3548471"/>
              <a:ext cx="384175" cy="947737"/>
              <a:chOff x="6477001" y="3448535"/>
              <a:chExt cx="384175" cy="947737"/>
            </a:xfrm>
          </p:grpSpPr>
          <p:sp>
            <p:nvSpPr>
              <p:cNvPr id="68" name="Freeform 105"/>
              <p:cNvSpPr/>
              <p:nvPr/>
            </p:nvSpPr>
            <p:spPr bwMode="auto">
              <a:xfrm>
                <a:off x="6503988" y="3605698"/>
                <a:ext cx="25400" cy="17462"/>
              </a:xfrm>
              <a:custGeom>
                <a:avLst/>
                <a:gdLst>
                  <a:gd name="T0" fmla="*/ 19 w 21"/>
                  <a:gd name="T1" fmla="*/ 0 h 14"/>
                  <a:gd name="T2" fmla="*/ 0 w 21"/>
                  <a:gd name="T3" fmla="*/ 5 h 14"/>
                  <a:gd name="T4" fmla="*/ 2 w 21"/>
                  <a:gd name="T5" fmla="*/ 14 h 14"/>
                  <a:gd name="T6" fmla="*/ 21 w 21"/>
                  <a:gd name="T7" fmla="*/ 6 h 14"/>
                  <a:gd name="T8" fmla="*/ 19 w 21"/>
                  <a:gd name="T9" fmla="*/ 0 h 14"/>
                </a:gdLst>
                <a:ahLst/>
                <a:cxnLst>
                  <a:cxn ang="0">
                    <a:pos x="T0" y="T1"/>
                  </a:cxn>
                  <a:cxn ang="0">
                    <a:pos x="T2" y="T3"/>
                  </a:cxn>
                  <a:cxn ang="0">
                    <a:pos x="T4" y="T5"/>
                  </a:cxn>
                  <a:cxn ang="0">
                    <a:pos x="T6" y="T7"/>
                  </a:cxn>
                  <a:cxn ang="0">
                    <a:pos x="T8" y="T9"/>
                  </a:cxn>
                </a:cxnLst>
                <a:rect l="0" t="0" r="r" b="b"/>
                <a:pathLst>
                  <a:path w="21" h="14">
                    <a:moveTo>
                      <a:pt x="19" y="0"/>
                    </a:moveTo>
                    <a:cubicBezTo>
                      <a:pt x="0" y="5"/>
                      <a:pt x="0" y="5"/>
                      <a:pt x="0" y="5"/>
                    </a:cubicBezTo>
                    <a:cubicBezTo>
                      <a:pt x="1" y="8"/>
                      <a:pt x="2" y="11"/>
                      <a:pt x="2" y="14"/>
                    </a:cubicBezTo>
                    <a:cubicBezTo>
                      <a:pt x="8" y="10"/>
                      <a:pt x="14" y="7"/>
                      <a:pt x="21" y="6"/>
                    </a:cubicBezTo>
                    <a:cubicBezTo>
                      <a:pt x="20" y="4"/>
                      <a:pt x="20" y="2"/>
                      <a:pt x="19" y="0"/>
                    </a:cubicBezTo>
                    <a:close/>
                  </a:path>
                </a:pathLst>
              </a:custGeom>
              <a:solidFill>
                <a:schemeClr val="bg2">
                  <a:lumMod val="90000"/>
                </a:schemeClr>
              </a:solidFill>
              <a:ln>
                <a:noFill/>
              </a:ln>
            </p:spPr>
            <p:txBody>
              <a:bodyPr vert="horz" wrap="square" lIns="91440" tIns="45720" rIns="91440" bIns="45720" numCol="1" anchor="t" anchorCtr="0" compatLnSpc="1"/>
              <a:lstStyle/>
              <a:p>
                <a:endParaRPr lang="en-US">
                  <a:latin typeface="Arial" panose="020B0604020202020204" pitchFamily="34" charset="0"/>
                  <a:cs typeface="Arial" panose="020B0604020202020204" pitchFamily="34" charset="0"/>
                </a:endParaRPr>
              </a:p>
            </p:txBody>
          </p:sp>
          <p:sp>
            <p:nvSpPr>
              <p:cNvPr id="69" name="Freeform 106"/>
              <p:cNvSpPr/>
              <p:nvPr/>
            </p:nvSpPr>
            <p:spPr bwMode="auto">
              <a:xfrm>
                <a:off x="6561138" y="3756510"/>
                <a:ext cx="38100" cy="47625"/>
              </a:xfrm>
              <a:custGeom>
                <a:avLst/>
                <a:gdLst>
                  <a:gd name="T0" fmla="*/ 0 w 31"/>
                  <a:gd name="T1" fmla="*/ 8 h 38"/>
                  <a:gd name="T2" fmla="*/ 13 w 31"/>
                  <a:gd name="T3" fmla="*/ 38 h 38"/>
                  <a:gd name="T4" fmla="*/ 31 w 31"/>
                  <a:gd name="T5" fmla="*/ 29 h 38"/>
                  <a:gd name="T6" fmla="*/ 18 w 31"/>
                  <a:gd name="T7" fmla="*/ 0 h 38"/>
                  <a:gd name="T8" fmla="*/ 0 w 31"/>
                  <a:gd name="T9" fmla="*/ 8 h 38"/>
                </a:gdLst>
                <a:ahLst/>
                <a:cxnLst>
                  <a:cxn ang="0">
                    <a:pos x="T0" y="T1"/>
                  </a:cxn>
                  <a:cxn ang="0">
                    <a:pos x="T2" y="T3"/>
                  </a:cxn>
                  <a:cxn ang="0">
                    <a:pos x="T4" y="T5"/>
                  </a:cxn>
                  <a:cxn ang="0">
                    <a:pos x="T6" y="T7"/>
                  </a:cxn>
                  <a:cxn ang="0">
                    <a:pos x="T8" y="T9"/>
                  </a:cxn>
                </a:cxnLst>
                <a:rect l="0" t="0" r="r" b="b"/>
                <a:pathLst>
                  <a:path w="31" h="38">
                    <a:moveTo>
                      <a:pt x="0" y="8"/>
                    </a:moveTo>
                    <a:cubicBezTo>
                      <a:pt x="4" y="18"/>
                      <a:pt x="9" y="28"/>
                      <a:pt x="13" y="38"/>
                    </a:cubicBezTo>
                    <a:cubicBezTo>
                      <a:pt x="31" y="29"/>
                      <a:pt x="31" y="29"/>
                      <a:pt x="31" y="29"/>
                    </a:cubicBezTo>
                    <a:cubicBezTo>
                      <a:pt x="27" y="19"/>
                      <a:pt x="22" y="10"/>
                      <a:pt x="18" y="0"/>
                    </a:cubicBezTo>
                    <a:lnTo>
                      <a:pt x="0" y="8"/>
                    </a:lnTo>
                    <a:close/>
                  </a:path>
                </a:pathLst>
              </a:custGeom>
              <a:solidFill>
                <a:schemeClr val="bg2">
                  <a:lumMod val="90000"/>
                </a:schemeClr>
              </a:solidFill>
              <a:ln>
                <a:noFill/>
              </a:ln>
            </p:spPr>
            <p:txBody>
              <a:bodyPr vert="horz" wrap="square" lIns="91440" tIns="45720" rIns="91440" bIns="45720" numCol="1" anchor="t" anchorCtr="0" compatLnSpc="1"/>
              <a:lstStyle/>
              <a:p>
                <a:endParaRPr lang="en-US">
                  <a:latin typeface="Arial" panose="020B0604020202020204" pitchFamily="34" charset="0"/>
                  <a:cs typeface="Arial" panose="020B0604020202020204" pitchFamily="34" charset="0"/>
                </a:endParaRPr>
              </a:p>
            </p:txBody>
          </p:sp>
          <p:sp>
            <p:nvSpPr>
              <p:cNvPr id="70" name="Freeform 107"/>
              <p:cNvSpPr/>
              <p:nvPr/>
            </p:nvSpPr>
            <p:spPr bwMode="auto">
              <a:xfrm>
                <a:off x="6596063" y="3827948"/>
                <a:ext cx="42863" cy="49212"/>
              </a:xfrm>
              <a:custGeom>
                <a:avLst/>
                <a:gdLst>
                  <a:gd name="T0" fmla="*/ 0 w 33"/>
                  <a:gd name="T1" fmla="*/ 9 h 38"/>
                  <a:gd name="T2" fmla="*/ 15 w 33"/>
                  <a:gd name="T3" fmla="*/ 38 h 38"/>
                  <a:gd name="T4" fmla="*/ 33 w 33"/>
                  <a:gd name="T5" fmla="*/ 28 h 38"/>
                  <a:gd name="T6" fmla="*/ 18 w 33"/>
                  <a:gd name="T7" fmla="*/ 0 h 38"/>
                  <a:gd name="T8" fmla="*/ 0 w 33"/>
                  <a:gd name="T9" fmla="*/ 9 h 38"/>
                </a:gdLst>
                <a:ahLst/>
                <a:cxnLst>
                  <a:cxn ang="0">
                    <a:pos x="T0" y="T1"/>
                  </a:cxn>
                  <a:cxn ang="0">
                    <a:pos x="T2" y="T3"/>
                  </a:cxn>
                  <a:cxn ang="0">
                    <a:pos x="T4" y="T5"/>
                  </a:cxn>
                  <a:cxn ang="0">
                    <a:pos x="T6" y="T7"/>
                  </a:cxn>
                  <a:cxn ang="0">
                    <a:pos x="T8" y="T9"/>
                  </a:cxn>
                </a:cxnLst>
                <a:rect l="0" t="0" r="r" b="b"/>
                <a:pathLst>
                  <a:path w="33" h="38">
                    <a:moveTo>
                      <a:pt x="0" y="9"/>
                    </a:moveTo>
                    <a:cubicBezTo>
                      <a:pt x="5" y="19"/>
                      <a:pt x="10" y="28"/>
                      <a:pt x="15" y="38"/>
                    </a:cubicBezTo>
                    <a:cubicBezTo>
                      <a:pt x="33" y="28"/>
                      <a:pt x="33" y="28"/>
                      <a:pt x="33" y="28"/>
                    </a:cubicBezTo>
                    <a:cubicBezTo>
                      <a:pt x="27" y="19"/>
                      <a:pt x="22" y="9"/>
                      <a:pt x="18" y="0"/>
                    </a:cubicBezTo>
                    <a:lnTo>
                      <a:pt x="0" y="9"/>
                    </a:lnTo>
                    <a:close/>
                  </a:path>
                </a:pathLst>
              </a:custGeom>
              <a:solidFill>
                <a:schemeClr val="bg2">
                  <a:lumMod val="90000"/>
                </a:schemeClr>
              </a:solidFill>
              <a:ln>
                <a:noFill/>
              </a:ln>
            </p:spPr>
            <p:txBody>
              <a:bodyPr vert="horz" wrap="square" lIns="91440" tIns="45720" rIns="91440" bIns="45720" numCol="1" anchor="t" anchorCtr="0" compatLnSpc="1"/>
              <a:lstStyle/>
              <a:p>
                <a:endParaRPr lang="en-US">
                  <a:latin typeface="Arial" panose="020B0604020202020204" pitchFamily="34" charset="0"/>
                  <a:cs typeface="Arial" panose="020B0604020202020204" pitchFamily="34" charset="0"/>
                </a:endParaRPr>
              </a:p>
            </p:txBody>
          </p:sp>
          <p:sp>
            <p:nvSpPr>
              <p:cNvPr id="71" name="Freeform 108"/>
              <p:cNvSpPr/>
              <p:nvPr/>
            </p:nvSpPr>
            <p:spPr bwMode="auto">
              <a:xfrm>
                <a:off x="6783388" y="4270860"/>
                <a:ext cx="30163" cy="42862"/>
              </a:xfrm>
              <a:custGeom>
                <a:avLst/>
                <a:gdLst>
                  <a:gd name="T0" fmla="*/ 24 w 24"/>
                  <a:gd name="T1" fmla="*/ 1 h 34"/>
                  <a:gd name="T2" fmla="*/ 4 w 24"/>
                  <a:gd name="T3" fmla="*/ 0 h 34"/>
                  <a:gd name="T4" fmla="*/ 0 w 24"/>
                  <a:gd name="T5" fmla="*/ 31 h 34"/>
                  <a:gd name="T6" fmla="*/ 20 w 24"/>
                  <a:gd name="T7" fmla="*/ 34 h 34"/>
                  <a:gd name="T8" fmla="*/ 24 w 24"/>
                  <a:gd name="T9" fmla="*/ 1 h 34"/>
                </a:gdLst>
                <a:ahLst/>
                <a:cxnLst>
                  <a:cxn ang="0">
                    <a:pos x="T0" y="T1"/>
                  </a:cxn>
                  <a:cxn ang="0">
                    <a:pos x="T2" y="T3"/>
                  </a:cxn>
                  <a:cxn ang="0">
                    <a:pos x="T4" y="T5"/>
                  </a:cxn>
                  <a:cxn ang="0">
                    <a:pos x="T6" y="T7"/>
                  </a:cxn>
                  <a:cxn ang="0">
                    <a:pos x="T8" y="T9"/>
                  </a:cxn>
                </a:cxnLst>
                <a:rect l="0" t="0" r="r" b="b"/>
                <a:pathLst>
                  <a:path w="24" h="34">
                    <a:moveTo>
                      <a:pt x="24" y="1"/>
                    </a:moveTo>
                    <a:cubicBezTo>
                      <a:pt x="4" y="0"/>
                      <a:pt x="4" y="0"/>
                      <a:pt x="4" y="0"/>
                    </a:cubicBezTo>
                    <a:cubicBezTo>
                      <a:pt x="3" y="10"/>
                      <a:pt x="2" y="21"/>
                      <a:pt x="0" y="31"/>
                    </a:cubicBezTo>
                    <a:cubicBezTo>
                      <a:pt x="20" y="34"/>
                      <a:pt x="20" y="34"/>
                      <a:pt x="20" y="34"/>
                    </a:cubicBezTo>
                    <a:cubicBezTo>
                      <a:pt x="22" y="23"/>
                      <a:pt x="23" y="12"/>
                      <a:pt x="24" y="1"/>
                    </a:cubicBezTo>
                    <a:close/>
                  </a:path>
                </a:pathLst>
              </a:custGeom>
              <a:solidFill>
                <a:schemeClr val="bg2">
                  <a:lumMod val="90000"/>
                </a:schemeClr>
              </a:solidFill>
              <a:ln>
                <a:noFill/>
              </a:ln>
            </p:spPr>
            <p:txBody>
              <a:bodyPr vert="horz" wrap="square" lIns="91440" tIns="45720" rIns="91440" bIns="45720" numCol="1" anchor="t" anchorCtr="0" compatLnSpc="1"/>
              <a:lstStyle/>
              <a:p>
                <a:endParaRPr lang="en-US">
                  <a:latin typeface="Arial" panose="020B0604020202020204" pitchFamily="34" charset="0"/>
                  <a:cs typeface="Arial" panose="020B0604020202020204" pitchFamily="34" charset="0"/>
                </a:endParaRPr>
              </a:p>
            </p:txBody>
          </p:sp>
          <p:sp>
            <p:nvSpPr>
              <p:cNvPr id="72" name="Freeform 109"/>
              <p:cNvSpPr/>
              <p:nvPr/>
            </p:nvSpPr>
            <p:spPr bwMode="auto">
              <a:xfrm>
                <a:off x="6477001" y="3448535"/>
                <a:ext cx="26988" cy="41275"/>
              </a:xfrm>
              <a:custGeom>
                <a:avLst/>
                <a:gdLst>
                  <a:gd name="T0" fmla="*/ 0 w 22"/>
                  <a:gd name="T1" fmla="*/ 1 h 33"/>
                  <a:gd name="T2" fmla="*/ 2 w 22"/>
                  <a:gd name="T3" fmla="*/ 33 h 33"/>
                  <a:gd name="T4" fmla="*/ 22 w 22"/>
                  <a:gd name="T5" fmla="*/ 31 h 33"/>
                  <a:gd name="T6" fmla="*/ 20 w 22"/>
                  <a:gd name="T7" fmla="*/ 0 h 33"/>
                  <a:gd name="T8" fmla="*/ 0 w 22"/>
                  <a:gd name="T9" fmla="*/ 1 h 33"/>
                </a:gdLst>
                <a:ahLst/>
                <a:cxnLst>
                  <a:cxn ang="0">
                    <a:pos x="T0" y="T1"/>
                  </a:cxn>
                  <a:cxn ang="0">
                    <a:pos x="T2" y="T3"/>
                  </a:cxn>
                  <a:cxn ang="0">
                    <a:pos x="T4" y="T5"/>
                  </a:cxn>
                  <a:cxn ang="0">
                    <a:pos x="T6" y="T7"/>
                  </a:cxn>
                  <a:cxn ang="0">
                    <a:pos x="T8" y="T9"/>
                  </a:cxn>
                </a:cxnLst>
                <a:rect l="0" t="0" r="r" b="b"/>
                <a:pathLst>
                  <a:path w="22" h="33">
                    <a:moveTo>
                      <a:pt x="0" y="1"/>
                    </a:moveTo>
                    <a:cubicBezTo>
                      <a:pt x="0" y="11"/>
                      <a:pt x="1" y="22"/>
                      <a:pt x="2" y="33"/>
                    </a:cubicBezTo>
                    <a:cubicBezTo>
                      <a:pt x="22" y="31"/>
                      <a:pt x="22" y="31"/>
                      <a:pt x="22" y="31"/>
                    </a:cubicBezTo>
                    <a:cubicBezTo>
                      <a:pt x="21" y="20"/>
                      <a:pt x="20" y="10"/>
                      <a:pt x="20" y="0"/>
                    </a:cubicBezTo>
                    <a:lnTo>
                      <a:pt x="0" y="1"/>
                    </a:lnTo>
                    <a:close/>
                  </a:path>
                </a:pathLst>
              </a:custGeom>
              <a:solidFill>
                <a:schemeClr val="bg2">
                  <a:lumMod val="90000"/>
                </a:schemeClr>
              </a:solidFill>
              <a:ln>
                <a:noFill/>
              </a:ln>
            </p:spPr>
            <p:txBody>
              <a:bodyPr vert="horz" wrap="square" lIns="91440" tIns="45720" rIns="91440" bIns="45720" numCol="1" anchor="t" anchorCtr="0" compatLnSpc="1"/>
              <a:lstStyle/>
              <a:p>
                <a:endParaRPr lang="en-US">
                  <a:latin typeface="Arial" panose="020B0604020202020204" pitchFamily="34" charset="0"/>
                  <a:cs typeface="Arial" panose="020B0604020202020204" pitchFamily="34" charset="0"/>
                </a:endParaRPr>
              </a:p>
            </p:txBody>
          </p:sp>
          <p:sp>
            <p:nvSpPr>
              <p:cNvPr id="73" name="Freeform 110"/>
              <p:cNvSpPr/>
              <p:nvPr/>
            </p:nvSpPr>
            <p:spPr bwMode="auto">
              <a:xfrm>
                <a:off x="6484938" y="3527910"/>
                <a:ext cx="31750" cy="44450"/>
              </a:xfrm>
              <a:custGeom>
                <a:avLst/>
                <a:gdLst>
                  <a:gd name="T0" fmla="*/ 0 w 26"/>
                  <a:gd name="T1" fmla="*/ 3 h 35"/>
                  <a:gd name="T2" fmla="*/ 7 w 26"/>
                  <a:gd name="T3" fmla="*/ 35 h 35"/>
                  <a:gd name="T4" fmla="*/ 26 w 26"/>
                  <a:gd name="T5" fmla="*/ 31 h 35"/>
                  <a:gd name="T6" fmla="*/ 20 w 26"/>
                  <a:gd name="T7" fmla="*/ 0 h 35"/>
                  <a:gd name="T8" fmla="*/ 0 w 26"/>
                  <a:gd name="T9" fmla="*/ 3 h 35"/>
                </a:gdLst>
                <a:ahLst/>
                <a:cxnLst>
                  <a:cxn ang="0">
                    <a:pos x="T0" y="T1"/>
                  </a:cxn>
                  <a:cxn ang="0">
                    <a:pos x="T2" y="T3"/>
                  </a:cxn>
                  <a:cxn ang="0">
                    <a:pos x="T4" y="T5"/>
                  </a:cxn>
                  <a:cxn ang="0">
                    <a:pos x="T6" y="T7"/>
                  </a:cxn>
                  <a:cxn ang="0">
                    <a:pos x="T8" y="T9"/>
                  </a:cxn>
                </a:cxnLst>
                <a:rect l="0" t="0" r="r" b="b"/>
                <a:pathLst>
                  <a:path w="26" h="35">
                    <a:moveTo>
                      <a:pt x="0" y="3"/>
                    </a:moveTo>
                    <a:cubicBezTo>
                      <a:pt x="2" y="14"/>
                      <a:pt x="4" y="25"/>
                      <a:pt x="7" y="35"/>
                    </a:cubicBezTo>
                    <a:cubicBezTo>
                      <a:pt x="26" y="31"/>
                      <a:pt x="26" y="31"/>
                      <a:pt x="26" y="31"/>
                    </a:cubicBezTo>
                    <a:cubicBezTo>
                      <a:pt x="24" y="21"/>
                      <a:pt x="22" y="10"/>
                      <a:pt x="20" y="0"/>
                    </a:cubicBezTo>
                    <a:lnTo>
                      <a:pt x="0" y="3"/>
                    </a:lnTo>
                    <a:close/>
                  </a:path>
                </a:pathLst>
              </a:custGeom>
              <a:solidFill>
                <a:schemeClr val="bg2">
                  <a:lumMod val="90000"/>
                </a:schemeClr>
              </a:solidFill>
              <a:ln>
                <a:noFill/>
              </a:ln>
            </p:spPr>
            <p:txBody>
              <a:bodyPr vert="horz" wrap="square" lIns="91440" tIns="45720" rIns="91440" bIns="45720" numCol="1" anchor="t" anchorCtr="0" compatLnSpc="1"/>
              <a:lstStyle/>
              <a:p>
                <a:endParaRPr lang="en-US">
                  <a:latin typeface="Arial" panose="020B0604020202020204" pitchFamily="34" charset="0"/>
                  <a:cs typeface="Arial" panose="020B0604020202020204" pitchFamily="34" charset="0"/>
                </a:endParaRPr>
              </a:p>
            </p:txBody>
          </p:sp>
          <p:sp>
            <p:nvSpPr>
              <p:cNvPr id="74" name="Freeform 111"/>
              <p:cNvSpPr/>
              <p:nvPr/>
            </p:nvSpPr>
            <p:spPr bwMode="auto">
              <a:xfrm>
                <a:off x="6677026" y="3967648"/>
                <a:ext cx="44450" cy="49212"/>
              </a:xfrm>
              <a:custGeom>
                <a:avLst/>
                <a:gdLst>
                  <a:gd name="T0" fmla="*/ 35 w 35"/>
                  <a:gd name="T1" fmla="*/ 27 h 38"/>
                  <a:gd name="T2" fmla="*/ 17 w 35"/>
                  <a:gd name="T3" fmla="*/ 0 h 38"/>
                  <a:gd name="T4" fmla="*/ 0 w 35"/>
                  <a:gd name="T5" fmla="*/ 11 h 38"/>
                  <a:gd name="T6" fmla="*/ 18 w 35"/>
                  <a:gd name="T7" fmla="*/ 38 h 38"/>
                  <a:gd name="T8" fmla="*/ 35 w 35"/>
                  <a:gd name="T9" fmla="*/ 27 h 38"/>
                </a:gdLst>
                <a:ahLst/>
                <a:cxnLst>
                  <a:cxn ang="0">
                    <a:pos x="T0" y="T1"/>
                  </a:cxn>
                  <a:cxn ang="0">
                    <a:pos x="T2" y="T3"/>
                  </a:cxn>
                  <a:cxn ang="0">
                    <a:pos x="T4" y="T5"/>
                  </a:cxn>
                  <a:cxn ang="0">
                    <a:pos x="T6" y="T7"/>
                  </a:cxn>
                  <a:cxn ang="0">
                    <a:pos x="T8" y="T9"/>
                  </a:cxn>
                </a:cxnLst>
                <a:rect l="0" t="0" r="r" b="b"/>
                <a:pathLst>
                  <a:path w="35" h="38">
                    <a:moveTo>
                      <a:pt x="35" y="27"/>
                    </a:moveTo>
                    <a:cubicBezTo>
                      <a:pt x="29" y="18"/>
                      <a:pt x="23" y="9"/>
                      <a:pt x="17" y="0"/>
                    </a:cubicBezTo>
                    <a:cubicBezTo>
                      <a:pt x="0" y="11"/>
                      <a:pt x="0" y="11"/>
                      <a:pt x="0" y="11"/>
                    </a:cubicBezTo>
                    <a:cubicBezTo>
                      <a:pt x="6" y="20"/>
                      <a:pt x="12" y="29"/>
                      <a:pt x="18" y="38"/>
                    </a:cubicBezTo>
                    <a:lnTo>
                      <a:pt x="35" y="27"/>
                    </a:lnTo>
                    <a:close/>
                  </a:path>
                </a:pathLst>
              </a:custGeom>
              <a:solidFill>
                <a:schemeClr val="bg2">
                  <a:lumMod val="90000"/>
                </a:schemeClr>
              </a:solidFill>
              <a:ln>
                <a:noFill/>
              </a:ln>
            </p:spPr>
            <p:txBody>
              <a:bodyPr vert="horz" wrap="square" lIns="91440" tIns="45720" rIns="91440" bIns="45720" numCol="1" anchor="t" anchorCtr="0" compatLnSpc="1"/>
              <a:lstStyle/>
              <a:p>
                <a:endParaRPr lang="en-US">
                  <a:latin typeface="Arial" panose="020B0604020202020204" pitchFamily="34" charset="0"/>
                  <a:cs typeface="Arial" panose="020B0604020202020204" pitchFamily="34" charset="0"/>
                </a:endParaRPr>
              </a:p>
            </p:txBody>
          </p:sp>
          <p:sp>
            <p:nvSpPr>
              <p:cNvPr id="75" name="Freeform 112"/>
              <p:cNvSpPr/>
              <p:nvPr/>
            </p:nvSpPr>
            <p:spPr bwMode="auto">
              <a:xfrm>
                <a:off x="6767513" y="4350235"/>
                <a:ext cx="34925" cy="46037"/>
              </a:xfrm>
              <a:custGeom>
                <a:avLst/>
                <a:gdLst>
                  <a:gd name="T0" fmla="*/ 0 w 27"/>
                  <a:gd name="T1" fmla="*/ 31 h 36"/>
                  <a:gd name="T2" fmla="*/ 19 w 27"/>
                  <a:gd name="T3" fmla="*/ 36 h 36"/>
                  <a:gd name="T4" fmla="*/ 27 w 27"/>
                  <a:gd name="T5" fmla="*/ 4 h 36"/>
                  <a:gd name="T6" fmla="*/ 7 w 27"/>
                  <a:gd name="T7" fmla="*/ 0 h 36"/>
                  <a:gd name="T8" fmla="*/ 0 w 27"/>
                  <a:gd name="T9" fmla="*/ 31 h 36"/>
                </a:gdLst>
                <a:ahLst/>
                <a:cxnLst>
                  <a:cxn ang="0">
                    <a:pos x="T0" y="T1"/>
                  </a:cxn>
                  <a:cxn ang="0">
                    <a:pos x="T2" y="T3"/>
                  </a:cxn>
                  <a:cxn ang="0">
                    <a:pos x="T4" y="T5"/>
                  </a:cxn>
                  <a:cxn ang="0">
                    <a:pos x="T6" y="T7"/>
                  </a:cxn>
                  <a:cxn ang="0">
                    <a:pos x="T8" y="T9"/>
                  </a:cxn>
                </a:cxnLst>
                <a:rect l="0" t="0" r="r" b="b"/>
                <a:pathLst>
                  <a:path w="27" h="36">
                    <a:moveTo>
                      <a:pt x="0" y="31"/>
                    </a:moveTo>
                    <a:cubicBezTo>
                      <a:pt x="19" y="36"/>
                      <a:pt x="19" y="36"/>
                      <a:pt x="19" y="36"/>
                    </a:cubicBezTo>
                    <a:cubicBezTo>
                      <a:pt x="22" y="25"/>
                      <a:pt x="25" y="15"/>
                      <a:pt x="27" y="4"/>
                    </a:cubicBezTo>
                    <a:cubicBezTo>
                      <a:pt x="7" y="0"/>
                      <a:pt x="7" y="0"/>
                      <a:pt x="7" y="0"/>
                    </a:cubicBezTo>
                    <a:cubicBezTo>
                      <a:pt x="5" y="10"/>
                      <a:pt x="3" y="20"/>
                      <a:pt x="0" y="31"/>
                    </a:cubicBezTo>
                    <a:close/>
                  </a:path>
                </a:pathLst>
              </a:custGeom>
              <a:solidFill>
                <a:schemeClr val="bg2">
                  <a:lumMod val="90000"/>
                </a:schemeClr>
              </a:solidFill>
              <a:ln>
                <a:noFill/>
              </a:ln>
            </p:spPr>
            <p:txBody>
              <a:bodyPr vert="horz" wrap="square" lIns="91440" tIns="45720" rIns="91440" bIns="45720" numCol="1" anchor="t" anchorCtr="0" compatLnSpc="1"/>
              <a:lstStyle/>
              <a:p>
                <a:endParaRPr lang="en-US">
                  <a:latin typeface="Arial" panose="020B0604020202020204" pitchFamily="34" charset="0"/>
                  <a:cs typeface="Arial" panose="020B0604020202020204" pitchFamily="34" charset="0"/>
                </a:endParaRPr>
              </a:p>
            </p:txBody>
          </p:sp>
          <p:sp>
            <p:nvSpPr>
              <p:cNvPr id="76" name="Freeform 113"/>
              <p:cNvSpPr/>
              <p:nvPr/>
            </p:nvSpPr>
            <p:spPr bwMode="auto">
              <a:xfrm>
                <a:off x="6635751" y="3899385"/>
                <a:ext cx="41275" cy="49212"/>
              </a:xfrm>
              <a:custGeom>
                <a:avLst/>
                <a:gdLst>
                  <a:gd name="T0" fmla="*/ 0 w 33"/>
                  <a:gd name="T1" fmla="*/ 10 h 38"/>
                  <a:gd name="T2" fmla="*/ 16 w 33"/>
                  <a:gd name="T3" fmla="*/ 38 h 38"/>
                  <a:gd name="T4" fmla="*/ 33 w 33"/>
                  <a:gd name="T5" fmla="*/ 27 h 38"/>
                  <a:gd name="T6" fmla="*/ 17 w 33"/>
                  <a:gd name="T7" fmla="*/ 0 h 38"/>
                  <a:gd name="T8" fmla="*/ 0 w 33"/>
                  <a:gd name="T9" fmla="*/ 10 h 38"/>
                </a:gdLst>
                <a:ahLst/>
                <a:cxnLst>
                  <a:cxn ang="0">
                    <a:pos x="T0" y="T1"/>
                  </a:cxn>
                  <a:cxn ang="0">
                    <a:pos x="T2" y="T3"/>
                  </a:cxn>
                  <a:cxn ang="0">
                    <a:pos x="T4" y="T5"/>
                  </a:cxn>
                  <a:cxn ang="0">
                    <a:pos x="T6" y="T7"/>
                  </a:cxn>
                  <a:cxn ang="0">
                    <a:pos x="T8" y="T9"/>
                  </a:cxn>
                </a:cxnLst>
                <a:rect l="0" t="0" r="r" b="b"/>
                <a:pathLst>
                  <a:path w="33" h="38">
                    <a:moveTo>
                      <a:pt x="0" y="10"/>
                    </a:moveTo>
                    <a:cubicBezTo>
                      <a:pt x="5" y="19"/>
                      <a:pt x="11" y="28"/>
                      <a:pt x="16" y="38"/>
                    </a:cubicBezTo>
                    <a:cubicBezTo>
                      <a:pt x="33" y="27"/>
                      <a:pt x="33" y="27"/>
                      <a:pt x="33" y="27"/>
                    </a:cubicBezTo>
                    <a:cubicBezTo>
                      <a:pt x="28" y="18"/>
                      <a:pt x="22" y="9"/>
                      <a:pt x="17" y="0"/>
                    </a:cubicBezTo>
                    <a:lnTo>
                      <a:pt x="0" y="10"/>
                    </a:lnTo>
                    <a:close/>
                  </a:path>
                </a:pathLst>
              </a:custGeom>
              <a:solidFill>
                <a:schemeClr val="bg2">
                  <a:lumMod val="90000"/>
                </a:schemeClr>
              </a:solidFill>
              <a:ln>
                <a:noFill/>
              </a:ln>
            </p:spPr>
            <p:txBody>
              <a:bodyPr vert="horz" wrap="square" lIns="91440" tIns="45720" rIns="91440" bIns="45720" numCol="1" anchor="t" anchorCtr="0" compatLnSpc="1"/>
              <a:lstStyle/>
              <a:p>
                <a:endParaRPr lang="en-US">
                  <a:latin typeface="Arial" panose="020B0604020202020204" pitchFamily="34" charset="0"/>
                  <a:cs typeface="Arial" panose="020B0604020202020204" pitchFamily="34" charset="0"/>
                </a:endParaRPr>
              </a:p>
            </p:txBody>
          </p:sp>
          <p:sp>
            <p:nvSpPr>
              <p:cNvPr id="77" name="Freeform 114"/>
              <p:cNvSpPr/>
              <p:nvPr/>
            </p:nvSpPr>
            <p:spPr bwMode="auto">
              <a:xfrm>
                <a:off x="6723063" y="4035910"/>
                <a:ext cx="44450" cy="47625"/>
              </a:xfrm>
              <a:custGeom>
                <a:avLst/>
                <a:gdLst>
                  <a:gd name="T0" fmla="*/ 16 w 35"/>
                  <a:gd name="T1" fmla="*/ 0 h 38"/>
                  <a:gd name="T2" fmla="*/ 0 w 35"/>
                  <a:gd name="T3" fmla="*/ 12 h 38"/>
                  <a:gd name="T4" fmla="*/ 16 w 35"/>
                  <a:gd name="T5" fmla="*/ 35 h 38"/>
                  <a:gd name="T6" fmla="*/ 18 w 35"/>
                  <a:gd name="T7" fmla="*/ 38 h 38"/>
                  <a:gd name="T8" fmla="*/ 35 w 35"/>
                  <a:gd name="T9" fmla="*/ 27 h 38"/>
                  <a:gd name="T10" fmla="*/ 32 w 35"/>
                  <a:gd name="T11" fmla="*/ 23 h 38"/>
                  <a:gd name="T12" fmla="*/ 16 w 35"/>
                  <a:gd name="T13" fmla="*/ 0 h 38"/>
                </a:gdLst>
                <a:ahLst/>
                <a:cxnLst>
                  <a:cxn ang="0">
                    <a:pos x="T0" y="T1"/>
                  </a:cxn>
                  <a:cxn ang="0">
                    <a:pos x="T2" y="T3"/>
                  </a:cxn>
                  <a:cxn ang="0">
                    <a:pos x="T4" y="T5"/>
                  </a:cxn>
                  <a:cxn ang="0">
                    <a:pos x="T6" y="T7"/>
                  </a:cxn>
                  <a:cxn ang="0">
                    <a:pos x="T8" y="T9"/>
                  </a:cxn>
                  <a:cxn ang="0">
                    <a:pos x="T10" y="T11"/>
                  </a:cxn>
                  <a:cxn ang="0">
                    <a:pos x="T12" y="T13"/>
                  </a:cxn>
                </a:cxnLst>
                <a:rect l="0" t="0" r="r" b="b"/>
                <a:pathLst>
                  <a:path w="35" h="38">
                    <a:moveTo>
                      <a:pt x="16" y="0"/>
                    </a:moveTo>
                    <a:cubicBezTo>
                      <a:pt x="0" y="12"/>
                      <a:pt x="0" y="12"/>
                      <a:pt x="0" y="12"/>
                    </a:cubicBezTo>
                    <a:cubicBezTo>
                      <a:pt x="5" y="20"/>
                      <a:pt x="11" y="27"/>
                      <a:pt x="16" y="35"/>
                    </a:cubicBezTo>
                    <a:cubicBezTo>
                      <a:pt x="17" y="36"/>
                      <a:pt x="17" y="37"/>
                      <a:pt x="18" y="38"/>
                    </a:cubicBezTo>
                    <a:cubicBezTo>
                      <a:pt x="35" y="27"/>
                      <a:pt x="35" y="27"/>
                      <a:pt x="35" y="27"/>
                    </a:cubicBezTo>
                    <a:cubicBezTo>
                      <a:pt x="34" y="26"/>
                      <a:pt x="33" y="24"/>
                      <a:pt x="32" y="23"/>
                    </a:cubicBezTo>
                    <a:cubicBezTo>
                      <a:pt x="27" y="16"/>
                      <a:pt x="22" y="8"/>
                      <a:pt x="16" y="0"/>
                    </a:cubicBezTo>
                    <a:close/>
                  </a:path>
                </a:pathLst>
              </a:custGeom>
              <a:solidFill>
                <a:schemeClr val="bg2">
                  <a:lumMod val="90000"/>
                </a:schemeClr>
              </a:solidFill>
              <a:ln>
                <a:noFill/>
              </a:ln>
            </p:spPr>
            <p:txBody>
              <a:bodyPr vert="horz" wrap="square" lIns="91440" tIns="45720" rIns="91440" bIns="45720" numCol="1" anchor="t" anchorCtr="0" compatLnSpc="1"/>
              <a:lstStyle/>
              <a:p>
                <a:endParaRPr lang="en-US">
                  <a:latin typeface="Arial" panose="020B0604020202020204" pitchFamily="34" charset="0"/>
                  <a:cs typeface="Arial" panose="020B0604020202020204" pitchFamily="34" charset="0"/>
                </a:endParaRPr>
              </a:p>
            </p:txBody>
          </p:sp>
          <p:sp>
            <p:nvSpPr>
              <p:cNvPr id="78" name="Freeform 115"/>
              <p:cNvSpPr/>
              <p:nvPr/>
            </p:nvSpPr>
            <p:spPr bwMode="auto">
              <a:xfrm>
                <a:off x="6765926" y="4107348"/>
                <a:ext cx="34925" cy="39687"/>
              </a:xfrm>
              <a:custGeom>
                <a:avLst/>
                <a:gdLst>
                  <a:gd name="T0" fmla="*/ 18 w 28"/>
                  <a:gd name="T1" fmla="*/ 0 h 32"/>
                  <a:gd name="T2" fmla="*/ 0 w 28"/>
                  <a:gd name="T3" fmla="*/ 8 h 32"/>
                  <a:gd name="T4" fmla="*/ 8 w 28"/>
                  <a:gd name="T5" fmla="*/ 32 h 32"/>
                  <a:gd name="T6" fmla="*/ 28 w 28"/>
                  <a:gd name="T7" fmla="*/ 27 h 32"/>
                  <a:gd name="T8" fmla="*/ 18 w 28"/>
                  <a:gd name="T9" fmla="*/ 0 h 32"/>
                </a:gdLst>
                <a:ahLst/>
                <a:cxnLst>
                  <a:cxn ang="0">
                    <a:pos x="T0" y="T1"/>
                  </a:cxn>
                  <a:cxn ang="0">
                    <a:pos x="T2" y="T3"/>
                  </a:cxn>
                  <a:cxn ang="0">
                    <a:pos x="T4" y="T5"/>
                  </a:cxn>
                  <a:cxn ang="0">
                    <a:pos x="T6" y="T7"/>
                  </a:cxn>
                  <a:cxn ang="0">
                    <a:pos x="T8" y="T9"/>
                  </a:cxn>
                </a:cxnLst>
                <a:rect l="0" t="0" r="r" b="b"/>
                <a:pathLst>
                  <a:path w="28" h="32">
                    <a:moveTo>
                      <a:pt x="18" y="0"/>
                    </a:moveTo>
                    <a:cubicBezTo>
                      <a:pt x="0" y="8"/>
                      <a:pt x="0" y="8"/>
                      <a:pt x="0" y="8"/>
                    </a:cubicBezTo>
                    <a:cubicBezTo>
                      <a:pt x="3" y="16"/>
                      <a:pt x="6" y="24"/>
                      <a:pt x="8" y="32"/>
                    </a:cubicBezTo>
                    <a:cubicBezTo>
                      <a:pt x="14" y="29"/>
                      <a:pt x="21" y="27"/>
                      <a:pt x="28" y="27"/>
                    </a:cubicBezTo>
                    <a:cubicBezTo>
                      <a:pt x="25" y="18"/>
                      <a:pt x="22" y="9"/>
                      <a:pt x="18" y="0"/>
                    </a:cubicBezTo>
                    <a:close/>
                  </a:path>
                </a:pathLst>
              </a:custGeom>
              <a:solidFill>
                <a:schemeClr val="bg2">
                  <a:lumMod val="90000"/>
                </a:schemeClr>
              </a:solidFill>
              <a:ln>
                <a:noFill/>
              </a:ln>
            </p:spPr>
            <p:txBody>
              <a:bodyPr vert="horz" wrap="square" lIns="91440" tIns="45720" rIns="91440" bIns="45720" numCol="1" anchor="t" anchorCtr="0" compatLnSpc="1"/>
              <a:lstStyle/>
              <a:p>
                <a:endParaRPr lang="en-US">
                  <a:latin typeface="Arial" panose="020B0604020202020204" pitchFamily="34" charset="0"/>
                  <a:cs typeface="Arial" panose="020B0604020202020204" pitchFamily="34" charset="0"/>
                </a:endParaRPr>
              </a:p>
            </p:txBody>
          </p:sp>
          <p:sp>
            <p:nvSpPr>
              <p:cNvPr id="79" name="Freeform 137"/>
              <p:cNvSpPr/>
              <p:nvPr/>
            </p:nvSpPr>
            <p:spPr bwMode="auto">
              <a:xfrm>
                <a:off x="6481763" y="3612048"/>
                <a:ext cx="117475" cy="119062"/>
              </a:xfrm>
              <a:custGeom>
                <a:avLst/>
                <a:gdLst>
                  <a:gd name="T0" fmla="*/ 46 w 93"/>
                  <a:gd name="T1" fmla="*/ 0 h 93"/>
                  <a:gd name="T2" fmla="*/ 38 w 93"/>
                  <a:gd name="T3" fmla="*/ 1 h 93"/>
                  <a:gd name="T4" fmla="*/ 19 w 93"/>
                  <a:gd name="T5" fmla="*/ 9 h 93"/>
                  <a:gd name="T6" fmla="*/ 0 w 93"/>
                  <a:gd name="T7" fmla="*/ 47 h 93"/>
                  <a:gd name="T8" fmla="*/ 46 w 93"/>
                  <a:gd name="T9" fmla="*/ 93 h 93"/>
                  <a:gd name="T10" fmla="*/ 93 w 93"/>
                  <a:gd name="T11" fmla="*/ 47 h 93"/>
                  <a:gd name="T12" fmla="*/ 46 w 93"/>
                  <a:gd name="T13" fmla="*/ 0 h 93"/>
                </a:gdLst>
                <a:ahLst/>
                <a:cxnLst>
                  <a:cxn ang="0">
                    <a:pos x="T0" y="T1"/>
                  </a:cxn>
                  <a:cxn ang="0">
                    <a:pos x="T2" y="T3"/>
                  </a:cxn>
                  <a:cxn ang="0">
                    <a:pos x="T4" y="T5"/>
                  </a:cxn>
                  <a:cxn ang="0">
                    <a:pos x="T6" y="T7"/>
                  </a:cxn>
                  <a:cxn ang="0">
                    <a:pos x="T8" y="T9"/>
                  </a:cxn>
                  <a:cxn ang="0">
                    <a:pos x="T10" y="T11"/>
                  </a:cxn>
                  <a:cxn ang="0">
                    <a:pos x="T12" y="T13"/>
                  </a:cxn>
                </a:cxnLst>
                <a:rect l="0" t="0" r="r" b="b"/>
                <a:pathLst>
                  <a:path w="93" h="93">
                    <a:moveTo>
                      <a:pt x="46" y="0"/>
                    </a:moveTo>
                    <a:cubicBezTo>
                      <a:pt x="43" y="0"/>
                      <a:pt x="41" y="1"/>
                      <a:pt x="38" y="1"/>
                    </a:cubicBezTo>
                    <a:cubicBezTo>
                      <a:pt x="31" y="2"/>
                      <a:pt x="25" y="5"/>
                      <a:pt x="19" y="9"/>
                    </a:cubicBezTo>
                    <a:cubicBezTo>
                      <a:pt x="7" y="17"/>
                      <a:pt x="0" y="31"/>
                      <a:pt x="0" y="47"/>
                    </a:cubicBezTo>
                    <a:cubicBezTo>
                      <a:pt x="0" y="72"/>
                      <a:pt x="20" y="93"/>
                      <a:pt x="46" y="93"/>
                    </a:cubicBezTo>
                    <a:cubicBezTo>
                      <a:pt x="72" y="93"/>
                      <a:pt x="93" y="72"/>
                      <a:pt x="93" y="47"/>
                    </a:cubicBezTo>
                    <a:cubicBezTo>
                      <a:pt x="93" y="21"/>
                      <a:pt x="72" y="0"/>
                      <a:pt x="46" y="0"/>
                    </a:cubicBezTo>
                    <a:close/>
                  </a:path>
                </a:pathLst>
              </a:custGeom>
              <a:solidFill>
                <a:schemeClr val="accent3"/>
              </a:solidFill>
              <a:ln>
                <a:noFill/>
              </a:ln>
            </p:spPr>
            <p:txBody>
              <a:bodyPr vert="horz" wrap="square" lIns="91440" tIns="45720" rIns="91440" bIns="45720" numCol="1" anchor="t" anchorCtr="0" compatLnSpc="1"/>
              <a:lstStyle/>
              <a:p>
                <a:endParaRPr lang="en-US">
                  <a:latin typeface="Arial" panose="020B0604020202020204" pitchFamily="34" charset="0"/>
                  <a:cs typeface="Arial" panose="020B0604020202020204" pitchFamily="34" charset="0"/>
                </a:endParaRPr>
              </a:p>
            </p:txBody>
          </p:sp>
          <p:sp>
            <p:nvSpPr>
              <p:cNvPr id="80" name="Freeform 138"/>
              <p:cNvSpPr/>
              <p:nvPr/>
            </p:nvSpPr>
            <p:spPr bwMode="auto">
              <a:xfrm>
                <a:off x="6742113" y="4140685"/>
                <a:ext cx="119063" cy="119062"/>
              </a:xfrm>
              <a:custGeom>
                <a:avLst/>
                <a:gdLst>
                  <a:gd name="T0" fmla="*/ 93 w 93"/>
                  <a:gd name="T1" fmla="*/ 47 h 93"/>
                  <a:gd name="T2" fmla="*/ 46 w 93"/>
                  <a:gd name="T3" fmla="*/ 0 h 93"/>
                  <a:gd name="T4" fmla="*/ 46 w 93"/>
                  <a:gd name="T5" fmla="*/ 0 h 93"/>
                  <a:gd name="T6" fmla="*/ 26 w 93"/>
                  <a:gd name="T7" fmla="*/ 5 h 93"/>
                  <a:gd name="T8" fmla="*/ 0 w 93"/>
                  <a:gd name="T9" fmla="*/ 47 h 93"/>
                  <a:gd name="T10" fmla="*/ 46 w 93"/>
                  <a:gd name="T11" fmla="*/ 93 h 93"/>
                  <a:gd name="T12" fmla="*/ 93 w 93"/>
                  <a:gd name="T13" fmla="*/ 47 h 93"/>
                </a:gdLst>
                <a:ahLst/>
                <a:cxnLst>
                  <a:cxn ang="0">
                    <a:pos x="T0" y="T1"/>
                  </a:cxn>
                  <a:cxn ang="0">
                    <a:pos x="T2" y="T3"/>
                  </a:cxn>
                  <a:cxn ang="0">
                    <a:pos x="T4" y="T5"/>
                  </a:cxn>
                  <a:cxn ang="0">
                    <a:pos x="T6" y="T7"/>
                  </a:cxn>
                  <a:cxn ang="0">
                    <a:pos x="T8" y="T9"/>
                  </a:cxn>
                  <a:cxn ang="0">
                    <a:pos x="T10" y="T11"/>
                  </a:cxn>
                  <a:cxn ang="0">
                    <a:pos x="T12" y="T13"/>
                  </a:cxn>
                </a:cxnLst>
                <a:rect l="0" t="0" r="r" b="b"/>
                <a:pathLst>
                  <a:path w="93" h="93">
                    <a:moveTo>
                      <a:pt x="93" y="47"/>
                    </a:moveTo>
                    <a:cubicBezTo>
                      <a:pt x="93" y="21"/>
                      <a:pt x="72" y="0"/>
                      <a:pt x="46" y="0"/>
                    </a:cubicBezTo>
                    <a:cubicBezTo>
                      <a:pt x="46" y="0"/>
                      <a:pt x="46" y="0"/>
                      <a:pt x="46" y="0"/>
                    </a:cubicBezTo>
                    <a:cubicBezTo>
                      <a:pt x="39" y="0"/>
                      <a:pt x="32" y="2"/>
                      <a:pt x="26" y="5"/>
                    </a:cubicBezTo>
                    <a:cubicBezTo>
                      <a:pt x="11" y="12"/>
                      <a:pt x="0" y="28"/>
                      <a:pt x="0" y="47"/>
                    </a:cubicBezTo>
                    <a:cubicBezTo>
                      <a:pt x="0" y="72"/>
                      <a:pt x="21" y="93"/>
                      <a:pt x="46" y="93"/>
                    </a:cubicBezTo>
                    <a:cubicBezTo>
                      <a:pt x="72" y="93"/>
                      <a:pt x="93" y="72"/>
                      <a:pt x="93" y="47"/>
                    </a:cubicBezTo>
                    <a:close/>
                  </a:path>
                </a:pathLst>
              </a:custGeom>
              <a:solidFill>
                <a:schemeClr val="accent3"/>
              </a:solidFill>
              <a:ln>
                <a:noFill/>
              </a:ln>
            </p:spPr>
            <p:txBody>
              <a:bodyPr vert="horz" wrap="square" lIns="91440" tIns="45720" rIns="91440" bIns="45720" numCol="1" anchor="t" anchorCtr="0" compatLnSpc="1"/>
              <a:lstStyle/>
              <a:p>
                <a:endParaRPr lang="en-US">
                  <a:latin typeface="Arial" panose="020B0604020202020204" pitchFamily="34" charset="0"/>
                  <a:cs typeface="Arial" panose="020B0604020202020204" pitchFamily="34" charset="0"/>
                </a:endParaRPr>
              </a:p>
            </p:txBody>
          </p:sp>
        </p:grpSp>
        <p:grpSp>
          <p:nvGrpSpPr>
            <p:cNvPr id="81" name="Group 82"/>
            <p:cNvGrpSpPr/>
            <p:nvPr/>
          </p:nvGrpSpPr>
          <p:grpSpPr>
            <a:xfrm>
              <a:off x="5298696" y="3475446"/>
              <a:ext cx="1044575" cy="963612"/>
              <a:chOff x="7073901" y="3375510"/>
              <a:chExt cx="1044575" cy="963612"/>
            </a:xfrm>
          </p:grpSpPr>
          <p:sp>
            <p:nvSpPr>
              <p:cNvPr id="82" name="Freeform 116"/>
              <p:cNvSpPr/>
              <p:nvPr/>
            </p:nvSpPr>
            <p:spPr bwMode="auto">
              <a:xfrm>
                <a:off x="7778751" y="3846998"/>
                <a:ext cx="23813" cy="31750"/>
              </a:xfrm>
              <a:custGeom>
                <a:avLst/>
                <a:gdLst>
                  <a:gd name="T0" fmla="*/ 8 w 19"/>
                  <a:gd name="T1" fmla="*/ 25 h 25"/>
                  <a:gd name="T2" fmla="*/ 19 w 19"/>
                  <a:gd name="T3" fmla="*/ 8 h 25"/>
                  <a:gd name="T4" fmla="*/ 6 w 19"/>
                  <a:gd name="T5" fmla="*/ 0 h 25"/>
                  <a:gd name="T6" fmla="*/ 0 w 19"/>
                  <a:gd name="T7" fmla="*/ 20 h 25"/>
                  <a:gd name="T8" fmla="*/ 8 w 19"/>
                  <a:gd name="T9" fmla="*/ 25 h 25"/>
                </a:gdLst>
                <a:ahLst/>
                <a:cxnLst>
                  <a:cxn ang="0">
                    <a:pos x="T0" y="T1"/>
                  </a:cxn>
                  <a:cxn ang="0">
                    <a:pos x="T2" y="T3"/>
                  </a:cxn>
                  <a:cxn ang="0">
                    <a:pos x="T4" y="T5"/>
                  </a:cxn>
                  <a:cxn ang="0">
                    <a:pos x="T6" y="T7"/>
                  </a:cxn>
                  <a:cxn ang="0">
                    <a:pos x="T8" y="T9"/>
                  </a:cxn>
                </a:cxnLst>
                <a:rect l="0" t="0" r="r" b="b"/>
                <a:pathLst>
                  <a:path w="19" h="25">
                    <a:moveTo>
                      <a:pt x="8" y="25"/>
                    </a:moveTo>
                    <a:cubicBezTo>
                      <a:pt x="19" y="8"/>
                      <a:pt x="19" y="8"/>
                      <a:pt x="19" y="8"/>
                    </a:cubicBezTo>
                    <a:cubicBezTo>
                      <a:pt x="15" y="6"/>
                      <a:pt x="10" y="3"/>
                      <a:pt x="6" y="0"/>
                    </a:cubicBezTo>
                    <a:cubicBezTo>
                      <a:pt x="5" y="7"/>
                      <a:pt x="3" y="14"/>
                      <a:pt x="0" y="20"/>
                    </a:cubicBezTo>
                    <a:cubicBezTo>
                      <a:pt x="2" y="21"/>
                      <a:pt x="5" y="23"/>
                      <a:pt x="8" y="25"/>
                    </a:cubicBezTo>
                    <a:close/>
                  </a:path>
                </a:pathLst>
              </a:custGeom>
              <a:solidFill>
                <a:schemeClr val="bg2">
                  <a:lumMod val="90000"/>
                </a:schemeClr>
              </a:solidFill>
              <a:ln>
                <a:noFill/>
              </a:ln>
            </p:spPr>
            <p:txBody>
              <a:bodyPr vert="horz" wrap="square" lIns="91440" tIns="45720" rIns="91440" bIns="45720" numCol="1" anchor="t" anchorCtr="0" compatLnSpc="1"/>
              <a:lstStyle/>
              <a:p>
                <a:endParaRPr lang="en-US">
                  <a:latin typeface="Arial" panose="020B0604020202020204" pitchFamily="34" charset="0"/>
                  <a:cs typeface="Arial" panose="020B0604020202020204" pitchFamily="34" charset="0"/>
                </a:endParaRPr>
              </a:p>
            </p:txBody>
          </p:sp>
          <p:sp>
            <p:nvSpPr>
              <p:cNvPr id="83" name="Freeform 117"/>
              <p:cNvSpPr/>
              <p:nvPr/>
            </p:nvSpPr>
            <p:spPr bwMode="auto">
              <a:xfrm>
                <a:off x="7521576" y="3788260"/>
                <a:ext cx="44450" cy="28575"/>
              </a:xfrm>
              <a:custGeom>
                <a:avLst/>
                <a:gdLst>
                  <a:gd name="T0" fmla="*/ 0 w 35"/>
                  <a:gd name="T1" fmla="*/ 20 h 23"/>
                  <a:gd name="T2" fmla="*/ 33 w 35"/>
                  <a:gd name="T3" fmla="*/ 23 h 23"/>
                  <a:gd name="T4" fmla="*/ 35 w 35"/>
                  <a:gd name="T5" fmla="*/ 4 h 23"/>
                  <a:gd name="T6" fmla="*/ 3 w 35"/>
                  <a:gd name="T7" fmla="*/ 0 h 23"/>
                  <a:gd name="T8" fmla="*/ 0 w 35"/>
                  <a:gd name="T9" fmla="*/ 20 h 23"/>
                </a:gdLst>
                <a:ahLst/>
                <a:cxnLst>
                  <a:cxn ang="0">
                    <a:pos x="T0" y="T1"/>
                  </a:cxn>
                  <a:cxn ang="0">
                    <a:pos x="T2" y="T3"/>
                  </a:cxn>
                  <a:cxn ang="0">
                    <a:pos x="T4" y="T5"/>
                  </a:cxn>
                  <a:cxn ang="0">
                    <a:pos x="T6" y="T7"/>
                  </a:cxn>
                  <a:cxn ang="0">
                    <a:pos x="T8" y="T9"/>
                  </a:cxn>
                </a:cxnLst>
                <a:rect l="0" t="0" r="r" b="b"/>
                <a:pathLst>
                  <a:path w="35" h="23">
                    <a:moveTo>
                      <a:pt x="0" y="20"/>
                    </a:moveTo>
                    <a:cubicBezTo>
                      <a:pt x="11" y="21"/>
                      <a:pt x="22" y="22"/>
                      <a:pt x="33" y="23"/>
                    </a:cubicBezTo>
                    <a:cubicBezTo>
                      <a:pt x="35" y="4"/>
                      <a:pt x="35" y="4"/>
                      <a:pt x="35" y="4"/>
                    </a:cubicBezTo>
                    <a:cubicBezTo>
                      <a:pt x="24" y="3"/>
                      <a:pt x="13" y="1"/>
                      <a:pt x="3" y="0"/>
                    </a:cubicBezTo>
                    <a:lnTo>
                      <a:pt x="0" y="20"/>
                    </a:lnTo>
                    <a:close/>
                  </a:path>
                </a:pathLst>
              </a:custGeom>
              <a:solidFill>
                <a:schemeClr val="bg2">
                  <a:lumMod val="90000"/>
                </a:schemeClr>
              </a:solidFill>
              <a:ln>
                <a:noFill/>
              </a:ln>
            </p:spPr>
            <p:txBody>
              <a:bodyPr vert="horz" wrap="square" lIns="91440" tIns="45720" rIns="91440" bIns="45720" numCol="1" anchor="t" anchorCtr="0" compatLnSpc="1"/>
              <a:lstStyle/>
              <a:p>
                <a:endParaRPr lang="en-US">
                  <a:latin typeface="Arial" panose="020B0604020202020204" pitchFamily="34" charset="0"/>
                  <a:cs typeface="Arial" panose="020B0604020202020204" pitchFamily="34" charset="0"/>
                </a:endParaRPr>
              </a:p>
            </p:txBody>
          </p:sp>
          <p:sp>
            <p:nvSpPr>
              <p:cNvPr id="84" name="Freeform 118"/>
              <p:cNvSpPr/>
              <p:nvPr/>
            </p:nvSpPr>
            <p:spPr bwMode="auto">
              <a:xfrm>
                <a:off x="7820026" y="3881923"/>
                <a:ext cx="47625" cy="46037"/>
              </a:xfrm>
              <a:custGeom>
                <a:avLst/>
                <a:gdLst>
                  <a:gd name="T0" fmla="*/ 24 w 37"/>
                  <a:gd name="T1" fmla="*/ 36 h 36"/>
                  <a:gd name="T2" fmla="*/ 37 w 37"/>
                  <a:gd name="T3" fmla="*/ 21 h 36"/>
                  <a:gd name="T4" fmla="*/ 13 w 37"/>
                  <a:gd name="T5" fmla="*/ 0 h 36"/>
                  <a:gd name="T6" fmla="*/ 0 w 37"/>
                  <a:gd name="T7" fmla="*/ 15 h 36"/>
                  <a:gd name="T8" fmla="*/ 24 w 37"/>
                  <a:gd name="T9" fmla="*/ 36 h 36"/>
                </a:gdLst>
                <a:ahLst/>
                <a:cxnLst>
                  <a:cxn ang="0">
                    <a:pos x="T0" y="T1"/>
                  </a:cxn>
                  <a:cxn ang="0">
                    <a:pos x="T2" y="T3"/>
                  </a:cxn>
                  <a:cxn ang="0">
                    <a:pos x="T4" y="T5"/>
                  </a:cxn>
                  <a:cxn ang="0">
                    <a:pos x="T6" y="T7"/>
                  </a:cxn>
                  <a:cxn ang="0">
                    <a:pos x="T8" y="T9"/>
                  </a:cxn>
                </a:cxnLst>
                <a:rect l="0" t="0" r="r" b="b"/>
                <a:pathLst>
                  <a:path w="37" h="36">
                    <a:moveTo>
                      <a:pt x="24" y="36"/>
                    </a:moveTo>
                    <a:cubicBezTo>
                      <a:pt x="37" y="21"/>
                      <a:pt x="37" y="21"/>
                      <a:pt x="37" y="21"/>
                    </a:cubicBezTo>
                    <a:cubicBezTo>
                      <a:pt x="29" y="14"/>
                      <a:pt x="21" y="7"/>
                      <a:pt x="13" y="0"/>
                    </a:cubicBezTo>
                    <a:cubicBezTo>
                      <a:pt x="0" y="15"/>
                      <a:pt x="0" y="15"/>
                      <a:pt x="0" y="15"/>
                    </a:cubicBezTo>
                    <a:cubicBezTo>
                      <a:pt x="8" y="22"/>
                      <a:pt x="16" y="29"/>
                      <a:pt x="24" y="36"/>
                    </a:cubicBezTo>
                    <a:close/>
                  </a:path>
                </a:pathLst>
              </a:custGeom>
              <a:solidFill>
                <a:schemeClr val="bg2">
                  <a:lumMod val="90000"/>
                </a:schemeClr>
              </a:solidFill>
              <a:ln>
                <a:noFill/>
              </a:ln>
            </p:spPr>
            <p:txBody>
              <a:bodyPr vert="horz" wrap="square" lIns="91440" tIns="45720" rIns="91440" bIns="45720" numCol="1" anchor="t" anchorCtr="0" compatLnSpc="1"/>
              <a:lstStyle/>
              <a:p>
                <a:endParaRPr lang="en-US">
                  <a:latin typeface="Arial" panose="020B0604020202020204" pitchFamily="34" charset="0"/>
                  <a:cs typeface="Arial" panose="020B0604020202020204" pitchFamily="34" charset="0"/>
                </a:endParaRPr>
              </a:p>
            </p:txBody>
          </p:sp>
          <p:sp>
            <p:nvSpPr>
              <p:cNvPr id="85" name="Freeform 119"/>
              <p:cNvSpPr/>
              <p:nvPr/>
            </p:nvSpPr>
            <p:spPr bwMode="auto">
              <a:xfrm>
                <a:off x="7362826" y="3743810"/>
                <a:ext cx="47625" cy="39687"/>
              </a:xfrm>
              <a:custGeom>
                <a:avLst/>
                <a:gdLst>
                  <a:gd name="T0" fmla="*/ 0 w 37"/>
                  <a:gd name="T1" fmla="*/ 19 h 31"/>
                  <a:gd name="T2" fmla="*/ 30 w 37"/>
                  <a:gd name="T3" fmla="*/ 31 h 31"/>
                  <a:gd name="T4" fmla="*/ 37 w 37"/>
                  <a:gd name="T5" fmla="*/ 12 h 31"/>
                  <a:gd name="T6" fmla="*/ 8 w 37"/>
                  <a:gd name="T7" fmla="*/ 0 h 31"/>
                  <a:gd name="T8" fmla="*/ 0 w 37"/>
                  <a:gd name="T9" fmla="*/ 19 h 31"/>
                </a:gdLst>
                <a:ahLst/>
                <a:cxnLst>
                  <a:cxn ang="0">
                    <a:pos x="T0" y="T1"/>
                  </a:cxn>
                  <a:cxn ang="0">
                    <a:pos x="T2" y="T3"/>
                  </a:cxn>
                  <a:cxn ang="0">
                    <a:pos x="T4" y="T5"/>
                  </a:cxn>
                  <a:cxn ang="0">
                    <a:pos x="T6" y="T7"/>
                  </a:cxn>
                  <a:cxn ang="0">
                    <a:pos x="T8" y="T9"/>
                  </a:cxn>
                </a:cxnLst>
                <a:rect l="0" t="0" r="r" b="b"/>
                <a:pathLst>
                  <a:path w="37" h="31">
                    <a:moveTo>
                      <a:pt x="0" y="19"/>
                    </a:moveTo>
                    <a:cubicBezTo>
                      <a:pt x="10" y="23"/>
                      <a:pt x="20" y="27"/>
                      <a:pt x="30" y="31"/>
                    </a:cubicBezTo>
                    <a:cubicBezTo>
                      <a:pt x="37" y="12"/>
                      <a:pt x="37" y="12"/>
                      <a:pt x="37" y="12"/>
                    </a:cubicBezTo>
                    <a:cubicBezTo>
                      <a:pt x="27" y="8"/>
                      <a:pt x="18" y="4"/>
                      <a:pt x="8" y="0"/>
                    </a:cubicBezTo>
                    <a:lnTo>
                      <a:pt x="0" y="19"/>
                    </a:lnTo>
                    <a:close/>
                  </a:path>
                </a:pathLst>
              </a:custGeom>
              <a:solidFill>
                <a:schemeClr val="bg2">
                  <a:lumMod val="90000"/>
                </a:schemeClr>
              </a:solidFill>
              <a:ln>
                <a:noFill/>
              </a:ln>
            </p:spPr>
            <p:txBody>
              <a:bodyPr vert="horz" wrap="square" lIns="91440" tIns="45720" rIns="91440" bIns="45720" numCol="1" anchor="t" anchorCtr="0" compatLnSpc="1"/>
              <a:lstStyle/>
              <a:p>
                <a:endParaRPr lang="en-US">
                  <a:latin typeface="Arial" panose="020B0604020202020204" pitchFamily="34" charset="0"/>
                  <a:cs typeface="Arial" panose="020B0604020202020204" pitchFamily="34" charset="0"/>
                </a:endParaRPr>
              </a:p>
            </p:txBody>
          </p:sp>
          <p:sp>
            <p:nvSpPr>
              <p:cNvPr id="86" name="Freeform 120"/>
              <p:cNvSpPr/>
              <p:nvPr/>
            </p:nvSpPr>
            <p:spPr bwMode="auto">
              <a:xfrm>
                <a:off x="8013701" y="4142273"/>
                <a:ext cx="41275" cy="49212"/>
              </a:xfrm>
              <a:custGeom>
                <a:avLst/>
                <a:gdLst>
                  <a:gd name="T0" fmla="*/ 32 w 32"/>
                  <a:gd name="T1" fmla="*/ 29 h 38"/>
                  <a:gd name="T2" fmla="*/ 18 w 32"/>
                  <a:gd name="T3" fmla="*/ 0 h 38"/>
                  <a:gd name="T4" fmla="*/ 0 w 32"/>
                  <a:gd name="T5" fmla="*/ 9 h 38"/>
                  <a:gd name="T6" fmla="*/ 14 w 32"/>
                  <a:gd name="T7" fmla="*/ 38 h 38"/>
                  <a:gd name="T8" fmla="*/ 32 w 32"/>
                  <a:gd name="T9" fmla="*/ 29 h 38"/>
                </a:gdLst>
                <a:ahLst/>
                <a:cxnLst>
                  <a:cxn ang="0">
                    <a:pos x="T0" y="T1"/>
                  </a:cxn>
                  <a:cxn ang="0">
                    <a:pos x="T2" y="T3"/>
                  </a:cxn>
                  <a:cxn ang="0">
                    <a:pos x="T4" y="T5"/>
                  </a:cxn>
                  <a:cxn ang="0">
                    <a:pos x="T6" y="T7"/>
                  </a:cxn>
                  <a:cxn ang="0">
                    <a:pos x="T8" y="T9"/>
                  </a:cxn>
                </a:cxnLst>
                <a:rect l="0" t="0" r="r" b="b"/>
                <a:pathLst>
                  <a:path w="32" h="38">
                    <a:moveTo>
                      <a:pt x="32" y="29"/>
                    </a:moveTo>
                    <a:cubicBezTo>
                      <a:pt x="28" y="19"/>
                      <a:pt x="23" y="10"/>
                      <a:pt x="18" y="0"/>
                    </a:cubicBezTo>
                    <a:cubicBezTo>
                      <a:pt x="0" y="9"/>
                      <a:pt x="0" y="9"/>
                      <a:pt x="0" y="9"/>
                    </a:cubicBezTo>
                    <a:cubicBezTo>
                      <a:pt x="5" y="19"/>
                      <a:pt x="10" y="28"/>
                      <a:pt x="14" y="38"/>
                    </a:cubicBezTo>
                    <a:lnTo>
                      <a:pt x="32" y="29"/>
                    </a:lnTo>
                    <a:close/>
                  </a:path>
                </a:pathLst>
              </a:custGeom>
              <a:solidFill>
                <a:schemeClr val="bg2">
                  <a:lumMod val="90000"/>
                </a:schemeClr>
              </a:solidFill>
              <a:ln>
                <a:noFill/>
              </a:ln>
            </p:spPr>
            <p:txBody>
              <a:bodyPr vert="horz" wrap="square" lIns="91440" tIns="45720" rIns="91440" bIns="45720" numCol="1" anchor="t" anchorCtr="0" compatLnSpc="1"/>
              <a:lstStyle/>
              <a:p>
                <a:endParaRPr lang="en-US">
                  <a:latin typeface="Arial" panose="020B0604020202020204" pitchFamily="34" charset="0"/>
                  <a:cs typeface="Arial" panose="020B0604020202020204" pitchFamily="34" charset="0"/>
                </a:endParaRPr>
              </a:p>
            </p:txBody>
          </p:sp>
          <p:sp>
            <p:nvSpPr>
              <p:cNvPr id="87" name="Freeform 121"/>
              <p:cNvSpPr/>
              <p:nvPr/>
            </p:nvSpPr>
            <p:spPr bwMode="auto">
              <a:xfrm>
                <a:off x="7974013" y="4070835"/>
                <a:ext cx="42863" cy="49212"/>
              </a:xfrm>
              <a:custGeom>
                <a:avLst/>
                <a:gdLst>
                  <a:gd name="T0" fmla="*/ 0 w 33"/>
                  <a:gd name="T1" fmla="*/ 10 h 38"/>
                  <a:gd name="T2" fmla="*/ 16 w 33"/>
                  <a:gd name="T3" fmla="*/ 38 h 38"/>
                  <a:gd name="T4" fmla="*/ 33 w 33"/>
                  <a:gd name="T5" fmla="*/ 28 h 38"/>
                  <a:gd name="T6" fmla="*/ 17 w 33"/>
                  <a:gd name="T7" fmla="*/ 0 h 38"/>
                  <a:gd name="T8" fmla="*/ 0 w 33"/>
                  <a:gd name="T9" fmla="*/ 10 h 38"/>
                </a:gdLst>
                <a:ahLst/>
                <a:cxnLst>
                  <a:cxn ang="0">
                    <a:pos x="T0" y="T1"/>
                  </a:cxn>
                  <a:cxn ang="0">
                    <a:pos x="T2" y="T3"/>
                  </a:cxn>
                  <a:cxn ang="0">
                    <a:pos x="T4" y="T5"/>
                  </a:cxn>
                  <a:cxn ang="0">
                    <a:pos x="T6" y="T7"/>
                  </a:cxn>
                  <a:cxn ang="0">
                    <a:pos x="T8" y="T9"/>
                  </a:cxn>
                </a:cxnLst>
                <a:rect l="0" t="0" r="r" b="b"/>
                <a:pathLst>
                  <a:path w="33" h="38">
                    <a:moveTo>
                      <a:pt x="0" y="10"/>
                    </a:moveTo>
                    <a:cubicBezTo>
                      <a:pt x="5" y="19"/>
                      <a:pt x="11" y="28"/>
                      <a:pt x="16" y="38"/>
                    </a:cubicBezTo>
                    <a:cubicBezTo>
                      <a:pt x="33" y="28"/>
                      <a:pt x="33" y="28"/>
                      <a:pt x="33" y="28"/>
                    </a:cubicBezTo>
                    <a:cubicBezTo>
                      <a:pt x="28" y="18"/>
                      <a:pt x="23" y="9"/>
                      <a:pt x="17" y="0"/>
                    </a:cubicBezTo>
                    <a:lnTo>
                      <a:pt x="0" y="10"/>
                    </a:lnTo>
                    <a:close/>
                  </a:path>
                </a:pathLst>
              </a:custGeom>
              <a:solidFill>
                <a:schemeClr val="bg2">
                  <a:lumMod val="90000"/>
                </a:schemeClr>
              </a:solidFill>
              <a:ln>
                <a:noFill/>
              </a:ln>
            </p:spPr>
            <p:txBody>
              <a:bodyPr vert="horz" wrap="square" lIns="91440" tIns="45720" rIns="91440" bIns="45720" numCol="1" anchor="t" anchorCtr="0" compatLnSpc="1"/>
              <a:lstStyle/>
              <a:p>
                <a:endParaRPr lang="en-US">
                  <a:latin typeface="Arial" panose="020B0604020202020204" pitchFamily="34" charset="0"/>
                  <a:cs typeface="Arial" panose="020B0604020202020204" pitchFamily="34" charset="0"/>
                </a:endParaRPr>
              </a:p>
            </p:txBody>
          </p:sp>
          <p:sp>
            <p:nvSpPr>
              <p:cNvPr id="88" name="Freeform 122"/>
              <p:cNvSpPr/>
              <p:nvPr/>
            </p:nvSpPr>
            <p:spPr bwMode="auto">
              <a:xfrm>
                <a:off x="7878763" y="3939073"/>
                <a:ext cx="46038" cy="47625"/>
              </a:xfrm>
              <a:custGeom>
                <a:avLst/>
                <a:gdLst>
                  <a:gd name="T0" fmla="*/ 20 w 36"/>
                  <a:gd name="T1" fmla="*/ 37 h 37"/>
                  <a:gd name="T2" fmla="*/ 36 w 36"/>
                  <a:gd name="T3" fmla="*/ 24 h 37"/>
                  <a:gd name="T4" fmla="*/ 14 w 36"/>
                  <a:gd name="T5" fmla="*/ 0 h 37"/>
                  <a:gd name="T6" fmla="*/ 0 w 36"/>
                  <a:gd name="T7" fmla="*/ 13 h 37"/>
                  <a:gd name="T8" fmla="*/ 20 w 36"/>
                  <a:gd name="T9" fmla="*/ 37 h 37"/>
                </a:gdLst>
                <a:ahLst/>
                <a:cxnLst>
                  <a:cxn ang="0">
                    <a:pos x="T0" y="T1"/>
                  </a:cxn>
                  <a:cxn ang="0">
                    <a:pos x="T2" y="T3"/>
                  </a:cxn>
                  <a:cxn ang="0">
                    <a:pos x="T4" y="T5"/>
                  </a:cxn>
                  <a:cxn ang="0">
                    <a:pos x="T6" y="T7"/>
                  </a:cxn>
                  <a:cxn ang="0">
                    <a:pos x="T8" y="T9"/>
                  </a:cxn>
                </a:cxnLst>
                <a:rect l="0" t="0" r="r" b="b"/>
                <a:pathLst>
                  <a:path w="36" h="37">
                    <a:moveTo>
                      <a:pt x="20" y="37"/>
                    </a:moveTo>
                    <a:cubicBezTo>
                      <a:pt x="36" y="24"/>
                      <a:pt x="36" y="24"/>
                      <a:pt x="36" y="24"/>
                    </a:cubicBezTo>
                    <a:cubicBezTo>
                      <a:pt x="29" y="16"/>
                      <a:pt x="21" y="7"/>
                      <a:pt x="14" y="0"/>
                    </a:cubicBezTo>
                    <a:cubicBezTo>
                      <a:pt x="0" y="13"/>
                      <a:pt x="0" y="13"/>
                      <a:pt x="0" y="13"/>
                    </a:cubicBezTo>
                    <a:cubicBezTo>
                      <a:pt x="6" y="21"/>
                      <a:pt x="13" y="29"/>
                      <a:pt x="20" y="37"/>
                    </a:cubicBezTo>
                    <a:close/>
                  </a:path>
                </a:pathLst>
              </a:custGeom>
              <a:solidFill>
                <a:schemeClr val="bg2">
                  <a:lumMod val="90000"/>
                </a:schemeClr>
              </a:solidFill>
              <a:ln>
                <a:noFill/>
              </a:ln>
            </p:spPr>
            <p:txBody>
              <a:bodyPr vert="horz" wrap="square" lIns="91440" tIns="45720" rIns="91440" bIns="45720" numCol="1" anchor="t" anchorCtr="0" compatLnSpc="1"/>
              <a:lstStyle/>
              <a:p>
                <a:endParaRPr lang="en-US">
                  <a:latin typeface="Arial" panose="020B0604020202020204" pitchFamily="34" charset="0"/>
                  <a:cs typeface="Arial" panose="020B0604020202020204" pitchFamily="34" charset="0"/>
                </a:endParaRPr>
              </a:p>
            </p:txBody>
          </p:sp>
          <p:sp>
            <p:nvSpPr>
              <p:cNvPr id="89" name="Freeform 123"/>
              <p:cNvSpPr/>
              <p:nvPr/>
            </p:nvSpPr>
            <p:spPr bwMode="auto">
              <a:xfrm>
                <a:off x="7129463" y="3527910"/>
                <a:ext cx="38100" cy="39687"/>
              </a:xfrm>
              <a:custGeom>
                <a:avLst/>
                <a:gdLst>
                  <a:gd name="T0" fmla="*/ 18 w 30"/>
                  <a:gd name="T1" fmla="*/ 0 h 32"/>
                  <a:gd name="T2" fmla="*/ 0 w 30"/>
                  <a:gd name="T3" fmla="*/ 9 h 32"/>
                  <a:gd name="T4" fmla="*/ 13 w 30"/>
                  <a:gd name="T5" fmla="*/ 32 h 32"/>
                  <a:gd name="T6" fmla="*/ 30 w 30"/>
                  <a:gd name="T7" fmla="*/ 23 h 32"/>
                  <a:gd name="T8" fmla="*/ 18 w 30"/>
                  <a:gd name="T9" fmla="*/ 0 h 32"/>
                </a:gdLst>
                <a:ahLst/>
                <a:cxnLst>
                  <a:cxn ang="0">
                    <a:pos x="T0" y="T1"/>
                  </a:cxn>
                  <a:cxn ang="0">
                    <a:pos x="T2" y="T3"/>
                  </a:cxn>
                  <a:cxn ang="0">
                    <a:pos x="T4" y="T5"/>
                  </a:cxn>
                  <a:cxn ang="0">
                    <a:pos x="T6" y="T7"/>
                  </a:cxn>
                  <a:cxn ang="0">
                    <a:pos x="T8" y="T9"/>
                  </a:cxn>
                </a:cxnLst>
                <a:rect l="0" t="0" r="r" b="b"/>
                <a:pathLst>
                  <a:path w="30" h="32">
                    <a:moveTo>
                      <a:pt x="18" y="0"/>
                    </a:moveTo>
                    <a:cubicBezTo>
                      <a:pt x="0" y="9"/>
                      <a:pt x="0" y="9"/>
                      <a:pt x="0" y="9"/>
                    </a:cubicBezTo>
                    <a:cubicBezTo>
                      <a:pt x="4" y="17"/>
                      <a:pt x="8" y="24"/>
                      <a:pt x="13" y="32"/>
                    </a:cubicBezTo>
                    <a:cubicBezTo>
                      <a:pt x="18" y="28"/>
                      <a:pt x="24" y="24"/>
                      <a:pt x="30" y="23"/>
                    </a:cubicBezTo>
                    <a:cubicBezTo>
                      <a:pt x="26" y="15"/>
                      <a:pt x="22" y="8"/>
                      <a:pt x="18" y="0"/>
                    </a:cubicBezTo>
                    <a:close/>
                  </a:path>
                </a:pathLst>
              </a:custGeom>
              <a:solidFill>
                <a:schemeClr val="bg2">
                  <a:lumMod val="90000"/>
                </a:schemeClr>
              </a:solidFill>
              <a:ln>
                <a:noFill/>
              </a:ln>
            </p:spPr>
            <p:txBody>
              <a:bodyPr vert="horz" wrap="square" lIns="91440" tIns="45720" rIns="91440" bIns="45720" numCol="1" anchor="t" anchorCtr="0" compatLnSpc="1"/>
              <a:lstStyle/>
              <a:p>
                <a:endParaRPr lang="en-US">
                  <a:latin typeface="Arial" panose="020B0604020202020204" pitchFamily="34" charset="0"/>
                  <a:cs typeface="Arial" panose="020B0604020202020204" pitchFamily="34" charset="0"/>
                </a:endParaRPr>
              </a:p>
            </p:txBody>
          </p:sp>
          <p:sp>
            <p:nvSpPr>
              <p:cNvPr id="90" name="Freeform 124"/>
              <p:cNvSpPr/>
              <p:nvPr/>
            </p:nvSpPr>
            <p:spPr bwMode="auto">
              <a:xfrm>
                <a:off x="8080376" y="4293085"/>
                <a:ext cx="38100" cy="46037"/>
              </a:xfrm>
              <a:custGeom>
                <a:avLst/>
                <a:gdLst>
                  <a:gd name="T0" fmla="*/ 29 w 29"/>
                  <a:gd name="T1" fmla="*/ 30 h 37"/>
                  <a:gd name="T2" fmla="*/ 18 w 29"/>
                  <a:gd name="T3" fmla="*/ 0 h 37"/>
                  <a:gd name="T4" fmla="*/ 0 w 29"/>
                  <a:gd name="T5" fmla="*/ 7 h 37"/>
                  <a:gd name="T6" fmla="*/ 11 w 29"/>
                  <a:gd name="T7" fmla="*/ 37 h 37"/>
                  <a:gd name="T8" fmla="*/ 29 w 29"/>
                  <a:gd name="T9" fmla="*/ 30 h 37"/>
                </a:gdLst>
                <a:ahLst/>
                <a:cxnLst>
                  <a:cxn ang="0">
                    <a:pos x="T0" y="T1"/>
                  </a:cxn>
                  <a:cxn ang="0">
                    <a:pos x="T2" y="T3"/>
                  </a:cxn>
                  <a:cxn ang="0">
                    <a:pos x="T4" y="T5"/>
                  </a:cxn>
                  <a:cxn ang="0">
                    <a:pos x="T6" y="T7"/>
                  </a:cxn>
                  <a:cxn ang="0">
                    <a:pos x="T8" y="T9"/>
                  </a:cxn>
                </a:cxnLst>
                <a:rect l="0" t="0" r="r" b="b"/>
                <a:pathLst>
                  <a:path w="29" h="37">
                    <a:moveTo>
                      <a:pt x="29" y="30"/>
                    </a:moveTo>
                    <a:cubicBezTo>
                      <a:pt x="26" y="20"/>
                      <a:pt x="22" y="10"/>
                      <a:pt x="18" y="0"/>
                    </a:cubicBezTo>
                    <a:cubicBezTo>
                      <a:pt x="0" y="7"/>
                      <a:pt x="0" y="7"/>
                      <a:pt x="0" y="7"/>
                    </a:cubicBezTo>
                    <a:cubicBezTo>
                      <a:pt x="3" y="17"/>
                      <a:pt x="7" y="27"/>
                      <a:pt x="11" y="37"/>
                    </a:cubicBezTo>
                    <a:lnTo>
                      <a:pt x="29" y="30"/>
                    </a:lnTo>
                    <a:close/>
                  </a:path>
                </a:pathLst>
              </a:custGeom>
              <a:solidFill>
                <a:schemeClr val="bg2">
                  <a:lumMod val="90000"/>
                </a:schemeClr>
              </a:solidFill>
              <a:ln>
                <a:noFill/>
              </a:ln>
            </p:spPr>
            <p:txBody>
              <a:bodyPr vert="horz" wrap="square" lIns="91440" tIns="45720" rIns="91440" bIns="45720" numCol="1" anchor="t" anchorCtr="0" compatLnSpc="1"/>
              <a:lstStyle/>
              <a:p>
                <a:endParaRPr lang="en-US">
                  <a:latin typeface="Arial" panose="020B0604020202020204" pitchFamily="34" charset="0"/>
                  <a:cs typeface="Arial" panose="020B0604020202020204" pitchFamily="34" charset="0"/>
                </a:endParaRPr>
              </a:p>
            </p:txBody>
          </p:sp>
          <p:sp>
            <p:nvSpPr>
              <p:cNvPr id="91" name="Freeform 125"/>
              <p:cNvSpPr/>
              <p:nvPr/>
            </p:nvSpPr>
            <p:spPr bwMode="auto">
              <a:xfrm>
                <a:off x="7929563" y="4002573"/>
                <a:ext cx="42863" cy="49212"/>
              </a:xfrm>
              <a:custGeom>
                <a:avLst/>
                <a:gdLst>
                  <a:gd name="T0" fmla="*/ 0 w 34"/>
                  <a:gd name="T1" fmla="*/ 12 h 38"/>
                  <a:gd name="T2" fmla="*/ 18 w 34"/>
                  <a:gd name="T3" fmla="*/ 38 h 38"/>
                  <a:gd name="T4" fmla="*/ 34 w 34"/>
                  <a:gd name="T5" fmla="*/ 27 h 38"/>
                  <a:gd name="T6" fmla="*/ 16 w 34"/>
                  <a:gd name="T7" fmla="*/ 0 h 38"/>
                  <a:gd name="T8" fmla="*/ 0 w 34"/>
                  <a:gd name="T9" fmla="*/ 12 h 38"/>
                </a:gdLst>
                <a:ahLst/>
                <a:cxnLst>
                  <a:cxn ang="0">
                    <a:pos x="T0" y="T1"/>
                  </a:cxn>
                  <a:cxn ang="0">
                    <a:pos x="T2" y="T3"/>
                  </a:cxn>
                  <a:cxn ang="0">
                    <a:pos x="T4" y="T5"/>
                  </a:cxn>
                  <a:cxn ang="0">
                    <a:pos x="T6" y="T7"/>
                  </a:cxn>
                  <a:cxn ang="0">
                    <a:pos x="T8" y="T9"/>
                  </a:cxn>
                </a:cxnLst>
                <a:rect l="0" t="0" r="r" b="b"/>
                <a:pathLst>
                  <a:path w="34" h="38">
                    <a:moveTo>
                      <a:pt x="0" y="12"/>
                    </a:moveTo>
                    <a:cubicBezTo>
                      <a:pt x="6" y="20"/>
                      <a:pt x="12" y="29"/>
                      <a:pt x="18" y="38"/>
                    </a:cubicBezTo>
                    <a:cubicBezTo>
                      <a:pt x="34" y="27"/>
                      <a:pt x="34" y="27"/>
                      <a:pt x="34" y="27"/>
                    </a:cubicBezTo>
                    <a:cubicBezTo>
                      <a:pt x="28" y="17"/>
                      <a:pt x="22" y="8"/>
                      <a:pt x="16" y="0"/>
                    </a:cubicBezTo>
                    <a:lnTo>
                      <a:pt x="0" y="12"/>
                    </a:lnTo>
                    <a:close/>
                  </a:path>
                </a:pathLst>
              </a:custGeom>
              <a:solidFill>
                <a:schemeClr val="bg2">
                  <a:lumMod val="90000"/>
                </a:schemeClr>
              </a:solidFill>
              <a:ln>
                <a:noFill/>
              </a:ln>
            </p:spPr>
            <p:txBody>
              <a:bodyPr vert="horz" wrap="square" lIns="91440" tIns="45720" rIns="91440" bIns="45720" numCol="1" anchor="t" anchorCtr="0" compatLnSpc="1"/>
              <a:lstStyle/>
              <a:p>
                <a:endParaRPr lang="en-US">
                  <a:latin typeface="Arial" panose="020B0604020202020204" pitchFamily="34" charset="0"/>
                  <a:cs typeface="Arial" panose="020B0604020202020204" pitchFamily="34" charset="0"/>
                </a:endParaRPr>
              </a:p>
            </p:txBody>
          </p:sp>
          <p:sp>
            <p:nvSpPr>
              <p:cNvPr id="92" name="Freeform 126"/>
              <p:cNvSpPr/>
              <p:nvPr/>
            </p:nvSpPr>
            <p:spPr bwMode="auto">
              <a:xfrm>
                <a:off x="7442201" y="3770798"/>
                <a:ext cx="44450" cy="34925"/>
              </a:xfrm>
              <a:custGeom>
                <a:avLst/>
                <a:gdLst>
                  <a:gd name="T0" fmla="*/ 0 w 35"/>
                  <a:gd name="T1" fmla="*/ 20 h 27"/>
                  <a:gd name="T2" fmla="*/ 31 w 35"/>
                  <a:gd name="T3" fmla="*/ 27 h 27"/>
                  <a:gd name="T4" fmla="*/ 35 w 35"/>
                  <a:gd name="T5" fmla="*/ 8 h 27"/>
                  <a:gd name="T6" fmla="*/ 5 w 35"/>
                  <a:gd name="T7" fmla="*/ 0 h 27"/>
                  <a:gd name="T8" fmla="*/ 0 w 35"/>
                  <a:gd name="T9" fmla="*/ 20 h 27"/>
                </a:gdLst>
                <a:ahLst/>
                <a:cxnLst>
                  <a:cxn ang="0">
                    <a:pos x="T0" y="T1"/>
                  </a:cxn>
                  <a:cxn ang="0">
                    <a:pos x="T2" y="T3"/>
                  </a:cxn>
                  <a:cxn ang="0">
                    <a:pos x="T4" y="T5"/>
                  </a:cxn>
                  <a:cxn ang="0">
                    <a:pos x="T6" y="T7"/>
                  </a:cxn>
                  <a:cxn ang="0">
                    <a:pos x="T8" y="T9"/>
                  </a:cxn>
                </a:cxnLst>
                <a:rect l="0" t="0" r="r" b="b"/>
                <a:pathLst>
                  <a:path w="35" h="27">
                    <a:moveTo>
                      <a:pt x="0" y="20"/>
                    </a:moveTo>
                    <a:cubicBezTo>
                      <a:pt x="10" y="22"/>
                      <a:pt x="21" y="25"/>
                      <a:pt x="31" y="27"/>
                    </a:cubicBezTo>
                    <a:cubicBezTo>
                      <a:pt x="35" y="8"/>
                      <a:pt x="35" y="8"/>
                      <a:pt x="35" y="8"/>
                    </a:cubicBezTo>
                    <a:cubicBezTo>
                      <a:pt x="25" y="5"/>
                      <a:pt x="15" y="3"/>
                      <a:pt x="5" y="0"/>
                    </a:cubicBezTo>
                    <a:lnTo>
                      <a:pt x="0" y="20"/>
                    </a:lnTo>
                    <a:close/>
                  </a:path>
                </a:pathLst>
              </a:custGeom>
              <a:solidFill>
                <a:schemeClr val="bg2">
                  <a:lumMod val="90000"/>
                </a:schemeClr>
              </a:solidFill>
              <a:ln>
                <a:noFill/>
              </a:ln>
            </p:spPr>
            <p:txBody>
              <a:bodyPr vert="horz" wrap="square" lIns="91440" tIns="45720" rIns="91440" bIns="45720" numCol="1" anchor="t" anchorCtr="0" compatLnSpc="1"/>
              <a:lstStyle/>
              <a:p>
                <a:endParaRPr lang="en-US">
                  <a:latin typeface="Arial" panose="020B0604020202020204" pitchFamily="34" charset="0"/>
                  <a:cs typeface="Arial" panose="020B0604020202020204" pitchFamily="34" charset="0"/>
                </a:endParaRPr>
              </a:p>
            </p:txBody>
          </p:sp>
          <p:sp>
            <p:nvSpPr>
              <p:cNvPr id="93" name="Freeform 127"/>
              <p:cNvSpPr/>
              <p:nvPr/>
            </p:nvSpPr>
            <p:spPr bwMode="auto">
              <a:xfrm>
                <a:off x="7604126" y="3796198"/>
                <a:ext cx="42863" cy="25400"/>
              </a:xfrm>
              <a:custGeom>
                <a:avLst/>
                <a:gdLst>
                  <a:gd name="T0" fmla="*/ 1 w 34"/>
                  <a:gd name="T1" fmla="*/ 0 h 21"/>
                  <a:gd name="T2" fmla="*/ 0 w 34"/>
                  <a:gd name="T3" fmla="*/ 20 h 21"/>
                  <a:gd name="T4" fmla="*/ 11 w 34"/>
                  <a:gd name="T5" fmla="*/ 20 h 21"/>
                  <a:gd name="T6" fmla="*/ 31 w 34"/>
                  <a:gd name="T7" fmla="*/ 21 h 21"/>
                  <a:gd name="T8" fmla="*/ 34 w 34"/>
                  <a:gd name="T9" fmla="*/ 2 h 21"/>
                  <a:gd name="T10" fmla="*/ 11 w 34"/>
                  <a:gd name="T11" fmla="*/ 0 h 21"/>
                  <a:gd name="T12" fmla="*/ 1 w 34"/>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34" h="21">
                    <a:moveTo>
                      <a:pt x="1" y="0"/>
                    </a:moveTo>
                    <a:cubicBezTo>
                      <a:pt x="0" y="20"/>
                      <a:pt x="0" y="20"/>
                      <a:pt x="0" y="20"/>
                    </a:cubicBezTo>
                    <a:cubicBezTo>
                      <a:pt x="4" y="20"/>
                      <a:pt x="7" y="20"/>
                      <a:pt x="11" y="20"/>
                    </a:cubicBezTo>
                    <a:cubicBezTo>
                      <a:pt x="18" y="20"/>
                      <a:pt x="24" y="21"/>
                      <a:pt x="31" y="21"/>
                    </a:cubicBezTo>
                    <a:cubicBezTo>
                      <a:pt x="34" y="2"/>
                      <a:pt x="34" y="2"/>
                      <a:pt x="34" y="2"/>
                    </a:cubicBezTo>
                    <a:cubicBezTo>
                      <a:pt x="26" y="1"/>
                      <a:pt x="19" y="0"/>
                      <a:pt x="11" y="0"/>
                    </a:cubicBezTo>
                    <a:cubicBezTo>
                      <a:pt x="8" y="0"/>
                      <a:pt x="4" y="0"/>
                      <a:pt x="1" y="0"/>
                    </a:cubicBezTo>
                    <a:close/>
                  </a:path>
                </a:pathLst>
              </a:custGeom>
              <a:solidFill>
                <a:schemeClr val="bg2">
                  <a:lumMod val="90000"/>
                </a:schemeClr>
              </a:solidFill>
              <a:ln>
                <a:noFill/>
              </a:ln>
            </p:spPr>
            <p:txBody>
              <a:bodyPr vert="horz" wrap="square" lIns="91440" tIns="45720" rIns="91440" bIns="45720" numCol="1" anchor="t" anchorCtr="0" compatLnSpc="1"/>
              <a:lstStyle/>
              <a:p>
                <a:endParaRPr lang="en-US">
                  <a:latin typeface="Arial" panose="020B0604020202020204" pitchFamily="34" charset="0"/>
                  <a:cs typeface="Arial" panose="020B0604020202020204" pitchFamily="34" charset="0"/>
                </a:endParaRPr>
              </a:p>
            </p:txBody>
          </p:sp>
          <p:sp>
            <p:nvSpPr>
              <p:cNvPr id="94" name="Freeform 128"/>
              <p:cNvSpPr/>
              <p:nvPr/>
            </p:nvSpPr>
            <p:spPr bwMode="auto">
              <a:xfrm>
                <a:off x="7097713" y="3453298"/>
                <a:ext cx="38100" cy="47625"/>
              </a:xfrm>
              <a:custGeom>
                <a:avLst/>
                <a:gdLst>
                  <a:gd name="T0" fmla="*/ 0 w 30"/>
                  <a:gd name="T1" fmla="*/ 7 h 37"/>
                  <a:gd name="T2" fmla="*/ 12 w 30"/>
                  <a:gd name="T3" fmla="*/ 37 h 37"/>
                  <a:gd name="T4" fmla="*/ 30 w 30"/>
                  <a:gd name="T5" fmla="*/ 29 h 37"/>
                  <a:gd name="T6" fmla="*/ 19 w 30"/>
                  <a:gd name="T7" fmla="*/ 0 h 37"/>
                  <a:gd name="T8" fmla="*/ 0 w 30"/>
                  <a:gd name="T9" fmla="*/ 7 h 37"/>
                </a:gdLst>
                <a:ahLst/>
                <a:cxnLst>
                  <a:cxn ang="0">
                    <a:pos x="T0" y="T1"/>
                  </a:cxn>
                  <a:cxn ang="0">
                    <a:pos x="T2" y="T3"/>
                  </a:cxn>
                  <a:cxn ang="0">
                    <a:pos x="T4" y="T5"/>
                  </a:cxn>
                  <a:cxn ang="0">
                    <a:pos x="T6" y="T7"/>
                  </a:cxn>
                  <a:cxn ang="0">
                    <a:pos x="T8" y="T9"/>
                  </a:cxn>
                </a:cxnLst>
                <a:rect l="0" t="0" r="r" b="b"/>
                <a:pathLst>
                  <a:path w="30" h="37">
                    <a:moveTo>
                      <a:pt x="0" y="7"/>
                    </a:moveTo>
                    <a:cubicBezTo>
                      <a:pt x="4" y="17"/>
                      <a:pt x="8" y="27"/>
                      <a:pt x="12" y="37"/>
                    </a:cubicBezTo>
                    <a:cubicBezTo>
                      <a:pt x="30" y="29"/>
                      <a:pt x="30" y="29"/>
                      <a:pt x="30" y="29"/>
                    </a:cubicBezTo>
                    <a:cubicBezTo>
                      <a:pt x="26" y="20"/>
                      <a:pt x="22" y="10"/>
                      <a:pt x="19" y="0"/>
                    </a:cubicBezTo>
                    <a:lnTo>
                      <a:pt x="0" y="7"/>
                    </a:lnTo>
                    <a:close/>
                  </a:path>
                </a:pathLst>
              </a:custGeom>
              <a:solidFill>
                <a:schemeClr val="bg2">
                  <a:lumMod val="90000"/>
                </a:schemeClr>
              </a:solidFill>
              <a:ln>
                <a:noFill/>
              </a:ln>
            </p:spPr>
            <p:txBody>
              <a:bodyPr vert="horz" wrap="square" lIns="91440" tIns="45720" rIns="91440" bIns="45720" numCol="1" anchor="t" anchorCtr="0" compatLnSpc="1"/>
              <a:lstStyle/>
              <a:p>
                <a:endParaRPr lang="en-US">
                  <a:latin typeface="Arial" panose="020B0604020202020204" pitchFamily="34" charset="0"/>
                  <a:cs typeface="Arial" panose="020B0604020202020204" pitchFamily="34" charset="0"/>
                </a:endParaRPr>
              </a:p>
            </p:txBody>
          </p:sp>
          <p:sp>
            <p:nvSpPr>
              <p:cNvPr id="95" name="Freeform 129"/>
              <p:cNvSpPr/>
              <p:nvPr/>
            </p:nvSpPr>
            <p:spPr bwMode="auto">
              <a:xfrm>
                <a:off x="7073901" y="3375510"/>
                <a:ext cx="36513" cy="47625"/>
              </a:xfrm>
              <a:custGeom>
                <a:avLst/>
                <a:gdLst>
                  <a:gd name="T0" fmla="*/ 0 w 28"/>
                  <a:gd name="T1" fmla="*/ 5 h 37"/>
                  <a:gd name="T2" fmla="*/ 9 w 28"/>
                  <a:gd name="T3" fmla="*/ 37 h 37"/>
                  <a:gd name="T4" fmla="*/ 28 w 28"/>
                  <a:gd name="T5" fmla="*/ 31 h 37"/>
                  <a:gd name="T6" fmla="*/ 20 w 28"/>
                  <a:gd name="T7" fmla="*/ 0 h 37"/>
                  <a:gd name="T8" fmla="*/ 0 w 28"/>
                  <a:gd name="T9" fmla="*/ 5 h 37"/>
                </a:gdLst>
                <a:ahLst/>
                <a:cxnLst>
                  <a:cxn ang="0">
                    <a:pos x="T0" y="T1"/>
                  </a:cxn>
                  <a:cxn ang="0">
                    <a:pos x="T2" y="T3"/>
                  </a:cxn>
                  <a:cxn ang="0">
                    <a:pos x="T4" y="T5"/>
                  </a:cxn>
                  <a:cxn ang="0">
                    <a:pos x="T6" y="T7"/>
                  </a:cxn>
                  <a:cxn ang="0">
                    <a:pos x="T8" y="T9"/>
                  </a:cxn>
                </a:cxnLst>
                <a:rect l="0" t="0" r="r" b="b"/>
                <a:pathLst>
                  <a:path w="28" h="37">
                    <a:moveTo>
                      <a:pt x="0" y="5"/>
                    </a:moveTo>
                    <a:cubicBezTo>
                      <a:pt x="3" y="16"/>
                      <a:pt x="6" y="27"/>
                      <a:pt x="9" y="37"/>
                    </a:cubicBezTo>
                    <a:cubicBezTo>
                      <a:pt x="28" y="31"/>
                      <a:pt x="28" y="31"/>
                      <a:pt x="28" y="31"/>
                    </a:cubicBezTo>
                    <a:cubicBezTo>
                      <a:pt x="25" y="21"/>
                      <a:pt x="22" y="11"/>
                      <a:pt x="20" y="0"/>
                    </a:cubicBezTo>
                    <a:lnTo>
                      <a:pt x="0" y="5"/>
                    </a:lnTo>
                    <a:close/>
                  </a:path>
                </a:pathLst>
              </a:custGeom>
              <a:solidFill>
                <a:schemeClr val="bg2">
                  <a:lumMod val="90000"/>
                </a:schemeClr>
              </a:solidFill>
              <a:ln>
                <a:noFill/>
              </a:ln>
            </p:spPr>
            <p:txBody>
              <a:bodyPr vert="horz" wrap="square" lIns="91440" tIns="45720" rIns="91440" bIns="45720" numCol="1" anchor="t" anchorCtr="0" compatLnSpc="1"/>
              <a:lstStyle/>
              <a:p>
                <a:endParaRPr lang="en-US">
                  <a:latin typeface="Arial" panose="020B0604020202020204" pitchFamily="34" charset="0"/>
                  <a:cs typeface="Arial" panose="020B0604020202020204" pitchFamily="34" charset="0"/>
                </a:endParaRPr>
              </a:p>
            </p:txBody>
          </p:sp>
          <p:sp>
            <p:nvSpPr>
              <p:cNvPr id="96" name="Freeform 130"/>
              <p:cNvSpPr/>
              <p:nvPr/>
            </p:nvSpPr>
            <p:spPr bwMode="auto">
              <a:xfrm>
                <a:off x="7289801" y="3705710"/>
                <a:ext cx="47625" cy="44450"/>
              </a:xfrm>
              <a:custGeom>
                <a:avLst/>
                <a:gdLst>
                  <a:gd name="T0" fmla="*/ 37 w 37"/>
                  <a:gd name="T1" fmla="*/ 16 h 34"/>
                  <a:gd name="T2" fmla="*/ 11 w 37"/>
                  <a:gd name="T3" fmla="*/ 0 h 34"/>
                  <a:gd name="T4" fmla="*/ 0 w 37"/>
                  <a:gd name="T5" fmla="*/ 16 h 34"/>
                  <a:gd name="T6" fmla="*/ 28 w 37"/>
                  <a:gd name="T7" fmla="*/ 34 h 34"/>
                  <a:gd name="T8" fmla="*/ 37 w 37"/>
                  <a:gd name="T9" fmla="*/ 16 h 34"/>
                </a:gdLst>
                <a:ahLst/>
                <a:cxnLst>
                  <a:cxn ang="0">
                    <a:pos x="T0" y="T1"/>
                  </a:cxn>
                  <a:cxn ang="0">
                    <a:pos x="T2" y="T3"/>
                  </a:cxn>
                  <a:cxn ang="0">
                    <a:pos x="T4" y="T5"/>
                  </a:cxn>
                  <a:cxn ang="0">
                    <a:pos x="T6" y="T7"/>
                  </a:cxn>
                  <a:cxn ang="0">
                    <a:pos x="T8" y="T9"/>
                  </a:cxn>
                </a:cxnLst>
                <a:rect l="0" t="0" r="r" b="b"/>
                <a:pathLst>
                  <a:path w="37" h="34">
                    <a:moveTo>
                      <a:pt x="37" y="16"/>
                    </a:moveTo>
                    <a:cubicBezTo>
                      <a:pt x="28" y="11"/>
                      <a:pt x="20" y="6"/>
                      <a:pt x="11" y="0"/>
                    </a:cubicBezTo>
                    <a:cubicBezTo>
                      <a:pt x="0" y="16"/>
                      <a:pt x="0" y="16"/>
                      <a:pt x="0" y="16"/>
                    </a:cubicBezTo>
                    <a:cubicBezTo>
                      <a:pt x="9" y="23"/>
                      <a:pt x="18" y="28"/>
                      <a:pt x="28" y="34"/>
                    </a:cubicBezTo>
                    <a:lnTo>
                      <a:pt x="37" y="16"/>
                    </a:lnTo>
                    <a:close/>
                  </a:path>
                </a:pathLst>
              </a:custGeom>
              <a:solidFill>
                <a:schemeClr val="bg2">
                  <a:lumMod val="90000"/>
                </a:schemeClr>
              </a:solidFill>
              <a:ln>
                <a:noFill/>
              </a:ln>
            </p:spPr>
            <p:txBody>
              <a:bodyPr vert="horz" wrap="square" lIns="91440" tIns="45720" rIns="91440" bIns="45720" numCol="1" anchor="t" anchorCtr="0" compatLnSpc="1"/>
              <a:lstStyle/>
              <a:p>
                <a:endParaRPr lang="en-US">
                  <a:latin typeface="Arial" panose="020B0604020202020204" pitchFamily="34" charset="0"/>
                  <a:cs typeface="Arial" panose="020B0604020202020204" pitchFamily="34" charset="0"/>
                </a:endParaRPr>
              </a:p>
            </p:txBody>
          </p:sp>
          <p:sp>
            <p:nvSpPr>
              <p:cNvPr id="97" name="Freeform 131"/>
              <p:cNvSpPr/>
              <p:nvPr/>
            </p:nvSpPr>
            <p:spPr bwMode="auto">
              <a:xfrm>
                <a:off x="7224713" y="3654910"/>
                <a:ext cx="47625" cy="47625"/>
              </a:xfrm>
              <a:custGeom>
                <a:avLst/>
                <a:gdLst>
                  <a:gd name="T0" fmla="*/ 25 w 37"/>
                  <a:gd name="T1" fmla="*/ 37 h 37"/>
                  <a:gd name="T2" fmla="*/ 37 w 37"/>
                  <a:gd name="T3" fmla="*/ 21 h 37"/>
                  <a:gd name="T4" fmla="*/ 14 w 37"/>
                  <a:gd name="T5" fmla="*/ 0 h 37"/>
                  <a:gd name="T6" fmla="*/ 0 w 37"/>
                  <a:gd name="T7" fmla="*/ 14 h 37"/>
                  <a:gd name="T8" fmla="*/ 25 w 37"/>
                  <a:gd name="T9" fmla="*/ 37 h 37"/>
                </a:gdLst>
                <a:ahLst/>
                <a:cxnLst>
                  <a:cxn ang="0">
                    <a:pos x="T0" y="T1"/>
                  </a:cxn>
                  <a:cxn ang="0">
                    <a:pos x="T2" y="T3"/>
                  </a:cxn>
                  <a:cxn ang="0">
                    <a:pos x="T4" y="T5"/>
                  </a:cxn>
                  <a:cxn ang="0">
                    <a:pos x="T6" y="T7"/>
                  </a:cxn>
                  <a:cxn ang="0">
                    <a:pos x="T8" y="T9"/>
                  </a:cxn>
                </a:cxnLst>
                <a:rect l="0" t="0" r="r" b="b"/>
                <a:pathLst>
                  <a:path w="37" h="37">
                    <a:moveTo>
                      <a:pt x="25" y="37"/>
                    </a:moveTo>
                    <a:cubicBezTo>
                      <a:pt x="37" y="21"/>
                      <a:pt x="37" y="21"/>
                      <a:pt x="37" y="21"/>
                    </a:cubicBezTo>
                    <a:cubicBezTo>
                      <a:pt x="29" y="15"/>
                      <a:pt x="22" y="8"/>
                      <a:pt x="14" y="0"/>
                    </a:cubicBezTo>
                    <a:cubicBezTo>
                      <a:pt x="0" y="14"/>
                      <a:pt x="0" y="14"/>
                      <a:pt x="0" y="14"/>
                    </a:cubicBezTo>
                    <a:cubicBezTo>
                      <a:pt x="8" y="22"/>
                      <a:pt x="16" y="30"/>
                      <a:pt x="25" y="37"/>
                    </a:cubicBezTo>
                    <a:close/>
                  </a:path>
                </a:pathLst>
              </a:custGeom>
              <a:solidFill>
                <a:schemeClr val="bg2">
                  <a:lumMod val="90000"/>
                </a:schemeClr>
              </a:solidFill>
              <a:ln>
                <a:noFill/>
              </a:ln>
            </p:spPr>
            <p:txBody>
              <a:bodyPr vert="horz" wrap="square" lIns="91440" tIns="45720" rIns="91440" bIns="45720" numCol="1" anchor="t" anchorCtr="0" compatLnSpc="1"/>
              <a:lstStyle/>
              <a:p>
                <a:endParaRPr lang="en-US">
                  <a:latin typeface="Arial" panose="020B0604020202020204" pitchFamily="34" charset="0"/>
                  <a:cs typeface="Arial" panose="020B0604020202020204" pitchFamily="34" charset="0"/>
                </a:endParaRPr>
              </a:p>
            </p:txBody>
          </p:sp>
          <p:sp>
            <p:nvSpPr>
              <p:cNvPr id="98" name="Freeform 139"/>
              <p:cNvSpPr/>
              <p:nvPr/>
            </p:nvSpPr>
            <p:spPr bwMode="auto">
              <a:xfrm>
                <a:off x="7124701" y="3553310"/>
                <a:ext cx="119063" cy="119062"/>
              </a:xfrm>
              <a:custGeom>
                <a:avLst/>
                <a:gdLst>
                  <a:gd name="T0" fmla="*/ 47 w 93"/>
                  <a:gd name="T1" fmla="*/ 0 h 93"/>
                  <a:gd name="T2" fmla="*/ 34 w 93"/>
                  <a:gd name="T3" fmla="*/ 2 h 93"/>
                  <a:gd name="T4" fmla="*/ 17 w 93"/>
                  <a:gd name="T5" fmla="*/ 11 h 93"/>
                  <a:gd name="T6" fmla="*/ 0 w 93"/>
                  <a:gd name="T7" fmla="*/ 46 h 93"/>
                  <a:gd name="T8" fmla="*/ 47 w 93"/>
                  <a:gd name="T9" fmla="*/ 93 h 93"/>
                  <a:gd name="T10" fmla="*/ 93 w 93"/>
                  <a:gd name="T11" fmla="*/ 46 h 93"/>
                  <a:gd name="T12" fmla="*/ 47 w 93"/>
                  <a:gd name="T13" fmla="*/ 0 h 93"/>
                </a:gdLst>
                <a:ahLst/>
                <a:cxnLst>
                  <a:cxn ang="0">
                    <a:pos x="T0" y="T1"/>
                  </a:cxn>
                  <a:cxn ang="0">
                    <a:pos x="T2" y="T3"/>
                  </a:cxn>
                  <a:cxn ang="0">
                    <a:pos x="T4" y="T5"/>
                  </a:cxn>
                  <a:cxn ang="0">
                    <a:pos x="T6" y="T7"/>
                  </a:cxn>
                  <a:cxn ang="0">
                    <a:pos x="T8" y="T9"/>
                  </a:cxn>
                  <a:cxn ang="0">
                    <a:pos x="T10" y="T11"/>
                  </a:cxn>
                  <a:cxn ang="0">
                    <a:pos x="T12" y="T13"/>
                  </a:cxn>
                </a:cxnLst>
                <a:rect l="0" t="0" r="r" b="b"/>
                <a:pathLst>
                  <a:path w="93" h="93">
                    <a:moveTo>
                      <a:pt x="47" y="0"/>
                    </a:moveTo>
                    <a:cubicBezTo>
                      <a:pt x="42" y="0"/>
                      <a:pt x="38" y="0"/>
                      <a:pt x="34" y="2"/>
                    </a:cubicBezTo>
                    <a:cubicBezTo>
                      <a:pt x="28" y="3"/>
                      <a:pt x="22" y="7"/>
                      <a:pt x="17" y="11"/>
                    </a:cubicBezTo>
                    <a:cubicBezTo>
                      <a:pt x="7" y="19"/>
                      <a:pt x="0" y="32"/>
                      <a:pt x="0" y="46"/>
                    </a:cubicBezTo>
                    <a:cubicBezTo>
                      <a:pt x="0" y="72"/>
                      <a:pt x="21" y="93"/>
                      <a:pt x="47" y="93"/>
                    </a:cubicBezTo>
                    <a:cubicBezTo>
                      <a:pt x="72" y="93"/>
                      <a:pt x="93" y="72"/>
                      <a:pt x="93" y="46"/>
                    </a:cubicBezTo>
                    <a:cubicBezTo>
                      <a:pt x="93" y="21"/>
                      <a:pt x="72" y="0"/>
                      <a:pt x="47" y="0"/>
                    </a:cubicBezTo>
                    <a:close/>
                  </a:path>
                </a:pathLst>
              </a:custGeom>
              <a:solidFill>
                <a:schemeClr val="accent4"/>
              </a:solidFill>
              <a:ln>
                <a:noFill/>
              </a:ln>
            </p:spPr>
            <p:txBody>
              <a:bodyPr vert="horz" wrap="square" lIns="91440" tIns="45720" rIns="91440" bIns="45720" numCol="1" anchor="t" anchorCtr="0" compatLnSpc="1"/>
              <a:lstStyle/>
              <a:p>
                <a:endParaRPr lang="en-US">
                  <a:latin typeface="Arial" panose="020B0604020202020204" pitchFamily="34" charset="0"/>
                  <a:cs typeface="Arial" panose="020B0604020202020204" pitchFamily="34" charset="0"/>
                </a:endParaRPr>
              </a:p>
            </p:txBody>
          </p:sp>
          <p:sp>
            <p:nvSpPr>
              <p:cNvPr id="99" name="Freeform 140"/>
              <p:cNvSpPr/>
              <p:nvPr/>
            </p:nvSpPr>
            <p:spPr bwMode="auto">
              <a:xfrm>
                <a:off x="7667626" y="3781910"/>
                <a:ext cx="119063" cy="117475"/>
              </a:xfrm>
              <a:custGeom>
                <a:avLst/>
                <a:gdLst>
                  <a:gd name="T0" fmla="*/ 87 w 93"/>
                  <a:gd name="T1" fmla="*/ 71 h 93"/>
                  <a:gd name="T2" fmla="*/ 93 w 93"/>
                  <a:gd name="T3" fmla="*/ 51 h 93"/>
                  <a:gd name="T4" fmla="*/ 93 w 93"/>
                  <a:gd name="T5" fmla="*/ 47 h 93"/>
                  <a:gd name="T6" fmla="*/ 47 w 93"/>
                  <a:gd name="T7" fmla="*/ 0 h 93"/>
                  <a:gd name="T8" fmla="*/ 0 w 93"/>
                  <a:gd name="T9" fmla="*/ 47 h 93"/>
                  <a:gd name="T10" fmla="*/ 47 w 93"/>
                  <a:gd name="T11" fmla="*/ 93 h 93"/>
                  <a:gd name="T12" fmla="*/ 87 w 93"/>
                  <a:gd name="T13" fmla="*/ 71 h 93"/>
                </a:gdLst>
                <a:ahLst/>
                <a:cxnLst>
                  <a:cxn ang="0">
                    <a:pos x="T0" y="T1"/>
                  </a:cxn>
                  <a:cxn ang="0">
                    <a:pos x="T2" y="T3"/>
                  </a:cxn>
                  <a:cxn ang="0">
                    <a:pos x="T4" y="T5"/>
                  </a:cxn>
                  <a:cxn ang="0">
                    <a:pos x="T6" y="T7"/>
                  </a:cxn>
                  <a:cxn ang="0">
                    <a:pos x="T8" y="T9"/>
                  </a:cxn>
                  <a:cxn ang="0">
                    <a:pos x="T10" y="T11"/>
                  </a:cxn>
                  <a:cxn ang="0">
                    <a:pos x="T12" y="T13"/>
                  </a:cxn>
                </a:cxnLst>
                <a:rect l="0" t="0" r="r" b="b"/>
                <a:pathLst>
                  <a:path w="93" h="93">
                    <a:moveTo>
                      <a:pt x="87" y="71"/>
                    </a:moveTo>
                    <a:cubicBezTo>
                      <a:pt x="90" y="65"/>
                      <a:pt x="92" y="58"/>
                      <a:pt x="93" y="51"/>
                    </a:cubicBezTo>
                    <a:cubicBezTo>
                      <a:pt x="93" y="50"/>
                      <a:pt x="93" y="48"/>
                      <a:pt x="93" y="47"/>
                    </a:cubicBezTo>
                    <a:cubicBezTo>
                      <a:pt x="93" y="21"/>
                      <a:pt x="72" y="0"/>
                      <a:pt x="47" y="0"/>
                    </a:cubicBezTo>
                    <a:cubicBezTo>
                      <a:pt x="21" y="0"/>
                      <a:pt x="0" y="21"/>
                      <a:pt x="0" y="47"/>
                    </a:cubicBezTo>
                    <a:cubicBezTo>
                      <a:pt x="0" y="72"/>
                      <a:pt x="21" y="93"/>
                      <a:pt x="47" y="93"/>
                    </a:cubicBezTo>
                    <a:cubicBezTo>
                      <a:pt x="64" y="93"/>
                      <a:pt x="78" y="84"/>
                      <a:pt x="87" y="71"/>
                    </a:cubicBezTo>
                    <a:close/>
                  </a:path>
                </a:pathLst>
              </a:custGeom>
              <a:solidFill>
                <a:schemeClr val="accent4"/>
              </a:solidFill>
              <a:ln>
                <a:noFill/>
              </a:ln>
            </p:spPr>
            <p:txBody>
              <a:bodyPr vert="horz" wrap="square" lIns="91440" tIns="45720" rIns="91440" bIns="45720" numCol="1" anchor="t" anchorCtr="0" compatLnSpc="1"/>
              <a:lstStyle/>
              <a:p>
                <a:endParaRPr lang="en-US">
                  <a:latin typeface="Arial" panose="020B0604020202020204" pitchFamily="34" charset="0"/>
                  <a:cs typeface="Arial" panose="020B0604020202020204" pitchFamily="34" charset="0"/>
                </a:endParaRPr>
              </a:p>
            </p:txBody>
          </p:sp>
          <p:sp>
            <p:nvSpPr>
              <p:cNvPr id="100" name="Oval 141"/>
              <p:cNvSpPr>
                <a:spLocks noChangeArrowheads="1"/>
              </p:cNvSpPr>
              <p:nvPr/>
            </p:nvSpPr>
            <p:spPr bwMode="auto">
              <a:xfrm>
                <a:off x="7997826" y="4186723"/>
                <a:ext cx="119063" cy="119062"/>
              </a:xfrm>
              <a:prstGeom prst="ellipse">
                <a:avLst/>
              </a:prstGeom>
              <a:solidFill>
                <a:schemeClr val="accent4"/>
              </a:solidFill>
              <a:ln>
                <a:noFill/>
              </a:ln>
            </p:spPr>
            <p:txBody>
              <a:bodyPr vert="horz" wrap="square" lIns="91440" tIns="45720" rIns="91440" bIns="45720" numCol="1" anchor="t" anchorCtr="0" compatLnSpc="1"/>
              <a:lstStyle/>
              <a:p>
                <a:endParaRPr lang="en-US">
                  <a:latin typeface="Arial" panose="020B0604020202020204" pitchFamily="34" charset="0"/>
                  <a:cs typeface="Arial" panose="020B0604020202020204" pitchFamily="34" charset="0"/>
                </a:endParaRPr>
              </a:p>
            </p:txBody>
          </p:sp>
        </p:grpSp>
      </p:grpSp>
      <p:grpSp>
        <p:nvGrpSpPr>
          <p:cNvPr id="102" name="组合 101"/>
          <p:cNvGrpSpPr/>
          <p:nvPr/>
        </p:nvGrpSpPr>
        <p:grpSpPr>
          <a:xfrm>
            <a:off x="6533278" y="2058835"/>
            <a:ext cx="4587005" cy="865474"/>
            <a:chOff x="7483989" y="3375179"/>
            <a:chExt cx="4587005" cy="865474"/>
          </a:xfrm>
        </p:grpSpPr>
        <p:sp>
          <p:nvSpPr>
            <p:cNvPr id="103" name="矩形 102"/>
            <p:cNvSpPr/>
            <p:nvPr/>
          </p:nvSpPr>
          <p:spPr>
            <a:xfrm>
              <a:off x="7483989" y="3761547"/>
              <a:ext cx="4587005" cy="479106"/>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en-US" altLang="zh-CN" sz="1100" dirty="0">
                  <a:solidFill>
                    <a:schemeClr val="bg1">
                      <a:lumMod val="50000"/>
                    </a:schemeClr>
                  </a:solidFill>
                  <a:latin typeface="Century Gothic" panose="020B0502020202020204" pitchFamily="34" charset="0"/>
                </a:rPr>
                <a:t>Far </a:t>
              </a:r>
              <a:r>
                <a:rPr lang="en-US" altLang="zh-CN" sz="1100" dirty="0" err="1">
                  <a:solidFill>
                    <a:schemeClr val="bg1">
                      <a:lumMod val="50000"/>
                    </a:schemeClr>
                  </a:solidFill>
                  <a:latin typeface="Century Gothic" panose="020B0502020202020204" pitchFamily="34" charset="0"/>
                </a:rPr>
                <a:t>far</a:t>
              </a:r>
              <a:r>
                <a:rPr lang="en-US" altLang="zh-CN" sz="1100" dirty="0">
                  <a:solidFill>
                    <a:schemeClr val="bg1">
                      <a:lumMod val="50000"/>
                    </a:schemeClr>
                  </a:solidFill>
                  <a:latin typeface="Century Gothic" panose="020B0502020202020204" pitchFamily="34" charset="0"/>
                </a:rPr>
                <a:t> away, behind the word mountains, far from the countries Vokalia and Consonantia, there live the blind texts.</a:t>
              </a:r>
            </a:p>
          </p:txBody>
        </p:sp>
        <p:sp>
          <p:nvSpPr>
            <p:cNvPr id="104" name="矩形 103"/>
            <p:cNvSpPr/>
            <p:nvPr/>
          </p:nvSpPr>
          <p:spPr>
            <a:xfrm>
              <a:off x="7483989" y="3375179"/>
              <a:ext cx="2050552" cy="395686"/>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zh-CN" altLang="en-US" b="1" dirty="0">
                  <a:solidFill>
                    <a:schemeClr val="tx1">
                      <a:lumMod val="75000"/>
                      <a:lumOff val="25000"/>
                    </a:schemeClr>
                  </a:solidFill>
                  <a:latin typeface="Century Gothic" panose="020B0502020202020204" pitchFamily="34" charset="0"/>
                </a:rPr>
                <a:t>标题文字添加</a:t>
              </a:r>
            </a:p>
          </p:txBody>
        </p:sp>
      </p:grpSp>
      <p:grpSp>
        <p:nvGrpSpPr>
          <p:cNvPr id="105" name="组合 104"/>
          <p:cNvGrpSpPr/>
          <p:nvPr/>
        </p:nvGrpSpPr>
        <p:grpSpPr>
          <a:xfrm>
            <a:off x="6533278" y="3478886"/>
            <a:ext cx="4587005" cy="865474"/>
            <a:chOff x="7483989" y="3375179"/>
            <a:chExt cx="4587005" cy="865474"/>
          </a:xfrm>
        </p:grpSpPr>
        <p:sp>
          <p:nvSpPr>
            <p:cNvPr id="106" name="矩形 105"/>
            <p:cNvSpPr/>
            <p:nvPr/>
          </p:nvSpPr>
          <p:spPr>
            <a:xfrm>
              <a:off x="7483989" y="3761547"/>
              <a:ext cx="4587005" cy="479106"/>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en-US" altLang="zh-CN" sz="1100" dirty="0">
                  <a:solidFill>
                    <a:schemeClr val="bg1">
                      <a:lumMod val="50000"/>
                    </a:schemeClr>
                  </a:solidFill>
                  <a:latin typeface="Century Gothic" panose="020B0502020202020204" pitchFamily="34" charset="0"/>
                </a:rPr>
                <a:t>Far </a:t>
              </a:r>
              <a:r>
                <a:rPr lang="en-US" altLang="zh-CN" sz="1100" dirty="0" err="1">
                  <a:solidFill>
                    <a:schemeClr val="bg1">
                      <a:lumMod val="50000"/>
                    </a:schemeClr>
                  </a:solidFill>
                  <a:latin typeface="Century Gothic" panose="020B0502020202020204" pitchFamily="34" charset="0"/>
                </a:rPr>
                <a:t>far</a:t>
              </a:r>
              <a:r>
                <a:rPr lang="en-US" altLang="zh-CN" sz="1100" dirty="0">
                  <a:solidFill>
                    <a:schemeClr val="bg1">
                      <a:lumMod val="50000"/>
                    </a:schemeClr>
                  </a:solidFill>
                  <a:latin typeface="Century Gothic" panose="020B0502020202020204" pitchFamily="34" charset="0"/>
                </a:rPr>
                <a:t> away, behind the word mountains, far from the countries Vokalia and Consonantia, there live the blind texts.</a:t>
              </a:r>
            </a:p>
          </p:txBody>
        </p:sp>
        <p:sp>
          <p:nvSpPr>
            <p:cNvPr id="107" name="矩形 106"/>
            <p:cNvSpPr/>
            <p:nvPr/>
          </p:nvSpPr>
          <p:spPr>
            <a:xfrm>
              <a:off x="7483989" y="3375179"/>
              <a:ext cx="2050552" cy="395686"/>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zh-CN" altLang="en-US" b="1" dirty="0">
                  <a:solidFill>
                    <a:schemeClr val="tx1">
                      <a:lumMod val="75000"/>
                      <a:lumOff val="25000"/>
                    </a:schemeClr>
                  </a:solidFill>
                  <a:latin typeface="Century Gothic" panose="020B0502020202020204" pitchFamily="34" charset="0"/>
                </a:rPr>
                <a:t>标题文字添加</a:t>
              </a:r>
            </a:p>
          </p:txBody>
        </p:sp>
      </p:grpSp>
      <p:grpSp>
        <p:nvGrpSpPr>
          <p:cNvPr id="108" name="组合 107"/>
          <p:cNvGrpSpPr/>
          <p:nvPr/>
        </p:nvGrpSpPr>
        <p:grpSpPr>
          <a:xfrm>
            <a:off x="6533278" y="4898937"/>
            <a:ext cx="4587005" cy="865474"/>
            <a:chOff x="7483989" y="3375179"/>
            <a:chExt cx="4587005" cy="865474"/>
          </a:xfrm>
        </p:grpSpPr>
        <p:sp>
          <p:nvSpPr>
            <p:cNvPr id="109" name="矩形 108"/>
            <p:cNvSpPr/>
            <p:nvPr/>
          </p:nvSpPr>
          <p:spPr>
            <a:xfrm>
              <a:off x="7483989" y="3761547"/>
              <a:ext cx="4587005" cy="479106"/>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en-US" altLang="zh-CN" sz="1100" dirty="0">
                  <a:solidFill>
                    <a:schemeClr val="bg1">
                      <a:lumMod val="50000"/>
                    </a:schemeClr>
                  </a:solidFill>
                  <a:latin typeface="Century Gothic" panose="020B0502020202020204" pitchFamily="34" charset="0"/>
                </a:rPr>
                <a:t>Far </a:t>
              </a:r>
              <a:r>
                <a:rPr lang="en-US" altLang="zh-CN" sz="1100" dirty="0" err="1">
                  <a:solidFill>
                    <a:schemeClr val="bg1">
                      <a:lumMod val="50000"/>
                    </a:schemeClr>
                  </a:solidFill>
                  <a:latin typeface="Century Gothic" panose="020B0502020202020204" pitchFamily="34" charset="0"/>
                </a:rPr>
                <a:t>far</a:t>
              </a:r>
              <a:r>
                <a:rPr lang="en-US" altLang="zh-CN" sz="1100" dirty="0">
                  <a:solidFill>
                    <a:schemeClr val="bg1">
                      <a:lumMod val="50000"/>
                    </a:schemeClr>
                  </a:solidFill>
                  <a:latin typeface="Century Gothic" panose="020B0502020202020204" pitchFamily="34" charset="0"/>
                </a:rPr>
                <a:t> away, behind the word mountains, far from the countries Vokalia and Consonantia, there live the blind texts.</a:t>
              </a:r>
            </a:p>
          </p:txBody>
        </p:sp>
        <p:sp>
          <p:nvSpPr>
            <p:cNvPr id="110" name="矩形 109"/>
            <p:cNvSpPr/>
            <p:nvPr/>
          </p:nvSpPr>
          <p:spPr>
            <a:xfrm>
              <a:off x="7483989" y="3375179"/>
              <a:ext cx="2050552" cy="395686"/>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zh-CN" altLang="en-US" b="1" dirty="0">
                  <a:solidFill>
                    <a:schemeClr val="tx1">
                      <a:lumMod val="75000"/>
                      <a:lumOff val="25000"/>
                    </a:schemeClr>
                  </a:solidFill>
                  <a:latin typeface="Century Gothic" panose="020B0502020202020204" pitchFamily="34" charset="0"/>
                </a:rPr>
                <a:t>标题文字添加</a:t>
              </a:r>
            </a:p>
          </p:txBody>
        </p:sp>
      </p:grpSp>
      <p:sp>
        <p:nvSpPr>
          <p:cNvPr id="111" name="矩形 110"/>
          <p:cNvSpPr/>
          <p:nvPr/>
        </p:nvSpPr>
        <p:spPr>
          <a:xfrm>
            <a:off x="2657786" y="2477982"/>
            <a:ext cx="2050552" cy="395686"/>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zh-CN" altLang="en-US" b="1" dirty="0">
                <a:solidFill>
                  <a:schemeClr val="tx1">
                    <a:lumMod val="75000"/>
                    <a:lumOff val="25000"/>
                  </a:schemeClr>
                </a:solidFill>
                <a:latin typeface="Century Gothic" panose="020B0502020202020204" pitchFamily="34" charset="0"/>
              </a:rPr>
              <a:t>标题文字添加</a:t>
            </a:r>
          </a:p>
        </p:txBody>
      </p:sp>
      <p:sp>
        <p:nvSpPr>
          <p:cNvPr id="112" name="矩形 111"/>
          <p:cNvSpPr/>
          <p:nvPr/>
        </p:nvSpPr>
        <p:spPr>
          <a:xfrm>
            <a:off x="956434" y="5473276"/>
            <a:ext cx="1525130" cy="294696"/>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zh-CN" altLang="en-US" sz="1200" dirty="0">
                <a:solidFill>
                  <a:schemeClr val="tx1">
                    <a:lumMod val="75000"/>
                    <a:lumOff val="25000"/>
                  </a:schemeClr>
                </a:solidFill>
                <a:latin typeface="Century Gothic" panose="020B0502020202020204" pitchFamily="34" charset="0"/>
              </a:rPr>
              <a:t>标题文字添加</a:t>
            </a:r>
          </a:p>
        </p:txBody>
      </p:sp>
      <p:sp>
        <p:nvSpPr>
          <p:cNvPr id="113" name="矩形 112"/>
          <p:cNvSpPr/>
          <p:nvPr/>
        </p:nvSpPr>
        <p:spPr>
          <a:xfrm>
            <a:off x="2209458" y="5473276"/>
            <a:ext cx="1525130" cy="294696"/>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zh-CN" altLang="en-US" sz="1200" dirty="0">
                <a:solidFill>
                  <a:schemeClr val="tx1">
                    <a:lumMod val="75000"/>
                    <a:lumOff val="25000"/>
                  </a:schemeClr>
                </a:solidFill>
                <a:latin typeface="Century Gothic" panose="020B0502020202020204" pitchFamily="34" charset="0"/>
              </a:rPr>
              <a:t>标题文字添加</a:t>
            </a:r>
          </a:p>
        </p:txBody>
      </p:sp>
      <p:sp>
        <p:nvSpPr>
          <p:cNvPr id="114" name="矩形 113"/>
          <p:cNvSpPr/>
          <p:nvPr/>
        </p:nvSpPr>
        <p:spPr>
          <a:xfrm>
            <a:off x="3589482" y="5473276"/>
            <a:ext cx="1525130" cy="294696"/>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zh-CN" altLang="en-US" sz="1200" dirty="0">
                <a:solidFill>
                  <a:schemeClr val="tx1">
                    <a:lumMod val="75000"/>
                    <a:lumOff val="25000"/>
                  </a:schemeClr>
                </a:solidFill>
                <a:latin typeface="Century Gothic" panose="020B0502020202020204" pitchFamily="34" charset="0"/>
              </a:rPr>
              <a:t>标题文字添加</a:t>
            </a:r>
          </a:p>
        </p:txBody>
      </p:sp>
      <p:sp>
        <p:nvSpPr>
          <p:cNvPr id="115" name="矩形 114"/>
          <p:cNvSpPr/>
          <p:nvPr/>
        </p:nvSpPr>
        <p:spPr>
          <a:xfrm>
            <a:off x="4906006" y="5473276"/>
            <a:ext cx="1525130" cy="294696"/>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zh-CN" altLang="en-US" sz="1200" dirty="0">
                <a:solidFill>
                  <a:schemeClr val="tx1">
                    <a:lumMod val="75000"/>
                    <a:lumOff val="25000"/>
                  </a:schemeClr>
                </a:solidFill>
                <a:latin typeface="Century Gothic" panose="020B0502020202020204" pitchFamily="34" charset="0"/>
              </a:rPr>
              <a:t>标题文字添加</a:t>
            </a:r>
          </a:p>
        </p:txBody>
      </p:sp>
      <p:grpSp>
        <p:nvGrpSpPr>
          <p:cNvPr id="123" name="组合 122"/>
          <p:cNvGrpSpPr/>
          <p:nvPr/>
        </p:nvGrpSpPr>
        <p:grpSpPr>
          <a:xfrm>
            <a:off x="1121107" y="430231"/>
            <a:ext cx="4885993" cy="687492"/>
            <a:chOff x="5402407" y="1247256"/>
            <a:chExt cx="4885993" cy="687492"/>
          </a:xfrm>
        </p:grpSpPr>
        <p:sp>
          <p:nvSpPr>
            <p:cNvPr id="124" name="文本框 123"/>
            <p:cNvSpPr txBox="1"/>
            <p:nvPr/>
          </p:nvSpPr>
          <p:spPr>
            <a:xfrm>
              <a:off x="5402407" y="1247256"/>
              <a:ext cx="3295317" cy="523220"/>
            </a:xfrm>
            <a:prstGeom prst="rect">
              <a:avLst/>
            </a:prstGeom>
            <a:noFill/>
          </p:spPr>
          <p:txBody>
            <a:bodyPr wrap="squar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rPr>
                <a:t>标题文字添加此处</a:t>
              </a:r>
              <a:endParaRPr kumimoji="0" lang="zh-CN" altLang="en-US" sz="28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25" name="文本框 124"/>
            <p:cNvSpPr txBox="1"/>
            <p:nvPr/>
          </p:nvSpPr>
          <p:spPr>
            <a:xfrm>
              <a:off x="5402408" y="1664931"/>
              <a:ext cx="4885992" cy="269817"/>
            </a:xfrm>
            <a:prstGeom prst="rect">
              <a:avLst/>
            </a:prstGeom>
            <a:noFill/>
          </p:spPr>
          <p:txBody>
            <a:bodyPr wrap="square" rtlCol="0">
              <a:spAutoFit/>
              <a:scene3d>
                <a:camera prst="orthographicFront"/>
                <a:lightRig rig="threePt" dir="t"/>
              </a:scene3d>
              <a:sp3d contourW="12700"/>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en-US" altLang="zh-CN" sz="1050" b="0" i="0" u="none" strike="noStrike" kern="1200" cap="none" spc="0" normalizeH="0" baseline="0" noProof="0" dirty="0" smtClean="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print </a:t>
              </a:r>
              <a:r>
                <a:rPr kumimoji="0" lang="en-US" altLang="zh-CN" sz="105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the presentation and make it into a film to be used in a wider field</a:t>
              </a:r>
            </a:p>
          </p:txBody>
        </p:sp>
      </p:grpSp>
      <p:sp>
        <p:nvSpPr>
          <p:cNvPr id="126" name="矩形 125"/>
          <p:cNvSpPr/>
          <p:nvPr/>
        </p:nvSpPr>
        <p:spPr>
          <a:xfrm>
            <a:off x="0" y="-4296"/>
            <a:ext cx="765211" cy="76521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smtClean="0">
              <a:ln>
                <a:noFill/>
              </a:ln>
              <a:solidFill>
                <a:prstClr val="white"/>
              </a:solidFill>
              <a:effectLst/>
              <a:uLnTx/>
              <a:uFillTx/>
              <a:latin typeface="Arial" panose="020B0604020202020204"/>
              <a:ea typeface="微软雅黑" panose="020B0503020204020204" pitchFamily="34" charset="-122"/>
              <a:cs typeface="+mn-cs"/>
            </a:endParaRPr>
          </a:p>
        </p:txBody>
      </p:sp>
      <p:sp>
        <p:nvSpPr>
          <p:cNvPr id="127" name="矩形 126"/>
          <p:cNvSpPr/>
          <p:nvPr/>
        </p:nvSpPr>
        <p:spPr>
          <a:xfrm>
            <a:off x="476250" y="469754"/>
            <a:ext cx="582321" cy="582321"/>
          </a:xfrm>
          <a:prstGeom prst="rect">
            <a:avLst/>
          </a:prstGeom>
          <a:gradFill flip="none" rotWithShape="1">
            <a:gsLst>
              <a:gs pos="0">
                <a:srgbClr val="E52D27"/>
              </a:gs>
              <a:gs pos="100000">
                <a:srgbClr val="B31217"/>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smtClean="0">
              <a:ln>
                <a:noFill/>
              </a:ln>
              <a:solidFill>
                <a:prstClr val="white"/>
              </a:solidFill>
              <a:effectLst/>
              <a:uLnTx/>
              <a:uFillTx/>
              <a:latin typeface="Arial" panose="020B0604020202020204"/>
              <a:ea typeface="微软雅黑" panose="020B0503020204020204" pitchFamily="3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fade">
                                      <p:cBhvr>
                                        <p:cTn id="7" dur="1000"/>
                                        <p:tgtEl>
                                          <p:spTgt spid="101"/>
                                        </p:tgtEl>
                                      </p:cBhvr>
                                    </p:animEffect>
                                    <p:anim calcmode="lin" valueType="num">
                                      <p:cBhvr>
                                        <p:cTn id="8" dur="1000" fill="hold"/>
                                        <p:tgtEl>
                                          <p:spTgt spid="101"/>
                                        </p:tgtEl>
                                        <p:attrNameLst>
                                          <p:attrName>ppt_x</p:attrName>
                                        </p:attrNameLst>
                                      </p:cBhvr>
                                      <p:tavLst>
                                        <p:tav tm="0">
                                          <p:val>
                                            <p:strVal val="#ppt_x"/>
                                          </p:val>
                                        </p:tav>
                                        <p:tav tm="100000">
                                          <p:val>
                                            <p:strVal val="#ppt_x"/>
                                          </p:val>
                                        </p:tav>
                                      </p:tavLst>
                                    </p:anim>
                                    <p:anim calcmode="lin" valueType="num">
                                      <p:cBhvr>
                                        <p:cTn id="9" dur="1000" fill="hold"/>
                                        <p:tgtEl>
                                          <p:spTgt spid="10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111"/>
                                        </p:tgtEl>
                                        <p:attrNameLst>
                                          <p:attrName>style.visibility</p:attrName>
                                        </p:attrNameLst>
                                      </p:cBhvr>
                                      <p:to>
                                        <p:strVal val="visible"/>
                                      </p:to>
                                    </p:set>
                                    <p:anim calcmode="lin" valueType="num">
                                      <p:cBhvr>
                                        <p:cTn id="13" dur="500" fill="hold"/>
                                        <p:tgtEl>
                                          <p:spTgt spid="111"/>
                                        </p:tgtEl>
                                        <p:attrNameLst>
                                          <p:attrName>ppt_w</p:attrName>
                                        </p:attrNameLst>
                                      </p:cBhvr>
                                      <p:tavLst>
                                        <p:tav tm="0">
                                          <p:val>
                                            <p:fltVal val="0"/>
                                          </p:val>
                                        </p:tav>
                                        <p:tav tm="100000">
                                          <p:val>
                                            <p:strVal val="#ppt_w"/>
                                          </p:val>
                                        </p:tav>
                                      </p:tavLst>
                                    </p:anim>
                                    <p:anim calcmode="lin" valueType="num">
                                      <p:cBhvr>
                                        <p:cTn id="14" dur="500" fill="hold"/>
                                        <p:tgtEl>
                                          <p:spTgt spid="111"/>
                                        </p:tgtEl>
                                        <p:attrNameLst>
                                          <p:attrName>ppt_h</p:attrName>
                                        </p:attrNameLst>
                                      </p:cBhvr>
                                      <p:tavLst>
                                        <p:tav tm="0">
                                          <p:val>
                                            <p:fltVal val="0"/>
                                          </p:val>
                                        </p:tav>
                                        <p:tav tm="100000">
                                          <p:val>
                                            <p:strVal val="#ppt_h"/>
                                          </p:val>
                                        </p:tav>
                                      </p:tavLst>
                                    </p:anim>
                                    <p:animEffect transition="in" filter="fade">
                                      <p:cBhvr>
                                        <p:cTn id="15" dur="500"/>
                                        <p:tgtEl>
                                          <p:spTgt spid="111"/>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12"/>
                                        </p:tgtEl>
                                        <p:attrNameLst>
                                          <p:attrName>style.visibility</p:attrName>
                                        </p:attrNameLst>
                                      </p:cBhvr>
                                      <p:to>
                                        <p:strVal val="visible"/>
                                      </p:to>
                                    </p:set>
                                    <p:animEffect transition="in" filter="fade">
                                      <p:cBhvr>
                                        <p:cTn id="19" dur="500"/>
                                        <p:tgtEl>
                                          <p:spTgt spid="11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13"/>
                                        </p:tgtEl>
                                        <p:attrNameLst>
                                          <p:attrName>style.visibility</p:attrName>
                                        </p:attrNameLst>
                                      </p:cBhvr>
                                      <p:to>
                                        <p:strVal val="visible"/>
                                      </p:to>
                                    </p:set>
                                    <p:animEffect transition="in" filter="fade">
                                      <p:cBhvr>
                                        <p:cTn id="22" dur="500"/>
                                        <p:tgtEl>
                                          <p:spTgt spid="11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14"/>
                                        </p:tgtEl>
                                        <p:attrNameLst>
                                          <p:attrName>style.visibility</p:attrName>
                                        </p:attrNameLst>
                                      </p:cBhvr>
                                      <p:to>
                                        <p:strVal val="visible"/>
                                      </p:to>
                                    </p:set>
                                    <p:animEffect transition="in" filter="fade">
                                      <p:cBhvr>
                                        <p:cTn id="25" dur="500"/>
                                        <p:tgtEl>
                                          <p:spTgt spid="11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15"/>
                                        </p:tgtEl>
                                        <p:attrNameLst>
                                          <p:attrName>style.visibility</p:attrName>
                                        </p:attrNameLst>
                                      </p:cBhvr>
                                      <p:to>
                                        <p:strVal val="visible"/>
                                      </p:to>
                                    </p:set>
                                    <p:animEffect transition="in" filter="fade">
                                      <p:cBhvr>
                                        <p:cTn id="28" dur="500"/>
                                        <p:tgtEl>
                                          <p:spTgt spid="115"/>
                                        </p:tgtEl>
                                      </p:cBhvr>
                                    </p:animEffect>
                                  </p:childTnLst>
                                </p:cTn>
                              </p:par>
                            </p:childTnLst>
                          </p:cTn>
                        </p:par>
                        <p:par>
                          <p:cTn id="29" fill="hold">
                            <p:stCondLst>
                              <p:cond delay="2000"/>
                            </p:stCondLst>
                            <p:childTnLst>
                              <p:par>
                                <p:cTn id="30" presetID="2" presetClass="entr" presetSubtype="2" fill="hold" nodeType="afterEffect">
                                  <p:stCondLst>
                                    <p:cond delay="0"/>
                                  </p:stCondLst>
                                  <p:childTnLst>
                                    <p:set>
                                      <p:cBhvr>
                                        <p:cTn id="31" dur="1" fill="hold">
                                          <p:stCondLst>
                                            <p:cond delay="0"/>
                                          </p:stCondLst>
                                        </p:cTn>
                                        <p:tgtEl>
                                          <p:spTgt spid="102"/>
                                        </p:tgtEl>
                                        <p:attrNameLst>
                                          <p:attrName>style.visibility</p:attrName>
                                        </p:attrNameLst>
                                      </p:cBhvr>
                                      <p:to>
                                        <p:strVal val="visible"/>
                                      </p:to>
                                    </p:set>
                                    <p:anim calcmode="lin" valueType="num">
                                      <p:cBhvr additive="base">
                                        <p:cTn id="32" dur="500" fill="hold"/>
                                        <p:tgtEl>
                                          <p:spTgt spid="102"/>
                                        </p:tgtEl>
                                        <p:attrNameLst>
                                          <p:attrName>ppt_x</p:attrName>
                                        </p:attrNameLst>
                                      </p:cBhvr>
                                      <p:tavLst>
                                        <p:tav tm="0">
                                          <p:val>
                                            <p:strVal val="1+#ppt_w/2"/>
                                          </p:val>
                                        </p:tav>
                                        <p:tav tm="100000">
                                          <p:val>
                                            <p:strVal val="#ppt_x"/>
                                          </p:val>
                                        </p:tav>
                                      </p:tavLst>
                                    </p:anim>
                                    <p:anim calcmode="lin" valueType="num">
                                      <p:cBhvr additive="base">
                                        <p:cTn id="33" dur="500" fill="hold"/>
                                        <p:tgtEl>
                                          <p:spTgt spid="102"/>
                                        </p:tgtEl>
                                        <p:attrNameLst>
                                          <p:attrName>ppt_y</p:attrName>
                                        </p:attrNameLst>
                                      </p:cBhvr>
                                      <p:tavLst>
                                        <p:tav tm="0">
                                          <p:val>
                                            <p:strVal val="#ppt_y"/>
                                          </p:val>
                                        </p:tav>
                                        <p:tav tm="100000">
                                          <p:val>
                                            <p:strVal val="#ppt_y"/>
                                          </p:val>
                                        </p:tav>
                                      </p:tavLst>
                                    </p:anim>
                                  </p:childTnLst>
                                </p:cTn>
                              </p:par>
                            </p:childTnLst>
                          </p:cTn>
                        </p:par>
                        <p:par>
                          <p:cTn id="34" fill="hold">
                            <p:stCondLst>
                              <p:cond delay="2500"/>
                            </p:stCondLst>
                            <p:childTnLst>
                              <p:par>
                                <p:cTn id="35" presetID="2" presetClass="entr" presetSubtype="2" fill="hold" nodeType="afterEffect">
                                  <p:stCondLst>
                                    <p:cond delay="0"/>
                                  </p:stCondLst>
                                  <p:childTnLst>
                                    <p:set>
                                      <p:cBhvr>
                                        <p:cTn id="36" dur="1" fill="hold">
                                          <p:stCondLst>
                                            <p:cond delay="0"/>
                                          </p:stCondLst>
                                        </p:cTn>
                                        <p:tgtEl>
                                          <p:spTgt spid="105"/>
                                        </p:tgtEl>
                                        <p:attrNameLst>
                                          <p:attrName>style.visibility</p:attrName>
                                        </p:attrNameLst>
                                      </p:cBhvr>
                                      <p:to>
                                        <p:strVal val="visible"/>
                                      </p:to>
                                    </p:set>
                                    <p:anim calcmode="lin" valueType="num">
                                      <p:cBhvr additive="base">
                                        <p:cTn id="37" dur="500" fill="hold"/>
                                        <p:tgtEl>
                                          <p:spTgt spid="105"/>
                                        </p:tgtEl>
                                        <p:attrNameLst>
                                          <p:attrName>ppt_x</p:attrName>
                                        </p:attrNameLst>
                                      </p:cBhvr>
                                      <p:tavLst>
                                        <p:tav tm="0">
                                          <p:val>
                                            <p:strVal val="1+#ppt_w/2"/>
                                          </p:val>
                                        </p:tav>
                                        <p:tav tm="100000">
                                          <p:val>
                                            <p:strVal val="#ppt_x"/>
                                          </p:val>
                                        </p:tav>
                                      </p:tavLst>
                                    </p:anim>
                                    <p:anim calcmode="lin" valueType="num">
                                      <p:cBhvr additive="base">
                                        <p:cTn id="38" dur="500" fill="hold"/>
                                        <p:tgtEl>
                                          <p:spTgt spid="105"/>
                                        </p:tgtEl>
                                        <p:attrNameLst>
                                          <p:attrName>ppt_y</p:attrName>
                                        </p:attrNameLst>
                                      </p:cBhvr>
                                      <p:tavLst>
                                        <p:tav tm="0">
                                          <p:val>
                                            <p:strVal val="#ppt_y"/>
                                          </p:val>
                                        </p:tav>
                                        <p:tav tm="100000">
                                          <p:val>
                                            <p:strVal val="#ppt_y"/>
                                          </p:val>
                                        </p:tav>
                                      </p:tavLst>
                                    </p:anim>
                                  </p:childTnLst>
                                </p:cTn>
                              </p:par>
                            </p:childTnLst>
                          </p:cTn>
                        </p:par>
                        <p:par>
                          <p:cTn id="39" fill="hold">
                            <p:stCondLst>
                              <p:cond delay="3000"/>
                            </p:stCondLst>
                            <p:childTnLst>
                              <p:par>
                                <p:cTn id="40" presetID="2" presetClass="entr" presetSubtype="2" fill="hold" nodeType="afterEffect">
                                  <p:stCondLst>
                                    <p:cond delay="0"/>
                                  </p:stCondLst>
                                  <p:childTnLst>
                                    <p:set>
                                      <p:cBhvr>
                                        <p:cTn id="41" dur="1" fill="hold">
                                          <p:stCondLst>
                                            <p:cond delay="0"/>
                                          </p:stCondLst>
                                        </p:cTn>
                                        <p:tgtEl>
                                          <p:spTgt spid="108"/>
                                        </p:tgtEl>
                                        <p:attrNameLst>
                                          <p:attrName>style.visibility</p:attrName>
                                        </p:attrNameLst>
                                      </p:cBhvr>
                                      <p:to>
                                        <p:strVal val="visible"/>
                                      </p:to>
                                    </p:set>
                                    <p:anim calcmode="lin" valueType="num">
                                      <p:cBhvr additive="base">
                                        <p:cTn id="42" dur="500" fill="hold"/>
                                        <p:tgtEl>
                                          <p:spTgt spid="108"/>
                                        </p:tgtEl>
                                        <p:attrNameLst>
                                          <p:attrName>ppt_x</p:attrName>
                                        </p:attrNameLst>
                                      </p:cBhvr>
                                      <p:tavLst>
                                        <p:tav tm="0">
                                          <p:val>
                                            <p:strVal val="1+#ppt_w/2"/>
                                          </p:val>
                                        </p:tav>
                                        <p:tav tm="100000">
                                          <p:val>
                                            <p:strVal val="#ppt_x"/>
                                          </p:val>
                                        </p:tav>
                                      </p:tavLst>
                                    </p:anim>
                                    <p:anim calcmode="lin" valueType="num">
                                      <p:cBhvr additive="base">
                                        <p:cTn id="43" dur="500" fill="hold"/>
                                        <p:tgtEl>
                                          <p:spTgt spid="10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p:bldP spid="112" grpId="0"/>
      <p:bldP spid="113" grpId="0"/>
      <p:bldP spid="114" grpId="0"/>
      <p:bldP spid="11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1"/>
          <p:cNvSpPr/>
          <p:nvPr/>
        </p:nvSpPr>
        <p:spPr>
          <a:xfrm>
            <a:off x="0" y="4606486"/>
            <a:ext cx="12192000" cy="2283785"/>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sym typeface="+mn-lt"/>
            </a:endParaRPr>
          </a:p>
        </p:txBody>
      </p:sp>
      <p:sp>
        <p:nvSpPr>
          <p:cNvPr id="19" name="Rectangle 11"/>
          <p:cNvSpPr/>
          <p:nvPr/>
        </p:nvSpPr>
        <p:spPr>
          <a:xfrm>
            <a:off x="0" y="0"/>
            <a:ext cx="12192000" cy="2433604"/>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sym typeface="+mn-lt"/>
            </a:endParaRPr>
          </a:p>
        </p:txBody>
      </p:sp>
      <p:sp>
        <p:nvSpPr>
          <p:cNvPr id="3" name="矩形 2"/>
          <p:cNvSpPr/>
          <p:nvPr/>
        </p:nvSpPr>
        <p:spPr>
          <a:xfrm>
            <a:off x="874713" y="1268413"/>
            <a:ext cx="10442575" cy="5040312"/>
          </a:xfrm>
          <a:prstGeom prst="rect">
            <a:avLst/>
          </a:prstGeom>
          <a:solidFill>
            <a:schemeClr val="bg1"/>
          </a:solidFill>
          <a:ln>
            <a:noFill/>
          </a:ln>
          <a:effectLst>
            <a:outerShdw blurRad="609600" sx="101000" sy="101000" algn="ctr"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smtClean="0">
              <a:ln>
                <a:noFill/>
              </a:ln>
              <a:solidFill>
                <a:prstClr val="white"/>
              </a:solidFill>
              <a:effectLst/>
              <a:uLnTx/>
              <a:uFillTx/>
              <a:latin typeface="Arial" panose="020B0604020202020204"/>
              <a:ea typeface="微软雅黑" panose="020B0503020204020204" pitchFamily="34" charset="-122"/>
              <a:cs typeface="+mn-cs"/>
            </a:endParaRPr>
          </a:p>
        </p:txBody>
      </p:sp>
      <p:sp>
        <p:nvSpPr>
          <p:cNvPr id="12" name="文本框 11"/>
          <p:cNvSpPr txBox="1"/>
          <p:nvPr/>
        </p:nvSpPr>
        <p:spPr>
          <a:xfrm>
            <a:off x="892413" y="266121"/>
            <a:ext cx="3002745" cy="707886"/>
          </a:xfrm>
          <a:prstGeom prst="rect">
            <a:avLst/>
          </a:prstGeom>
          <a:noFill/>
        </p:spPr>
        <p:txBody>
          <a:bodyPr wrap="non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4000" b="1" i="0" u="none" strike="noStrike" kern="1200" cap="none" spc="0" normalizeH="0" baseline="0" noProof="0" dirty="0" smtClean="0">
                <a:ln>
                  <a:noFill/>
                </a:ln>
                <a:solidFill>
                  <a:prstClr val="white"/>
                </a:solidFill>
                <a:effectLst/>
                <a:uLnTx/>
                <a:uFillTx/>
                <a:latin typeface="Arial" panose="020B0604020202020204"/>
                <a:ea typeface="微软雅黑" panose="020B0503020204020204" pitchFamily="34" charset="-122"/>
                <a:cs typeface="+mn-cs"/>
              </a:rPr>
              <a:t>CONTENTS</a:t>
            </a:r>
            <a:endParaRPr kumimoji="0" lang="zh-CN" altLang="en-US" sz="4000" b="1" i="0" u="none" strike="noStrike" kern="1200" cap="none" spc="0" normalizeH="0" baseline="0" noProof="0" dirty="0" smtClean="0">
              <a:ln>
                <a:noFill/>
              </a:ln>
              <a:solidFill>
                <a:prstClr val="white"/>
              </a:solidFill>
              <a:effectLst/>
              <a:uLnTx/>
              <a:uFillTx/>
              <a:latin typeface="Arial" panose="020B0604020202020204"/>
              <a:ea typeface="微软雅黑" panose="020B0503020204020204" pitchFamily="34" charset="-122"/>
              <a:cs typeface="+mn-cs"/>
            </a:endParaRPr>
          </a:p>
        </p:txBody>
      </p:sp>
      <p:grpSp>
        <p:nvGrpSpPr>
          <p:cNvPr id="40" name="组合 39"/>
          <p:cNvGrpSpPr/>
          <p:nvPr/>
        </p:nvGrpSpPr>
        <p:grpSpPr>
          <a:xfrm>
            <a:off x="3558699" y="4292658"/>
            <a:ext cx="5120006" cy="1380925"/>
            <a:chOff x="874712" y="2958979"/>
            <a:chExt cx="5120006" cy="1380925"/>
          </a:xfrm>
        </p:grpSpPr>
        <p:sp>
          <p:nvSpPr>
            <p:cNvPr id="41" name="矩形 40"/>
            <p:cNvSpPr/>
            <p:nvPr/>
          </p:nvSpPr>
          <p:spPr>
            <a:xfrm>
              <a:off x="874712" y="3639712"/>
              <a:ext cx="5120006" cy="700192"/>
            </a:xfrm>
            <a:prstGeom prst="rect">
              <a:avLst/>
            </a:prstGeom>
          </p:spPr>
          <p:txBody>
            <a:bodyPr wrap="square">
              <a:spAutoFit/>
              <a:scene3d>
                <a:camera prst="orthographicFront"/>
                <a:lightRig rig="threePt" dir="t"/>
              </a:scene3d>
              <a:sp3d contourW="12700"/>
            </a:body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black">
                      <a:lumMod val="50000"/>
                      <a:lumOff val="50000"/>
                    </a:prstClr>
                  </a:solidFill>
                  <a:effectLst/>
                  <a:uLnTx/>
                  <a:uFillTx/>
                  <a:latin typeface="Arial" panose="020B0604020202020204"/>
                  <a:ea typeface="微软雅黑" panose="020B0503020204020204" pitchFamily="34" charset="-122"/>
                  <a:cs typeface="+mn-cs"/>
                </a:rPr>
                <a:t>用户可以在投影仪或者计算机上进行演示也可以将演示文稿打印出来制作成胶片以便应用到更广泛的领域中</a:t>
              </a:r>
            </a:p>
          </p:txBody>
        </p:sp>
        <p:sp>
          <p:nvSpPr>
            <p:cNvPr id="42" name="矩形 41"/>
            <p:cNvSpPr/>
            <p:nvPr/>
          </p:nvSpPr>
          <p:spPr>
            <a:xfrm>
              <a:off x="1428028" y="2958979"/>
              <a:ext cx="4013374" cy="646331"/>
            </a:xfrm>
            <a:prstGeom prst="rect">
              <a:avLst/>
            </a:prstGeom>
          </p:spPr>
          <p:txBody>
            <a:bodyPr wrap="square">
              <a:spAutoFit/>
              <a:scene3d>
                <a:camera prst="orthographicFront"/>
                <a:lightRig rig="threePt" dir="t"/>
              </a:scene3d>
              <a:sp3d contourW="12700"/>
            </a:bodyPr>
            <a:lstStyle/>
            <a:p>
              <a:pPr algn="ctr">
                <a:spcBef>
                  <a:spcPts val="500"/>
                </a:spcBef>
                <a:spcAft>
                  <a:spcPts val="0"/>
                </a:spcAft>
                <a:defRPr/>
              </a:pPr>
              <a:r>
                <a:rPr lang="zh-CN" altLang="en-US" sz="3600" b="1" kern="100" dirty="0">
                  <a:solidFill>
                    <a:srgbClr val="414455"/>
                  </a:solidFill>
                  <a:latin typeface="微软雅黑" panose="020B0503020204020204" pitchFamily="34" charset="-122"/>
                  <a:ea typeface="微软雅黑" panose="020B0503020204020204" pitchFamily="34" charset="-122"/>
                  <a:cs typeface="Times New Roman" panose="02020603050405020304" pitchFamily="18" charset="0"/>
                </a:rPr>
                <a:t>验证总结</a:t>
              </a:r>
              <a:endParaRPr lang="en-US" altLang="zh-CN" sz="3600" b="1" kern="100" dirty="0">
                <a:solidFill>
                  <a:srgbClr val="414455"/>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pic>
        <p:nvPicPr>
          <p:cNvPr id="16" name="图片占位符 15"/>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t="31322" b="31322"/>
          <a:stretch>
            <a:fillRect/>
          </a:stretch>
        </p:blipFill>
        <p:spPr/>
      </p:pic>
    </p:spTree>
  </p:cSld>
  <p:clrMapOvr>
    <a:masterClrMapping/>
  </p:clrMapOvr>
  <p:transition spd="slow" advTm="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1000"/>
                                        <p:tgtEl>
                                          <p:spTgt spid="16"/>
                                        </p:tgtEl>
                                      </p:cBhvr>
                                    </p:animEffect>
                                    <p:anim calcmode="lin" valueType="num">
                                      <p:cBhvr>
                                        <p:cTn id="14" dur="1000" fill="hold"/>
                                        <p:tgtEl>
                                          <p:spTgt spid="16"/>
                                        </p:tgtEl>
                                        <p:attrNameLst>
                                          <p:attrName>ppt_x</p:attrName>
                                        </p:attrNameLst>
                                      </p:cBhvr>
                                      <p:tavLst>
                                        <p:tav tm="0">
                                          <p:val>
                                            <p:strVal val="#ppt_x"/>
                                          </p:val>
                                        </p:tav>
                                        <p:tav tm="100000">
                                          <p:val>
                                            <p:strVal val="#ppt_x"/>
                                          </p:val>
                                        </p:tav>
                                      </p:tavLst>
                                    </p:anim>
                                    <p:anim calcmode="lin" valueType="num">
                                      <p:cBhvr>
                                        <p:cTn id="15" dur="1000" fill="hold"/>
                                        <p:tgtEl>
                                          <p:spTgt spid="16"/>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14" presetClass="entr" presetSubtype="10" fill="hold" nodeType="afterEffect">
                                  <p:stCondLst>
                                    <p:cond delay="0"/>
                                  </p:stCondLst>
                                  <p:childTnLst>
                                    <p:set>
                                      <p:cBhvr>
                                        <p:cTn id="18" dur="1" fill="hold">
                                          <p:stCondLst>
                                            <p:cond delay="0"/>
                                          </p:stCondLst>
                                        </p:cTn>
                                        <p:tgtEl>
                                          <p:spTgt spid="40"/>
                                        </p:tgtEl>
                                        <p:attrNameLst>
                                          <p:attrName>style.visibility</p:attrName>
                                        </p:attrNameLst>
                                      </p:cBhvr>
                                      <p:to>
                                        <p:strVal val="visible"/>
                                      </p:to>
                                    </p:set>
                                    <p:animEffect transition="in" filter="randombar(horizontal)">
                                      <p:cBhvr>
                                        <p:cTn id="1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434001" y="1903221"/>
            <a:ext cx="9323994" cy="1497301"/>
            <a:chOff x="1434001" y="1903221"/>
            <a:chExt cx="9323994" cy="1497301"/>
          </a:xfrm>
        </p:grpSpPr>
        <p:grpSp>
          <p:nvGrpSpPr>
            <p:cNvPr id="3" name="Group 4"/>
            <p:cNvGrpSpPr/>
            <p:nvPr/>
          </p:nvGrpSpPr>
          <p:grpSpPr>
            <a:xfrm>
              <a:off x="1434001" y="1903221"/>
              <a:ext cx="9323994" cy="1497301"/>
              <a:chOff x="-1123401" y="2523132"/>
              <a:chExt cx="11282033" cy="1811734"/>
            </a:xfrm>
          </p:grpSpPr>
          <p:sp>
            <p:nvSpPr>
              <p:cNvPr id="22" name="Freeform 23"/>
              <p:cNvSpPr/>
              <p:nvPr/>
            </p:nvSpPr>
            <p:spPr>
              <a:xfrm>
                <a:off x="2033366" y="2523132"/>
                <a:ext cx="1811734" cy="1811734"/>
              </a:xfrm>
              <a:custGeom>
                <a:avLst/>
                <a:gdLst>
                  <a:gd name="connsiteX0" fmla="*/ 0 w 1811734"/>
                  <a:gd name="connsiteY0" fmla="*/ 905867 h 1811734"/>
                  <a:gd name="connsiteX1" fmla="*/ 905867 w 1811734"/>
                  <a:gd name="connsiteY1" fmla="*/ 0 h 1811734"/>
                  <a:gd name="connsiteX2" fmla="*/ 1811734 w 1811734"/>
                  <a:gd name="connsiteY2" fmla="*/ 905867 h 1811734"/>
                  <a:gd name="connsiteX3" fmla="*/ 905867 w 1811734"/>
                  <a:gd name="connsiteY3" fmla="*/ 1811734 h 1811734"/>
                  <a:gd name="connsiteX4" fmla="*/ 0 w 1811734"/>
                  <a:gd name="connsiteY4" fmla="*/ 905867 h 1811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1734" h="1811734">
                    <a:moveTo>
                      <a:pt x="0" y="905867"/>
                    </a:moveTo>
                    <a:cubicBezTo>
                      <a:pt x="0" y="405570"/>
                      <a:pt x="405570" y="0"/>
                      <a:pt x="905867" y="0"/>
                    </a:cubicBezTo>
                    <a:cubicBezTo>
                      <a:pt x="1406164" y="0"/>
                      <a:pt x="1811734" y="405570"/>
                      <a:pt x="1811734" y="905867"/>
                    </a:cubicBezTo>
                    <a:cubicBezTo>
                      <a:pt x="1811734" y="1406164"/>
                      <a:pt x="1406164" y="1811734"/>
                      <a:pt x="905867" y="1811734"/>
                    </a:cubicBezTo>
                    <a:cubicBezTo>
                      <a:pt x="405570" y="1811734"/>
                      <a:pt x="0" y="1406164"/>
                      <a:pt x="0" y="905867"/>
                    </a:cubicBezTo>
                    <a:close/>
                  </a:path>
                </a:pathLst>
              </a:custGeom>
              <a:blipFill>
                <a:blip r:embed="rId3"/>
                <a:stretch>
                  <a:fillRect l="-25241" r="-24818"/>
                </a:stretch>
              </a:bli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6122" tIns="316122" rIns="316122" bIns="316122" numCol="1" spcCol="1270" anchor="ctr" anchorCtr="0">
                <a:noAutofit/>
              </a:bodyPr>
              <a:lstStyle/>
              <a:p>
                <a:pPr lvl="0" algn="ctr" defTabSz="1778000">
                  <a:lnSpc>
                    <a:spcPct val="90000"/>
                  </a:lnSpc>
                  <a:spcBef>
                    <a:spcPct val="0"/>
                  </a:spcBef>
                  <a:spcAft>
                    <a:spcPct val="35000"/>
                  </a:spcAft>
                </a:pPr>
                <a:endParaRPr lang="en-GB" sz="4000" kern="1200">
                  <a:latin typeface="Arial" panose="020B0604020202020204" pitchFamily="34" charset="0"/>
                  <a:cs typeface="Arial" panose="020B0604020202020204" pitchFamily="34" charset="0"/>
                </a:endParaRPr>
              </a:p>
            </p:txBody>
          </p:sp>
          <p:sp>
            <p:nvSpPr>
              <p:cNvPr id="23" name="Freeform 24"/>
              <p:cNvSpPr/>
              <p:nvPr/>
            </p:nvSpPr>
            <p:spPr>
              <a:xfrm>
                <a:off x="3992214" y="2903596"/>
                <a:ext cx="1050805" cy="1050805"/>
              </a:xfrm>
              <a:custGeom>
                <a:avLst/>
                <a:gdLst>
                  <a:gd name="connsiteX0" fmla="*/ 139284 w 1050805"/>
                  <a:gd name="connsiteY0" fmla="*/ 401828 h 1050805"/>
                  <a:gd name="connsiteX1" fmla="*/ 401828 w 1050805"/>
                  <a:gd name="connsiteY1" fmla="*/ 401828 h 1050805"/>
                  <a:gd name="connsiteX2" fmla="*/ 401828 w 1050805"/>
                  <a:gd name="connsiteY2" fmla="*/ 139284 h 1050805"/>
                  <a:gd name="connsiteX3" fmla="*/ 648977 w 1050805"/>
                  <a:gd name="connsiteY3" fmla="*/ 139284 h 1050805"/>
                  <a:gd name="connsiteX4" fmla="*/ 648977 w 1050805"/>
                  <a:gd name="connsiteY4" fmla="*/ 401828 h 1050805"/>
                  <a:gd name="connsiteX5" fmla="*/ 911521 w 1050805"/>
                  <a:gd name="connsiteY5" fmla="*/ 401828 h 1050805"/>
                  <a:gd name="connsiteX6" fmla="*/ 911521 w 1050805"/>
                  <a:gd name="connsiteY6" fmla="*/ 648977 h 1050805"/>
                  <a:gd name="connsiteX7" fmla="*/ 648977 w 1050805"/>
                  <a:gd name="connsiteY7" fmla="*/ 648977 h 1050805"/>
                  <a:gd name="connsiteX8" fmla="*/ 648977 w 1050805"/>
                  <a:gd name="connsiteY8" fmla="*/ 911521 h 1050805"/>
                  <a:gd name="connsiteX9" fmla="*/ 401828 w 1050805"/>
                  <a:gd name="connsiteY9" fmla="*/ 911521 h 1050805"/>
                  <a:gd name="connsiteX10" fmla="*/ 401828 w 1050805"/>
                  <a:gd name="connsiteY10" fmla="*/ 648977 h 1050805"/>
                  <a:gd name="connsiteX11" fmla="*/ 139284 w 1050805"/>
                  <a:gd name="connsiteY11" fmla="*/ 648977 h 1050805"/>
                  <a:gd name="connsiteX12" fmla="*/ 139284 w 1050805"/>
                  <a:gd name="connsiteY12" fmla="*/ 401828 h 1050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50805" h="1050805">
                    <a:moveTo>
                      <a:pt x="139284" y="401828"/>
                    </a:moveTo>
                    <a:lnTo>
                      <a:pt x="401828" y="401828"/>
                    </a:lnTo>
                    <a:lnTo>
                      <a:pt x="401828" y="139284"/>
                    </a:lnTo>
                    <a:lnTo>
                      <a:pt x="648977" y="139284"/>
                    </a:lnTo>
                    <a:lnTo>
                      <a:pt x="648977" y="401828"/>
                    </a:lnTo>
                    <a:lnTo>
                      <a:pt x="911521" y="401828"/>
                    </a:lnTo>
                    <a:lnTo>
                      <a:pt x="911521" y="648977"/>
                    </a:lnTo>
                    <a:lnTo>
                      <a:pt x="648977" y="648977"/>
                    </a:lnTo>
                    <a:lnTo>
                      <a:pt x="648977" y="911521"/>
                    </a:lnTo>
                    <a:lnTo>
                      <a:pt x="401828" y="911521"/>
                    </a:lnTo>
                    <a:lnTo>
                      <a:pt x="401828" y="648977"/>
                    </a:lnTo>
                    <a:lnTo>
                      <a:pt x="139284" y="648977"/>
                    </a:lnTo>
                    <a:lnTo>
                      <a:pt x="139284" y="401828"/>
                    </a:lnTo>
                    <a:close/>
                  </a:path>
                </a:pathLst>
              </a:custGeom>
              <a:solidFill>
                <a:schemeClr val="bg1">
                  <a:lumMod val="85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39284" tIns="401828" rIns="139284" bIns="401828" numCol="1" spcCol="1270" anchor="ctr" anchorCtr="0">
                <a:noAutofit/>
              </a:bodyPr>
              <a:lstStyle/>
              <a:p>
                <a:pPr lvl="0" algn="ctr" defTabSz="755650">
                  <a:lnSpc>
                    <a:spcPct val="90000"/>
                  </a:lnSpc>
                  <a:spcBef>
                    <a:spcPct val="0"/>
                  </a:spcBef>
                  <a:spcAft>
                    <a:spcPct val="35000"/>
                  </a:spcAft>
                </a:pPr>
                <a:endParaRPr lang="en-GB" sz="1700" kern="1200">
                  <a:latin typeface="Arial" panose="020B0604020202020204" pitchFamily="34" charset="0"/>
                  <a:cs typeface="Arial" panose="020B0604020202020204" pitchFamily="34" charset="0"/>
                </a:endParaRPr>
              </a:p>
            </p:txBody>
          </p:sp>
          <p:sp>
            <p:nvSpPr>
              <p:cNvPr id="24" name="Freeform 25"/>
              <p:cNvSpPr/>
              <p:nvPr/>
            </p:nvSpPr>
            <p:spPr>
              <a:xfrm>
                <a:off x="5190132" y="2523132"/>
                <a:ext cx="1811734" cy="1811734"/>
              </a:xfrm>
              <a:custGeom>
                <a:avLst/>
                <a:gdLst>
                  <a:gd name="connsiteX0" fmla="*/ 0 w 1811734"/>
                  <a:gd name="connsiteY0" fmla="*/ 905867 h 1811734"/>
                  <a:gd name="connsiteX1" fmla="*/ 905867 w 1811734"/>
                  <a:gd name="connsiteY1" fmla="*/ 0 h 1811734"/>
                  <a:gd name="connsiteX2" fmla="*/ 1811734 w 1811734"/>
                  <a:gd name="connsiteY2" fmla="*/ 905867 h 1811734"/>
                  <a:gd name="connsiteX3" fmla="*/ 905867 w 1811734"/>
                  <a:gd name="connsiteY3" fmla="*/ 1811734 h 1811734"/>
                  <a:gd name="connsiteX4" fmla="*/ 0 w 1811734"/>
                  <a:gd name="connsiteY4" fmla="*/ 905867 h 1811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1734" h="1811734">
                    <a:moveTo>
                      <a:pt x="0" y="905867"/>
                    </a:moveTo>
                    <a:cubicBezTo>
                      <a:pt x="0" y="405570"/>
                      <a:pt x="405570" y="0"/>
                      <a:pt x="905867" y="0"/>
                    </a:cubicBezTo>
                    <a:cubicBezTo>
                      <a:pt x="1406164" y="0"/>
                      <a:pt x="1811734" y="405570"/>
                      <a:pt x="1811734" y="905867"/>
                    </a:cubicBezTo>
                    <a:cubicBezTo>
                      <a:pt x="1811734" y="1406164"/>
                      <a:pt x="1406164" y="1811734"/>
                      <a:pt x="905867" y="1811734"/>
                    </a:cubicBezTo>
                    <a:cubicBezTo>
                      <a:pt x="405570" y="1811734"/>
                      <a:pt x="0" y="1406164"/>
                      <a:pt x="0" y="905867"/>
                    </a:cubicBezTo>
                    <a:close/>
                  </a:path>
                </a:pathLst>
              </a:custGeom>
              <a:blipFill>
                <a:blip r:embed="rId4"/>
                <a:stretch>
                  <a:fillRect l="-25241" r="-24818"/>
                </a:stretch>
              </a:bli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6122" tIns="316122" rIns="316122" bIns="316122" numCol="1" spcCol="1270" anchor="ctr" anchorCtr="0">
                <a:noAutofit/>
              </a:bodyPr>
              <a:lstStyle/>
              <a:p>
                <a:pPr lvl="0" algn="ctr" defTabSz="1778000">
                  <a:lnSpc>
                    <a:spcPct val="90000"/>
                  </a:lnSpc>
                  <a:spcBef>
                    <a:spcPct val="0"/>
                  </a:spcBef>
                  <a:spcAft>
                    <a:spcPct val="35000"/>
                  </a:spcAft>
                </a:pPr>
                <a:endParaRPr lang="en-GB" sz="4000" kern="1200">
                  <a:latin typeface="Arial" panose="020B0604020202020204" pitchFamily="34" charset="0"/>
                  <a:cs typeface="Arial" panose="020B0604020202020204" pitchFamily="34" charset="0"/>
                </a:endParaRPr>
              </a:p>
            </p:txBody>
          </p:sp>
          <p:sp>
            <p:nvSpPr>
              <p:cNvPr id="25" name="Freeform 26"/>
              <p:cNvSpPr/>
              <p:nvPr/>
            </p:nvSpPr>
            <p:spPr>
              <a:xfrm>
                <a:off x="7148980" y="2903596"/>
                <a:ext cx="1050805" cy="1050805"/>
              </a:xfrm>
              <a:custGeom>
                <a:avLst/>
                <a:gdLst>
                  <a:gd name="connsiteX0" fmla="*/ 139284 w 1050805"/>
                  <a:gd name="connsiteY0" fmla="*/ 216466 h 1050805"/>
                  <a:gd name="connsiteX1" fmla="*/ 911521 w 1050805"/>
                  <a:gd name="connsiteY1" fmla="*/ 216466 h 1050805"/>
                  <a:gd name="connsiteX2" fmla="*/ 911521 w 1050805"/>
                  <a:gd name="connsiteY2" fmla="*/ 463615 h 1050805"/>
                  <a:gd name="connsiteX3" fmla="*/ 139284 w 1050805"/>
                  <a:gd name="connsiteY3" fmla="*/ 463615 h 1050805"/>
                  <a:gd name="connsiteX4" fmla="*/ 139284 w 1050805"/>
                  <a:gd name="connsiteY4" fmla="*/ 216466 h 1050805"/>
                  <a:gd name="connsiteX5" fmla="*/ 139284 w 1050805"/>
                  <a:gd name="connsiteY5" fmla="*/ 587190 h 1050805"/>
                  <a:gd name="connsiteX6" fmla="*/ 911521 w 1050805"/>
                  <a:gd name="connsiteY6" fmla="*/ 587190 h 1050805"/>
                  <a:gd name="connsiteX7" fmla="*/ 911521 w 1050805"/>
                  <a:gd name="connsiteY7" fmla="*/ 834339 h 1050805"/>
                  <a:gd name="connsiteX8" fmla="*/ 139284 w 1050805"/>
                  <a:gd name="connsiteY8" fmla="*/ 834339 h 1050805"/>
                  <a:gd name="connsiteX9" fmla="*/ 139284 w 1050805"/>
                  <a:gd name="connsiteY9" fmla="*/ 587190 h 1050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0805" h="1050805">
                    <a:moveTo>
                      <a:pt x="139284" y="216466"/>
                    </a:moveTo>
                    <a:lnTo>
                      <a:pt x="911521" y="216466"/>
                    </a:lnTo>
                    <a:lnTo>
                      <a:pt x="911521" y="463615"/>
                    </a:lnTo>
                    <a:lnTo>
                      <a:pt x="139284" y="463615"/>
                    </a:lnTo>
                    <a:lnTo>
                      <a:pt x="139284" y="216466"/>
                    </a:lnTo>
                    <a:close/>
                    <a:moveTo>
                      <a:pt x="139284" y="587190"/>
                    </a:moveTo>
                    <a:lnTo>
                      <a:pt x="911521" y="587190"/>
                    </a:lnTo>
                    <a:lnTo>
                      <a:pt x="911521" y="834339"/>
                    </a:lnTo>
                    <a:lnTo>
                      <a:pt x="139284" y="834339"/>
                    </a:lnTo>
                    <a:lnTo>
                      <a:pt x="139284" y="587190"/>
                    </a:lnTo>
                    <a:close/>
                  </a:path>
                </a:pathLst>
              </a:custGeom>
              <a:solidFill>
                <a:schemeClr val="bg1">
                  <a:lumMod val="85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39284" tIns="216466" rIns="139284" bIns="216466" numCol="1" spcCol="1270" anchor="ctr" anchorCtr="0">
                <a:noAutofit/>
              </a:bodyPr>
              <a:lstStyle/>
              <a:p>
                <a:pPr lvl="0" algn="ctr" defTabSz="1955800">
                  <a:lnSpc>
                    <a:spcPct val="90000"/>
                  </a:lnSpc>
                  <a:spcBef>
                    <a:spcPct val="0"/>
                  </a:spcBef>
                  <a:spcAft>
                    <a:spcPct val="35000"/>
                  </a:spcAft>
                </a:pPr>
                <a:endParaRPr lang="en-GB" sz="4400" kern="1200">
                  <a:latin typeface="Arial" panose="020B0604020202020204" pitchFamily="34" charset="0"/>
                  <a:cs typeface="Arial" panose="020B0604020202020204" pitchFamily="34" charset="0"/>
                </a:endParaRPr>
              </a:p>
            </p:txBody>
          </p:sp>
          <p:sp>
            <p:nvSpPr>
              <p:cNvPr id="26" name="Freeform 27"/>
              <p:cNvSpPr/>
              <p:nvPr/>
            </p:nvSpPr>
            <p:spPr>
              <a:xfrm>
                <a:off x="8346898" y="2523132"/>
                <a:ext cx="1811734" cy="1811734"/>
              </a:xfrm>
              <a:custGeom>
                <a:avLst/>
                <a:gdLst>
                  <a:gd name="connsiteX0" fmla="*/ 0 w 1811734"/>
                  <a:gd name="connsiteY0" fmla="*/ 905867 h 1811734"/>
                  <a:gd name="connsiteX1" fmla="*/ 905867 w 1811734"/>
                  <a:gd name="connsiteY1" fmla="*/ 0 h 1811734"/>
                  <a:gd name="connsiteX2" fmla="*/ 1811734 w 1811734"/>
                  <a:gd name="connsiteY2" fmla="*/ 905867 h 1811734"/>
                  <a:gd name="connsiteX3" fmla="*/ 905867 w 1811734"/>
                  <a:gd name="connsiteY3" fmla="*/ 1811734 h 1811734"/>
                  <a:gd name="connsiteX4" fmla="*/ 0 w 1811734"/>
                  <a:gd name="connsiteY4" fmla="*/ 905867 h 1811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1734" h="1811734">
                    <a:moveTo>
                      <a:pt x="0" y="905867"/>
                    </a:moveTo>
                    <a:cubicBezTo>
                      <a:pt x="0" y="405570"/>
                      <a:pt x="405570" y="0"/>
                      <a:pt x="905867" y="0"/>
                    </a:cubicBezTo>
                    <a:cubicBezTo>
                      <a:pt x="1406164" y="0"/>
                      <a:pt x="1811734" y="405570"/>
                      <a:pt x="1811734" y="905867"/>
                    </a:cubicBezTo>
                    <a:cubicBezTo>
                      <a:pt x="1811734" y="1406164"/>
                      <a:pt x="1406164" y="1811734"/>
                      <a:pt x="905867" y="1811734"/>
                    </a:cubicBezTo>
                    <a:cubicBezTo>
                      <a:pt x="405570" y="1811734"/>
                      <a:pt x="0" y="1406164"/>
                      <a:pt x="0" y="905867"/>
                    </a:cubicBezTo>
                    <a:close/>
                  </a:path>
                </a:pathLst>
              </a:custGeom>
            </p:spPr>
            <p:style>
              <a:lnRef idx="1">
                <a:schemeClr val="accent4"/>
              </a:lnRef>
              <a:fillRef idx="3">
                <a:schemeClr val="accent4"/>
              </a:fillRef>
              <a:effectRef idx="2">
                <a:schemeClr val="accent4"/>
              </a:effectRef>
              <a:fontRef idx="minor">
                <a:schemeClr val="lt1"/>
              </a:fontRef>
            </p:style>
            <p:txBody>
              <a:bodyPr spcFirstLastPara="0" vert="horz" wrap="square" lIns="316122" tIns="316122" rIns="316122" bIns="316122" numCol="1" spcCol="1270" anchor="ctr" anchorCtr="0">
                <a:noAutofit/>
              </a:bodyPr>
              <a:lstStyle/>
              <a:p>
                <a:pPr lvl="0" algn="ctr" defTabSz="1778000">
                  <a:lnSpc>
                    <a:spcPct val="90000"/>
                  </a:lnSpc>
                  <a:spcBef>
                    <a:spcPct val="0"/>
                  </a:spcBef>
                  <a:spcAft>
                    <a:spcPct val="35000"/>
                  </a:spcAft>
                </a:pPr>
                <a:endParaRPr lang="en-GB" sz="4000" kern="1200">
                  <a:latin typeface="Arial" panose="020B0604020202020204" pitchFamily="34" charset="0"/>
                  <a:cs typeface="Arial" panose="020B0604020202020204" pitchFamily="34" charset="0"/>
                </a:endParaRPr>
              </a:p>
            </p:txBody>
          </p:sp>
          <p:sp>
            <p:nvSpPr>
              <p:cNvPr id="27" name="Freeform 28"/>
              <p:cNvSpPr/>
              <p:nvPr/>
            </p:nvSpPr>
            <p:spPr>
              <a:xfrm>
                <a:off x="-1123401" y="2523132"/>
                <a:ext cx="1811734" cy="1811734"/>
              </a:xfrm>
              <a:custGeom>
                <a:avLst/>
                <a:gdLst>
                  <a:gd name="connsiteX0" fmla="*/ 0 w 1811734"/>
                  <a:gd name="connsiteY0" fmla="*/ 905867 h 1811734"/>
                  <a:gd name="connsiteX1" fmla="*/ 905867 w 1811734"/>
                  <a:gd name="connsiteY1" fmla="*/ 0 h 1811734"/>
                  <a:gd name="connsiteX2" fmla="*/ 1811734 w 1811734"/>
                  <a:gd name="connsiteY2" fmla="*/ 905867 h 1811734"/>
                  <a:gd name="connsiteX3" fmla="*/ 905867 w 1811734"/>
                  <a:gd name="connsiteY3" fmla="*/ 1811734 h 1811734"/>
                  <a:gd name="connsiteX4" fmla="*/ 0 w 1811734"/>
                  <a:gd name="connsiteY4" fmla="*/ 905867 h 1811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1734" h="1811734">
                    <a:moveTo>
                      <a:pt x="0" y="905867"/>
                    </a:moveTo>
                    <a:cubicBezTo>
                      <a:pt x="0" y="405570"/>
                      <a:pt x="405570" y="0"/>
                      <a:pt x="905867" y="0"/>
                    </a:cubicBezTo>
                    <a:cubicBezTo>
                      <a:pt x="1406164" y="0"/>
                      <a:pt x="1811734" y="405570"/>
                      <a:pt x="1811734" y="905867"/>
                    </a:cubicBezTo>
                    <a:cubicBezTo>
                      <a:pt x="1811734" y="1406164"/>
                      <a:pt x="1406164" y="1811734"/>
                      <a:pt x="905867" y="1811734"/>
                    </a:cubicBezTo>
                    <a:cubicBezTo>
                      <a:pt x="405570" y="1811734"/>
                      <a:pt x="0" y="1406164"/>
                      <a:pt x="0" y="905867"/>
                    </a:cubicBezTo>
                    <a:close/>
                  </a:path>
                </a:pathLst>
              </a:custGeom>
              <a:blipFill>
                <a:blip r:embed="rId5"/>
                <a:stretch>
                  <a:fillRect l="-25509" r="-25079"/>
                </a:stretch>
              </a:bli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6122" tIns="316122" rIns="316122" bIns="316122" numCol="1" spcCol="1270" anchor="ctr" anchorCtr="0">
                <a:noAutofit/>
              </a:bodyPr>
              <a:lstStyle/>
              <a:p>
                <a:pPr lvl="0" algn="ctr" defTabSz="1778000">
                  <a:lnSpc>
                    <a:spcPct val="90000"/>
                  </a:lnSpc>
                  <a:spcBef>
                    <a:spcPct val="0"/>
                  </a:spcBef>
                  <a:spcAft>
                    <a:spcPct val="35000"/>
                  </a:spcAft>
                </a:pPr>
                <a:endParaRPr lang="en-GB" sz="4000" kern="1200" dirty="0">
                  <a:latin typeface="Arial" panose="020B0604020202020204" pitchFamily="34" charset="0"/>
                  <a:cs typeface="Arial" panose="020B0604020202020204" pitchFamily="34" charset="0"/>
                </a:endParaRPr>
              </a:p>
            </p:txBody>
          </p:sp>
          <p:sp>
            <p:nvSpPr>
              <p:cNvPr id="28" name="Freeform 29"/>
              <p:cNvSpPr/>
              <p:nvPr/>
            </p:nvSpPr>
            <p:spPr>
              <a:xfrm>
                <a:off x="835447" y="2903596"/>
                <a:ext cx="1050805" cy="1050805"/>
              </a:xfrm>
              <a:custGeom>
                <a:avLst/>
                <a:gdLst>
                  <a:gd name="connsiteX0" fmla="*/ 139284 w 1050805"/>
                  <a:gd name="connsiteY0" fmla="*/ 401828 h 1050805"/>
                  <a:gd name="connsiteX1" fmla="*/ 401828 w 1050805"/>
                  <a:gd name="connsiteY1" fmla="*/ 401828 h 1050805"/>
                  <a:gd name="connsiteX2" fmla="*/ 401828 w 1050805"/>
                  <a:gd name="connsiteY2" fmla="*/ 139284 h 1050805"/>
                  <a:gd name="connsiteX3" fmla="*/ 648977 w 1050805"/>
                  <a:gd name="connsiteY3" fmla="*/ 139284 h 1050805"/>
                  <a:gd name="connsiteX4" fmla="*/ 648977 w 1050805"/>
                  <a:gd name="connsiteY4" fmla="*/ 401828 h 1050805"/>
                  <a:gd name="connsiteX5" fmla="*/ 911521 w 1050805"/>
                  <a:gd name="connsiteY5" fmla="*/ 401828 h 1050805"/>
                  <a:gd name="connsiteX6" fmla="*/ 911521 w 1050805"/>
                  <a:gd name="connsiteY6" fmla="*/ 648977 h 1050805"/>
                  <a:gd name="connsiteX7" fmla="*/ 648977 w 1050805"/>
                  <a:gd name="connsiteY7" fmla="*/ 648977 h 1050805"/>
                  <a:gd name="connsiteX8" fmla="*/ 648977 w 1050805"/>
                  <a:gd name="connsiteY8" fmla="*/ 911521 h 1050805"/>
                  <a:gd name="connsiteX9" fmla="*/ 401828 w 1050805"/>
                  <a:gd name="connsiteY9" fmla="*/ 911521 h 1050805"/>
                  <a:gd name="connsiteX10" fmla="*/ 401828 w 1050805"/>
                  <a:gd name="connsiteY10" fmla="*/ 648977 h 1050805"/>
                  <a:gd name="connsiteX11" fmla="*/ 139284 w 1050805"/>
                  <a:gd name="connsiteY11" fmla="*/ 648977 h 1050805"/>
                  <a:gd name="connsiteX12" fmla="*/ 139284 w 1050805"/>
                  <a:gd name="connsiteY12" fmla="*/ 401828 h 1050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50805" h="1050805">
                    <a:moveTo>
                      <a:pt x="139284" y="401828"/>
                    </a:moveTo>
                    <a:lnTo>
                      <a:pt x="401828" y="401828"/>
                    </a:lnTo>
                    <a:lnTo>
                      <a:pt x="401828" y="139284"/>
                    </a:lnTo>
                    <a:lnTo>
                      <a:pt x="648977" y="139284"/>
                    </a:lnTo>
                    <a:lnTo>
                      <a:pt x="648977" y="401828"/>
                    </a:lnTo>
                    <a:lnTo>
                      <a:pt x="911521" y="401828"/>
                    </a:lnTo>
                    <a:lnTo>
                      <a:pt x="911521" y="648977"/>
                    </a:lnTo>
                    <a:lnTo>
                      <a:pt x="648977" y="648977"/>
                    </a:lnTo>
                    <a:lnTo>
                      <a:pt x="648977" y="911521"/>
                    </a:lnTo>
                    <a:lnTo>
                      <a:pt x="401828" y="911521"/>
                    </a:lnTo>
                    <a:lnTo>
                      <a:pt x="401828" y="648977"/>
                    </a:lnTo>
                    <a:lnTo>
                      <a:pt x="139284" y="648977"/>
                    </a:lnTo>
                    <a:lnTo>
                      <a:pt x="139284" y="401828"/>
                    </a:lnTo>
                    <a:close/>
                  </a:path>
                </a:pathLst>
              </a:custGeom>
              <a:solidFill>
                <a:schemeClr val="bg1">
                  <a:lumMod val="85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39284" tIns="401828" rIns="139284" bIns="401828" numCol="1" spcCol="1270" anchor="ctr" anchorCtr="0">
                <a:noAutofit/>
              </a:bodyPr>
              <a:lstStyle/>
              <a:p>
                <a:pPr lvl="0" algn="ctr" defTabSz="755650">
                  <a:lnSpc>
                    <a:spcPct val="90000"/>
                  </a:lnSpc>
                  <a:spcBef>
                    <a:spcPct val="0"/>
                  </a:spcBef>
                  <a:spcAft>
                    <a:spcPct val="35000"/>
                  </a:spcAft>
                </a:pPr>
                <a:endParaRPr lang="en-GB" sz="1700" kern="1200">
                  <a:latin typeface="Arial" panose="020B0604020202020204" pitchFamily="34" charset="0"/>
                  <a:cs typeface="Arial" panose="020B0604020202020204" pitchFamily="34" charset="0"/>
                </a:endParaRPr>
              </a:p>
            </p:txBody>
          </p:sp>
        </p:grpSp>
        <p:grpSp>
          <p:nvGrpSpPr>
            <p:cNvPr id="5" name="Group 6"/>
            <p:cNvGrpSpPr/>
            <p:nvPr/>
          </p:nvGrpSpPr>
          <p:grpSpPr>
            <a:xfrm>
              <a:off x="9728416" y="2370942"/>
              <a:ext cx="561856" cy="561856"/>
              <a:chOff x="8216107" y="1647825"/>
              <a:chExt cx="464344" cy="464344"/>
            </a:xfrm>
            <a:solidFill>
              <a:schemeClr val="bg2"/>
            </a:solidFill>
          </p:grpSpPr>
          <p:sp>
            <p:nvSpPr>
              <p:cNvPr id="17" name="AutoShape 81"/>
              <p:cNvSpPr/>
              <p:nvPr/>
            </p:nvSpPr>
            <p:spPr bwMode="auto">
              <a:xfrm>
                <a:off x="8216107" y="1647825"/>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35" y="9811"/>
                    </a:moveTo>
                    <a:cubicBezTo>
                      <a:pt x="20220" y="10144"/>
                      <a:pt x="20081" y="10800"/>
                      <a:pt x="18899" y="10800"/>
                    </a:cubicBezTo>
                    <a:lnTo>
                      <a:pt x="17549" y="10800"/>
                    </a:lnTo>
                    <a:cubicBezTo>
                      <a:pt x="17363" y="10800"/>
                      <a:pt x="17212" y="10950"/>
                      <a:pt x="17212" y="11137"/>
                    </a:cubicBezTo>
                    <a:cubicBezTo>
                      <a:pt x="17212" y="11324"/>
                      <a:pt x="17363" y="11475"/>
                      <a:pt x="17549" y="11475"/>
                    </a:cubicBezTo>
                    <a:lnTo>
                      <a:pt x="18858" y="11475"/>
                    </a:lnTo>
                    <a:cubicBezTo>
                      <a:pt x="19870" y="11475"/>
                      <a:pt x="20003" y="12314"/>
                      <a:pt x="19938" y="12719"/>
                    </a:cubicBezTo>
                    <a:cubicBezTo>
                      <a:pt x="19855" y="13223"/>
                      <a:pt x="19618" y="14175"/>
                      <a:pt x="18478" y="14175"/>
                    </a:cubicBezTo>
                    <a:lnTo>
                      <a:pt x="16874" y="14175"/>
                    </a:lnTo>
                    <a:cubicBezTo>
                      <a:pt x="16688" y="14175"/>
                      <a:pt x="16537" y="14325"/>
                      <a:pt x="16537" y="14512"/>
                    </a:cubicBezTo>
                    <a:cubicBezTo>
                      <a:pt x="16537" y="14699"/>
                      <a:pt x="16688" y="14850"/>
                      <a:pt x="16874" y="14850"/>
                    </a:cubicBezTo>
                    <a:lnTo>
                      <a:pt x="18203" y="14850"/>
                    </a:lnTo>
                    <a:cubicBezTo>
                      <a:pt x="19343" y="14850"/>
                      <a:pt x="19243" y="15718"/>
                      <a:pt x="19079" y="16237"/>
                    </a:cubicBezTo>
                    <a:cubicBezTo>
                      <a:pt x="18864" y="16918"/>
                      <a:pt x="18732" y="17549"/>
                      <a:pt x="17297" y="17549"/>
                    </a:cubicBezTo>
                    <a:lnTo>
                      <a:pt x="16196" y="17549"/>
                    </a:lnTo>
                    <a:cubicBezTo>
                      <a:pt x="16009" y="17549"/>
                      <a:pt x="15859" y="17700"/>
                      <a:pt x="15859" y="17887"/>
                    </a:cubicBezTo>
                    <a:cubicBezTo>
                      <a:pt x="15859" y="18073"/>
                      <a:pt x="16009" y="18225"/>
                      <a:pt x="16196" y="18225"/>
                    </a:cubicBezTo>
                    <a:lnTo>
                      <a:pt x="17255" y="18225"/>
                    </a:lnTo>
                    <a:cubicBezTo>
                      <a:pt x="17993" y="18225"/>
                      <a:pt x="18027" y="18923"/>
                      <a:pt x="17950" y="19174"/>
                    </a:cubicBezTo>
                    <a:cubicBezTo>
                      <a:pt x="17866" y="19448"/>
                      <a:pt x="17767" y="19651"/>
                      <a:pt x="17762" y="19660"/>
                    </a:cubicBezTo>
                    <a:cubicBezTo>
                      <a:pt x="17558" y="20028"/>
                      <a:pt x="17229" y="20249"/>
                      <a:pt x="16534" y="20249"/>
                    </a:cubicBezTo>
                    <a:lnTo>
                      <a:pt x="12844" y="20249"/>
                    </a:lnTo>
                    <a:cubicBezTo>
                      <a:pt x="10990" y="20249"/>
                      <a:pt x="9151" y="19829"/>
                      <a:pt x="9104" y="19818"/>
                    </a:cubicBezTo>
                    <a:cubicBezTo>
                      <a:pt x="6299" y="19172"/>
                      <a:pt x="6152" y="19122"/>
                      <a:pt x="5976" y="19072"/>
                    </a:cubicBezTo>
                    <a:cubicBezTo>
                      <a:pt x="5976" y="19072"/>
                      <a:pt x="5405" y="18976"/>
                      <a:pt x="5405" y="18478"/>
                    </a:cubicBezTo>
                    <a:lnTo>
                      <a:pt x="5399" y="9155"/>
                    </a:lnTo>
                    <a:cubicBezTo>
                      <a:pt x="5399" y="8839"/>
                      <a:pt x="5601" y="8552"/>
                      <a:pt x="5935" y="8452"/>
                    </a:cubicBezTo>
                    <a:cubicBezTo>
                      <a:pt x="5977" y="8435"/>
                      <a:pt x="6034" y="8419"/>
                      <a:pt x="6074" y="8401"/>
                    </a:cubicBezTo>
                    <a:cubicBezTo>
                      <a:pt x="9158" y="7125"/>
                      <a:pt x="10097" y="4324"/>
                      <a:pt x="10124" y="2025"/>
                    </a:cubicBezTo>
                    <a:cubicBezTo>
                      <a:pt x="10128" y="1702"/>
                      <a:pt x="10378" y="1350"/>
                      <a:pt x="10800" y="1350"/>
                    </a:cubicBezTo>
                    <a:cubicBezTo>
                      <a:pt x="11514" y="1350"/>
                      <a:pt x="12774" y="2782"/>
                      <a:pt x="12774" y="4554"/>
                    </a:cubicBezTo>
                    <a:cubicBezTo>
                      <a:pt x="12774" y="6155"/>
                      <a:pt x="12711" y="6432"/>
                      <a:pt x="12149" y="8100"/>
                    </a:cubicBezTo>
                    <a:cubicBezTo>
                      <a:pt x="18899" y="8100"/>
                      <a:pt x="18852" y="8196"/>
                      <a:pt x="19448" y="8353"/>
                    </a:cubicBezTo>
                    <a:cubicBezTo>
                      <a:pt x="20187" y="8564"/>
                      <a:pt x="20249" y="9175"/>
                      <a:pt x="20249" y="9386"/>
                    </a:cubicBezTo>
                    <a:cubicBezTo>
                      <a:pt x="20249" y="9618"/>
                      <a:pt x="20243" y="9584"/>
                      <a:pt x="20235" y="9811"/>
                    </a:cubicBezTo>
                    <a:moveTo>
                      <a:pt x="4724" y="19575"/>
                    </a:moveTo>
                    <a:cubicBezTo>
                      <a:pt x="4724" y="19948"/>
                      <a:pt x="4423" y="20249"/>
                      <a:pt x="4049" y="20249"/>
                    </a:cubicBezTo>
                    <a:lnTo>
                      <a:pt x="2024" y="20249"/>
                    </a:lnTo>
                    <a:cubicBezTo>
                      <a:pt x="1652" y="20249"/>
                      <a:pt x="1349" y="19948"/>
                      <a:pt x="1349" y="19575"/>
                    </a:cubicBezTo>
                    <a:lnTo>
                      <a:pt x="1349" y="8774"/>
                    </a:lnTo>
                    <a:cubicBezTo>
                      <a:pt x="1349" y="8401"/>
                      <a:pt x="1652" y="8100"/>
                      <a:pt x="2024" y="8100"/>
                    </a:cubicBezTo>
                    <a:lnTo>
                      <a:pt x="4049" y="8100"/>
                    </a:lnTo>
                    <a:cubicBezTo>
                      <a:pt x="4423" y="8100"/>
                      <a:pt x="4724" y="8401"/>
                      <a:pt x="4724" y="8774"/>
                    </a:cubicBezTo>
                    <a:cubicBezTo>
                      <a:pt x="4724" y="8774"/>
                      <a:pt x="4724" y="19575"/>
                      <a:pt x="4724" y="19575"/>
                    </a:cubicBezTo>
                    <a:close/>
                    <a:moveTo>
                      <a:pt x="19686" y="7069"/>
                    </a:moveTo>
                    <a:cubicBezTo>
                      <a:pt x="18842" y="6846"/>
                      <a:pt x="16858" y="6849"/>
                      <a:pt x="13956" y="6773"/>
                    </a:cubicBezTo>
                    <a:cubicBezTo>
                      <a:pt x="14093" y="6139"/>
                      <a:pt x="14124" y="5568"/>
                      <a:pt x="14124" y="4554"/>
                    </a:cubicBezTo>
                    <a:cubicBezTo>
                      <a:pt x="14124" y="2133"/>
                      <a:pt x="12361" y="0"/>
                      <a:pt x="10800" y="0"/>
                    </a:cubicBezTo>
                    <a:cubicBezTo>
                      <a:pt x="9698" y="0"/>
                      <a:pt x="8789" y="901"/>
                      <a:pt x="8774" y="2009"/>
                    </a:cubicBezTo>
                    <a:cubicBezTo>
                      <a:pt x="8760" y="3368"/>
                      <a:pt x="8340" y="5716"/>
                      <a:pt x="6074" y="6906"/>
                    </a:cubicBezTo>
                    <a:cubicBezTo>
                      <a:pt x="5908" y="6994"/>
                      <a:pt x="5433" y="7228"/>
                      <a:pt x="5364" y="7259"/>
                    </a:cubicBezTo>
                    <a:lnTo>
                      <a:pt x="5399" y="7289"/>
                    </a:lnTo>
                    <a:cubicBezTo>
                      <a:pt x="5045" y="6984"/>
                      <a:pt x="4554" y="6750"/>
                      <a:pt x="4049" y="6750"/>
                    </a:cubicBezTo>
                    <a:lnTo>
                      <a:pt x="2024" y="6750"/>
                    </a:lnTo>
                    <a:cubicBezTo>
                      <a:pt x="908" y="6750"/>
                      <a:pt x="0" y="7658"/>
                      <a:pt x="0" y="8774"/>
                    </a:cubicBezTo>
                    <a:lnTo>
                      <a:pt x="0" y="19575"/>
                    </a:lnTo>
                    <a:cubicBezTo>
                      <a:pt x="0" y="20691"/>
                      <a:pt x="908" y="21599"/>
                      <a:pt x="2024" y="21599"/>
                    </a:cubicBezTo>
                    <a:lnTo>
                      <a:pt x="4049" y="21599"/>
                    </a:lnTo>
                    <a:cubicBezTo>
                      <a:pt x="4853" y="21599"/>
                      <a:pt x="5525" y="21114"/>
                      <a:pt x="5850" y="20434"/>
                    </a:cubicBezTo>
                    <a:cubicBezTo>
                      <a:pt x="5859" y="20437"/>
                      <a:pt x="5873" y="20441"/>
                      <a:pt x="5882" y="20442"/>
                    </a:cubicBezTo>
                    <a:cubicBezTo>
                      <a:pt x="5927" y="20454"/>
                      <a:pt x="5979" y="20467"/>
                      <a:pt x="6044" y="20485"/>
                    </a:cubicBezTo>
                    <a:cubicBezTo>
                      <a:pt x="6056" y="20487"/>
                      <a:pt x="6062" y="20488"/>
                      <a:pt x="6074" y="20492"/>
                    </a:cubicBezTo>
                    <a:cubicBezTo>
                      <a:pt x="6464" y="20588"/>
                      <a:pt x="7212" y="20768"/>
                      <a:pt x="8812" y="21135"/>
                    </a:cubicBezTo>
                    <a:cubicBezTo>
                      <a:pt x="9155" y="21213"/>
                      <a:pt x="10966" y="21599"/>
                      <a:pt x="12844" y="21599"/>
                    </a:cubicBezTo>
                    <a:lnTo>
                      <a:pt x="16534" y="21599"/>
                    </a:lnTo>
                    <a:cubicBezTo>
                      <a:pt x="17659" y="21599"/>
                      <a:pt x="18469" y="21167"/>
                      <a:pt x="18952" y="20298"/>
                    </a:cubicBezTo>
                    <a:cubicBezTo>
                      <a:pt x="18958" y="20285"/>
                      <a:pt x="19114" y="19982"/>
                      <a:pt x="19240" y="19572"/>
                    </a:cubicBezTo>
                    <a:cubicBezTo>
                      <a:pt x="19336" y="19263"/>
                      <a:pt x="19371" y="18827"/>
                      <a:pt x="19256" y="18384"/>
                    </a:cubicBezTo>
                    <a:cubicBezTo>
                      <a:pt x="19981" y="17886"/>
                      <a:pt x="20214" y="17133"/>
                      <a:pt x="20366" y="16643"/>
                    </a:cubicBezTo>
                    <a:cubicBezTo>
                      <a:pt x="20620" y="15838"/>
                      <a:pt x="20544" y="15235"/>
                      <a:pt x="20367" y="14803"/>
                    </a:cubicBezTo>
                    <a:cubicBezTo>
                      <a:pt x="20775" y="14418"/>
                      <a:pt x="21122" y="13831"/>
                      <a:pt x="21269" y="12935"/>
                    </a:cubicBezTo>
                    <a:cubicBezTo>
                      <a:pt x="21361" y="12380"/>
                      <a:pt x="21263" y="11809"/>
                      <a:pt x="21007" y="11334"/>
                    </a:cubicBezTo>
                    <a:cubicBezTo>
                      <a:pt x="21389" y="10905"/>
                      <a:pt x="21564" y="10365"/>
                      <a:pt x="21583" y="9865"/>
                    </a:cubicBezTo>
                    <a:lnTo>
                      <a:pt x="21591" y="9724"/>
                    </a:lnTo>
                    <a:cubicBezTo>
                      <a:pt x="21596" y="9635"/>
                      <a:pt x="21600" y="9581"/>
                      <a:pt x="21600" y="9386"/>
                    </a:cubicBezTo>
                    <a:cubicBezTo>
                      <a:pt x="21600" y="8533"/>
                      <a:pt x="21010" y="7446"/>
                      <a:pt x="19686" y="706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sym typeface="Gill Sans" charset="0"/>
                </a:endParaRPr>
              </a:p>
            </p:txBody>
          </p:sp>
          <p:sp>
            <p:nvSpPr>
              <p:cNvPr id="18" name="AutoShape 82"/>
              <p:cNvSpPr/>
              <p:nvPr/>
            </p:nvSpPr>
            <p:spPr bwMode="auto">
              <a:xfrm>
                <a:off x="8259763" y="2024857"/>
                <a:ext cx="43657" cy="436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4400"/>
                    </a:moveTo>
                    <a:cubicBezTo>
                      <a:pt x="8820" y="14400"/>
                      <a:pt x="7200" y="12782"/>
                      <a:pt x="7200" y="10800"/>
                    </a:cubicBezTo>
                    <a:cubicBezTo>
                      <a:pt x="7200" y="8817"/>
                      <a:pt x="8820" y="7200"/>
                      <a:pt x="10800" y="7200"/>
                    </a:cubicBezTo>
                    <a:cubicBezTo>
                      <a:pt x="12779" y="7200"/>
                      <a:pt x="14400" y="8817"/>
                      <a:pt x="14400" y="10800"/>
                    </a:cubicBezTo>
                    <a:cubicBezTo>
                      <a:pt x="14400" y="12782"/>
                      <a:pt x="12779" y="14400"/>
                      <a:pt x="10800" y="14400"/>
                    </a:cubicBezTo>
                    <a:moveTo>
                      <a:pt x="10800" y="0"/>
                    </a:moveTo>
                    <a:cubicBezTo>
                      <a:pt x="4837" y="0"/>
                      <a:pt x="0" y="4837"/>
                      <a:pt x="0" y="10800"/>
                    </a:cubicBezTo>
                    <a:cubicBezTo>
                      <a:pt x="0" y="16762"/>
                      <a:pt x="4837" y="21599"/>
                      <a:pt x="10800" y="21599"/>
                    </a:cubicBezTo>
                    <a:cubicBezTo>
                      <a:pt x="16762" y="21599"/>
                      <a:pt x="21600" y="16762"/>
                      <a:pt x="21600" y="10800"/>
                    </a:cubicBezTo>
                    <a:cubicBezTo>
                      <a:pt x="21600" y="4837"/>
                      <a:pt x="16762"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sym typeface="Gill Sans" charset="0"/>
                </a:endParaRPr>
              </a:p>
            </p:txBody>
          </p:sp>
        </p:grpSp>
      </p:grpSp>
      <p:grpSp>
        <p:nvGrpSpPr>
          <p:cNvPr id="29" name="组合 28"/>
          <p:cNvGrpSpPr/>
          <p:nvPr/>
        </p:nvGrpSpPr>
        <p:grpSpPr>
          <a:xfrm>
            <a:off x="1073197" y="3652751"/>
            <a:ext cx="2218908" cy="1068606"/>
            <a:chOff x="7483990" y="3375179"/>
            <a:chExt cx="3082048" cy="1068606"/>
          </a:xfrm>
        </p:grpSpPr>
        <p:sp>
          <p:nvSpPr>
            <p:cNvPr id="30" name="矩形 29"/>
            <p:cNvSpPr/>
            <p:nvPr/>
          </p:nvSpPr>
          <p:spPr>
            <a:xfrm>
              <a:off x="7483990" y="3761547"/>
              <a:ext cx="3082048" cy="682238"/>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en-US" altLang="zh-CN" sz="1100" dirty="0">
                  <a:solidFill>
                    <a:schemeClr val="bg1">
                      <a:lumMod val="50000"/>
                    </a:schemeClr>
                  </a:solidFill>
                  <a:latin typeface="Century Gothic" panose="020B0502020202020204" pitchFamily="34" charset="0"/>
                </a:rPr>
                <a:t>Far </a:t>
              </a:r>
              <a:r>
                <a:rPr lang="en-US" altLang="zh-CN" sz="1100" dirty="0" err="1">
                  <a:solidFill>
                    <a:schemeClr val="bg1">
                      <a:lumMod val="50000"/>
                    </a:schemeClr>
                  </a:solidFill>
                  <a:latin typeface="Century Gothic" panose="020B0502020202020204" pitchFamily="34" charset="0"/>
                </a:rPr>
                <a:t>far</a:t>
              </a:r>
              <a:r>
                <a:rPr lang="en-US" altLang="zh-CN" sz="1100" dirty="0">
                  <a:solidFill>
                    <a:schemeClr val="bg1">
                      <a:lumMod val="50000"/>
                    </a:schemeClr>
                  </a:solidFill>
                  <a:latin typeface="Century Gothic" panose="020B0502020202020204" pitchFamily="34" charset="0"/>
                </a:rPr>
                <a:t> away, behind the word mountains, far from the countries </a:t>
              </a:r>
              <a:r>
                <a:rPr lang="en-US" altLang="zh-CN" sz="1100" dirty="0" err="1">
                  <a:solidFill>
                    <a:schemeClr val="bg1">
                      <a:lumMod val="50000"/>
                    </a:schemeClr>
                  </a:solidFill>
                  <a:latin typeface="Century Gothic" panose="020B0502020202020204" pitchFamily="34" charset="0"/>
                </a:rPr>
                <a:t>Vokalia</a:t>
              </a:r>
              <a:endParaRPr lang="en-US" altLang="zh-CN" sz="1100" dirty="0">
                <a:solidFill>
                  <a:schemeClr val="bg1">
                    <a:lumMod val="50000"/>
                  </a:schemeClr>
                </a:solidFill>
                <a:latin typeface="Century Gothic" panose="020B0502020202020204" pitchFamily="34" charset="0"/>
              </a:endParaRPr>
            </a:p>
          </p:txBody>
        </p:sp>
        <p:sp>
          <p:nvSpPr>
            <p:cNvPr id="31" name="矩形 30"/>
            <p:cNvSpPr/>
            <p:nvPr/>
          </p:nvSpPr>
          <p:spPr>
            <a:xfrm>
              <a:off x="7790853" y="3375179"/>
              <a:ext cx="2468323" cy="395686"/>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zh-CN" altLang="en-US" b="1" dirty="0">
                  <a:solidFill>
                    <a:schemeClr val="tx1">
                      <a:lumMod val="75000"/>
                      <a:lumOff val="25000"/>
                    </a:schemeClr>
                  </a:solidFill>
                  <a:latin typeface="Century Gothic" panose="020B0502020202020204" pitchFamily="34" charset="0"/>
                </a:rPr>
                <a:t>标题文字添加</a:t>
              </a:r>
            </a:p>
          </p:txBody>
        </p:sp>
      </p:grpSp>
      <p:grpSp>
        <p:nvGrpSpPr>
          <p:cNvPr id="32" name="组合 31"/>
          <p:cNvGrpSpPr/>
          <p:nvPr/>
        </p:nvGrpSpPr>
        <p:grpSpPr>
          <a:xfrm>
            <a:off x="3682095" y="3652751"/>
            <a:ext cx="2218908" cy="1068606"/>
            <a:chOff x="7483990" y="3375179"/>
            <a:chExt cx="3082048" cy="1068606"/>
          </a:xfrm>
        </p:grpSpPr>
        <p:sp>
          <p:nvSpPr>
            <p:cNvPr id="33" name="矩形 32"/>
            <p:cNvSpPr/>
            <p:nvPr/>
          </p:nvSpPr>
          <p:spPr>
            <a:xfrm>
              <a:off x="7483990" y="3761547"/>
              <a:ext cx="3082048" cy="682238"/>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en-US" altLang="zh-CN" sz="1100" dirty="0">
                  <a:solidFill>
                    <a:schemeClr val="bg1">
                      <a:lumMod val="50000"/>
                    </a:schemeClr>
                  </a:solidFill>
                  <a:latin typeface="Century Gothic" panose="020B0502020202020204" pitchFamily="34" charset="0"/>
                </a:rPr>
                <a:t>Far </a:t>
              </a:r>
              <a:r>
                <a:rPr lang="en-US" altLang="zh-CN" sz="1100" dirty="0" err="1">
                  <a:solidFill>
                    <a:schemeClr val="bg1">
                      <a:lumMod val="50000"/>
                    </a:schemeClr>
                  </a:solidFill>
                  <a:latin typeface="Century Gothic" panose="020B0502020202020204" pitchFamily="34" charset="0"/>
                </a:rPr>
                <a:t>far</a:t>
              </a:r>
              <a:r>
                <a:rPr lang="en-US" altLang="zh-CN" sz="1100" dirty="0">
                  <a:solidFill>
                    <a:schemeClr val="bg1">
                      <a:lumMod val="50000"/>
                    </a:schemeClr>
                  </a:solidFill>
                  <a:latin typeface="Century Gothic" panose="020B0502020202020204" pitchFamily="34" charset="0"/>
                </a:rPr>
                <a:t> away, behind the word mountains, far from the countries </a:t>
              </a:r>
              <a:r>
                <a:rPr lang="en-US" altLang="zh-CN" sz="1100" dirty="0" err="1">
                  <a:solidFill>
                    <a:schemeClr val="bg1">
                      <a:lumMod val="50000"/>
                    </a:schemeClr>
                  </a:solidFill>
                  <a:latin typeface="Century Gothic" panose="020B0502020202020204" pitchFamily="34" charset="0"/>
                </a:rPr>
                <a:t>Vokalia</a:t>
              </a:r>
              <a:endParaRPr lang="en-US" altLang="zh-CN" sz="1100" dirty="0">
                <a:solidFill>
                  <a:schemeClr val="bg1">
                    <a:lumMod val="50000"/>
                  </a:schemeClr>
                </a:solidFill>
                <a:latin typeface="Century Gothic" panose="020B0502020202020204" pitchFamily="34" charset="0"/>
              </a:endParaRPr>
            </a:p>
          </p:txBody>
        </p:sp>
        <p:sp>
          <p:nvSpPr>
            <p:cNvPr id="34" name="矩形 33"/>
            <p:cNvSpPr/>
            <p:nvPr/>
          </p:nvSpPr>
          <p:spPr>
            <a:xfrm>
              <a:off x="7790853" y="3375179"/>
              <a:ext cx="2468323" cy="395686"/>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zh-CN" altLang="en-US" b="1" dirty="0">
                  <a:solidFill>
                    <a:schemeClr val="tx1">
                      <a:lumMod val="75000"/>
                      <a:lumOff val="25000"/>
                    </a:schemeClr>
                  </a:solidFill>
                  <a:latin typeface="Century Gothic" panose="020B0502020202020204" pitchFamily="34" charset="0"/>
                </a:rPr>
                <a:t>标题文字添加</a:t>
              </a:r>
            </a:p>
          </p:txBody>
        </p:sp>
      </p:grpSp>
      <p:grpSp>
        <p:nvGrpSpPr>
          <p:cNvPr id="35" name="组合 34"/>
          <p:cNvGrpSpPr/>
          <p:nvPr/>
        </p:nvGrpSpPr>
        <p:grpSpPr>
          <a:xfrm>
            <a:off x="6290993" y="3652751"/>
            <a:ext cx="2218908" cy="1068606"/>
            <a:chOff x="7483990" y="3375179"/>
            <a:chExt cx="3082048" cy="1068606"/>
          </a:xfrm>
        </p:grpSpPr>
        <p:sp>
          <p:nvSpPr>
            <p:cNvPr id="36" name="矩形 35"/>
            <p:cNvSpPr/>
            <p:nvPr/>
          </p:nvSpPr>
          <p:spPr>
            <a:xfrm>
              <a:off x="7483990" y="3761547"/>
              <a:ext cx="3082048" cy="682238"/>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en-US" altLang="zh-CN" sz="1100" dirty="0">
                  <a:solidFill>
                    <a:schemeClr val="bg1">
                      <a:lumMod val="50000"/>
                    </a:schemeClr>
                  </a:solidFill>
                  <a:latin typeface="Century Gothic" panose="020B0502020202020204" pitchFamily="34" charset="0"/>
                </a:rPr>
                <a:t>Far </a:t>
              </a:r>
              <a:r>
                <a:rPr lang="en-US" altLang="zh-CN" sz="1100" dirty="0" err="1">
                  <a:solidFill>
                    <a:schemeClr val="bg1">
                      <a:lumMod val="50000"/>
                    </a:schemeClr>
                  </a:solidFill>
                  <a:latin typeface="Century Gothic" panose="020B0502020202020204" pitchFamily="34" charset="0"/>
                </a:rPr>
                <a:t>far</a:t>
              </a:r>
              <a:r>
                <a:rPr lang="en-US" altLang="zh-CN" sz="1100" dirty="0">
                  <a:solidFill>
                    <a:schemeClr val="bg1">
                      <a:lumMod val="50000"/>
                    </a:schemeClr>
                  </a:solidFill>
                  <a:latin typeface="Century Gothic" panose="020B0502020202020204" pitchFamily="34" charset="0"/>
                </a:rPr>
                <a:t> away, behind the word mountains, far from the countries </a:t>
              </a:r>
              <a:r>
                <a:rPr lang="en-US" altLang="zh-CN" sz="1100" dirty="0" err="1">
                  <a:solidFill>
                    <a:schemeClr val="bg1">
                      <a:lumMod val="50000"/>
                    </a:schemeClr>
                  </a:solidFill>
                  <a:latin typeface="Century Gothic" panose="020B0502020202020204" pitchFamily="34" charset="0"/>
                </a:rPr>
                <a:t>Vokalia</a:t>
              </a:r>
              <a:endParaRPr lang="en-US" altLang="zh-CN" sz="1100" dirty="0">
                <a:solidFill>
                  <a:schemeClr val="bg1">
                    <a:lumMod val="50000"/>
                  </a:schemeClr>
                </a:solidFill>
                <a:latin typeface="Century Gothic" panose="020B0502020202020204" pitchFamily="34" charset="0"/>
              </a:endParaRPr>
            </a:p>
          </p:txBody>
        </p:sp>
        <p:sp>
          <p:nvSpPr>
            <p:cNvPr id="37" name="矩形 36"/>
            <p:cNvSpPr/>
            <p:nvPr/>
          </p:nvSpPr>
          <p:spPr>
            <a:xfrm>
              <a:off x="7790853" y="3375179"/>
              <a:ext cx="2468323" cy="395686"/>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zh-CN" altLang="en-US" b="1" dirty="0">
                  <a:solidFill>
                    <a:schemeClr val="tx1">
                      <a:lumMod val="75000"/>
                      <a:lumOff val="25000"/>
                    </a:schemeClr>
                  </a:solidFill>
                  <a:latin typeface="Century Gothic" panose="020B0502020202020204" pitchFamily="34" charset="0"/>
                </a:rPr>
                <a:t>标题文字添加</a:t>
              </a:r>
            </a:p>
          </p:txBody>
        </p:sp>
      </p:grpSp>
      <p:grpSp>
        <p:nvGrpSpPr>
          <p:cNvPr id="38" name="组合 37"/>
          <p:cNvGrpSpPr/>
          <p:nvPr/>
        </p:nvGrpSpPr>
        <p:grpSpPr>
          <a:xfrm>
            <a:off x="8899890" y="3652751"/>
            <a:ext cx="2218908" cy="1068606"/>
            <a:chOff x="7483990" y="3375179"/>
            <a:chExt cx="3082048" cy="1068606"/>
          </a:xfrm>
        </p:grpSpPr>
        <p:sp>
          <p:nvSpPr>
            <p:cNvPr id="39" name="矩形 38"/>
            <p:cNvSpPr/>
            <p:nvPr/>
          </p:nvSpPr>
          <p:spPr>
            <a:xfrm>
              <a:off x="7483990" y="3761547"/>
              <a:ext cx="3082048" cy="682238"/>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en-US" altLang="zh-CN" sz="1100" dirty="0">
                  <a:solidFill>
                    <a:schemeClr val="bg1">
                      <a:lumMod val="50000"/>
                    </a:schemeClr>
                  </a:solidFill>
                  <a:latin typeface="Century Gothic" panose="020B0502020202020204" pitchFamily="34" charset="0"/>
                </a:rPr>
                <a:t>Far </a:t>
              </a:r>
              <a:r>
                <a:rPr lang="en-US" altLang="zh-CN" sz="1100" dirty="0" err="1">
                  <a:solidFill>
                    <a:schemeClr val="bg1">
                      <a:lumMod val="50000"/>
                    </a:schemeClr>
                  </a:solidFill>
                  <a:latin typeface="Century Gothic" panose="020B0502020202020204" pitchFamily="34" charset="0"/>
                </a:rPr>
                <a:t>far</a:t>
              </a:r>
              <a:r>
                <a:rPr lang="en-US" altLang="zh-CN" sz="1100" dirty="0">
                  <a:solidFill>
                    <a:schemeClr val="bg1">
                      <a:lumMod val="50000"/>
                    </a:schemeClr>
                  </a:solidFill>
                  <a:latin typeface="Century Gothic" panose="020B0502020202020204" pitchFamily="34" charset="0"/>
                </a:rPr>
                <a:t> away, behind the word mountains, far from the countries </a:t>
              </a:r>
              <a:r>
                <a:rPr lang="en-US" altLang="zh-CN" sz="1100" dirty="0" err="1">
                  <a:solidFill>
                    <a:schemeClr val="bg1">
                      <a:lumMod val="50000"/>
                    </a:schemeClr>
                  </a:solidFill>
                  <a:latin typeface="Century Gothic" panose="020B0502020202020204" pitchFamily="34" charset="0"/>
                </a:rPr>
                <a:t>Vokalia</a:t>
              </a:r>
              <a:endParaRPr lang="en-US" altLang="zh-CN" sz="1100" dirty="0">
                <a:solidFill>
                  <a:schemeClr val="bg1">
                    <a:lumMod val="50000"/>
                  </a:schemeClr>
                </a:solidFill>
                <a:latin typeface="Century Gothic" panose="020B0502020202020204" pitchFamily="34" charset="0"/>
              </a:endParaRPr>
            </a:p>
          </p:txBody>
        </p:sp>
        <p:sp>
          <p:nvSpPr>
            <p:cNvPr id="40" name="矩形 39"/>
            <p:cNvSpPr/>
            <p:nvPr/>
          </p:nvSpPr>
          <p:spPr>
            <a:xfrm>
              <a:off x="7790853" y="3375179"/>
              <a:ext cx="2468323" cy="395686"/>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zh-CN" altLang="en-US" b="1" dirty="0">
                  <a:solidFill>
                    <a:schemeClr val="tx1">
                      <a:lumMod val="75000"/>
                      <a:lumOff val="25000"/>
                    </a:schemeClr>
                  </a:solidFill>
                  <a:latin typeface="Century Gothic" panose="020B0502020202020204" pitchFamily="34" charset="0"/>
                </a:rPr>
                <a:t>标题文字添加</a:t>
              </a:r>
            </a:p>
          </p:txBody>
        </p:sp>
      </p:grpSp>
      <p:cxnSp>
        <p:nvCxnSpPr>
          <p:cNvPr id="41" name="Straight Connector 43"/>
          <p:cNvCxnSpPr/>
          <p:nvPr/>
        </p:nvCxnSpPr>
        <p:spPr>
          <a:xfrm>
            <a:off x="1294122" y="4980644"/>
            <a:ext cx="9603752" cy="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44" name="Group 145"/>
          <p:cNvGrpSpPr/>
          <p:nvPr/>
        </p:nvGrpSpPr>
        <p:grpSpPr>
          <a:xfrm>
            <a:off x="1582278" y="5306686"/>
            <a:ext cx="608575" cy="608575"/>
            <a:chOff x="3510757" y="2582069"/>
            <a:chExt cx="464344" cy="464344"/>
          </a:xfrm>
          <a:solidFill>
            <a:schemeClr val="accent1"/>
          </a:solidFill>
        </p:grpSpPr>
        <p:sp>
          <p:nvSpPr>
            <p:cNvPr id="45" name="AutoShape 126"/>
            <p:cNvSpPr/>
            <p:nvPr/>
          </p:nvSpPr>
          <p:spPr bwMode="auto">
            <a:xfrm>
              <a:off x="3510757" y="2582069"/>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99" y="14850"/>
                  </a:moveTo>
                  <a:cubicBezTo>
                    <a:pt x="9772" y="14850"/>
                    <a:pt x="6749" y="11827"/>
                    <a:pt x="6749" y="8100"/>
                  </a:cubicBezTo>
                  <a:cubicBezTo>
                    <a:pt x="6749" y="4372"/>
                    <a:pt x="9772" y="1350"/>
                    <a:pt x="13499" y="1350"/>
                  </a:cubicBezTo>
                  <a:cubicBezTo>
                    <a:pt x="17227" y="1350"/>
                    <a:pt x="20249" y="4372"/>
                    <a:pt x="20249" y="8100"/>
                  </a:cubicBezTo>
                  <a:cubicBezTo>
                    <a:pt x="20249" y="11827"/>
                    <a:pt x="17227" y="14850"/>
                    <a:pt x="13499" y="14850"/>
                  </a:cubicBezTo>
                  <a:moveTo>
                    <a:pt x="3236" y="20042"/>
                  </a:moveTo>
                  <a:cubicBezTo>
                    <a:pt x="3019" y="20266"/>
                    <a:pt x="2718" y="20408"/>
                    <a:pt x="2382" y="20408"/>
                  </a:cubicBezTo>
                  <a:cubicBezTo>
                    <a:pt x="1724" y="20408"/>
                    <a:pt x="1191" y="19875"/>
                    <a:pt x="1191" y="19218"/>
                  </a:cubicBezTo>
                  <a:cubicBezTo>
                    <a:pt x="1191" y="18881"/>
                    <a:pt x="1332" y="18580"/>
                    <a:pt x="1557" y="18363"/>
                  </a:cubicBezTo>
                  <a:lnTo>
                    <a:pt x="1551" y="18358"/>
                  </a:lnTo>
                  <a:lnTo>
                    <a:pt x="6996" y="12913"/>
                  </a:lnTo>
                  <a:cubicBezTo>
                    <a:pt x="7472" y="13555"/>
                    <a:pt x="8039" y="14122"/>
                    <a:pt x="8680" y="14599"/>
                  </a:cubicBezTo>
                  <a:cubicBezTo>
                    <a:pt x="8680" y="14599"/>
                    <a:pt x="3236" y="20042"/>
                    <a:pt x="3236" y="20042"/>
                  </a:cubicBezTo>
                  <a:close/>
                  <a:moveTo>
                    <a:pt x="13499" y="0"/>
                  </a:moveTo>
                  <a:cubicBezTo>
                    <a:pt x="9026" y="0"/>
                    <a:pt x="5399" y="3626"/>
                    <a:pt x="5399" y="8100"/>
                  </a:cubicBezTo>
                  <a:cubicBezTo>
                    <a:pt x="5399" y="9467"/>
                    <a:pt x="5742" y="10754"/>
                    <a:pt x="6341" y="11884"/>
                  </a:cubicBezTo>
                  <a:lnTo>
                    <a:pt x="709" y="17515"/>
                  </a:lnTo>
                  <a:lnTo>
                    <a:pt x="713" y="17520"/>
                  </a:lnTo>
                  <a:cubicBezTo>
                    <a:pt x="274" y="17953"/>
                    <a:pt x="0" y="18552"/>
                    <a:pt x="0" y="19218"/>
                  </a:cubicBezTo>
                  <a:cubicBezTo>
                    <a:pt x="0" y="20533"/>
                    <a:pt x="1066" y="21599"/>
                    <a:pt x="2382" y="21599"/>
                  </a:cubicBezTo>
                  <a:cubicBezTo>
                    <a:pt x="3047" y="21599"/>
                    <a:pt x="3647" y="21326"/>
                    <a:pt x="4079" y="20885"/>
                  </a:cubicBezTo>
                  <a:lnTo>
                    <a:pt x="4078" y="20884"/>
                  </a:lnTo>
                  <a:lnTo>
                    <a:pt x="9708" y="15255"/>
                  </a:lnTo>
                  <a:cubicBezTo>
                    <a:pt x="10839" y="15856"/>
                    <a:pt x="12128" y="16200"/>
                    <a:pt x="13499" y="16200"/>
                  </a:cubicBezTo>
                  <a:cubicBezTo>
                    <a:pt x="17973" y="16200"/>
                    <a:pt x="21600" y="12573"/>
                    <a:pt x="21600" y="8100"/>
                  </a:cubicBezTo>
                  <a:cubicBezTo>
                    <a:pt x="21600" y="3626"/>
                    <a:pt x="17973" y="0"/>
                    <a:pt x="134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sym typeface="Gill Sans" charset="0"/>
              </a:endParaRPr>
            </a:p>
          </p:txBody>
        </p:sp>
        <p:sp>
          <p:nvSpPr>
            <p:cNvPr id="46" name="AutoShape 127"/>
            <p:cNvSpPr/>
            <p:nvPr/>
          </p:nvSpPr>
          <p:spPr bwMode="auto">
            <a:xfrm>
              <a:off x="3698875" y="2654300"/>
              <a:ext cx="109538" cy="1087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60" y="0"/>
                  </a:moveTo>
                  <a:cubicBezTo>
                    <a:pt x="9025" y="0"/>
                    <a:pt x="0" y="9025"/>
                    <a:pt x="0" y="20160"/>
                  </a:cubicBezTo>
                  <a:cubicBezTo>
                    <a:pt x="0" y="20954"/>
                    <a:pt x="644" y="21600"/>
                    <a:pt x="1440" y="21600"/>
                  </a:cubicBezTo>
                  <a:cubicBezTo>
                    <a:pt x="2235" y="21600"/>
                    <a:pt x="2880" y="20954"/>
                    <a:pt x="2880" y="20160"/>
                  </a:cubicBezTo>
                  <a:cubicBezTo>
                    <a:pt x="2880" y="10618"/>
                    <a:pt x="10617" y="2880"/>
                    <a:pt x="20160" y="2880"/>
                  </a:cubicBezTo>
                  <a:cubicBezTo>
                    <a:pt x="20955" y="2880"/>
                    <a:pt x="21599" y="2234"/>
                    <a:pt x="21599" y="1440"/>
                  </a:cubicBezTo>
                  <a:cubicBezTo>
                    <a:pt x="21599" y="645"/>
                    <a:pt x="20955" y="0"/>
                    <a:pt x="2016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sym typeface="Gill Sans" charset="0"/>
              </a:endParaRPr>
            </a:p>
          </p:txBody>
        </p:sp>
      </p:grpSp>
      <p:sp>
        <p:nvSpPr>
          <p:cNvPr id="47" name="矩形 46"/>
          <p:cNvSpPr/>
          <p:nvPr/>
        </p:nvSpPr>
        <p:spPr>
          <a:xfrm>
            <a:off x="2270779" y="5213530"/>
            <a:ext cx="8320892" cy="701731"/>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en-US" altLang="zh-CN" sz="1100" dirty="0">
                <a:solidFill>
                  <a:schemeClr val="bg1">
                    <a:lumMod val="50000"/>
                  </a:schemeClr>
                </a:solidFill>
                <a:latin typeface="Century Gothic" panose="020B0502020202020204" pitchFamily="34" charset="0"/>
              </a:rPr>
              <a:t>Far </a:t>
            </a:r>
            <a:r>
              <a:rPr lang="en-US" altLang="zh-CN" sz="1100" dirty="0" err="1">
                <a:solidFill>
                  <a:schemeClr val="bg1">
                    <a:lumMod val="50000"/>
                  </a:schemeClr>
                </a:solidFill>
                <a:latin typeface="Century Gothic" panose="020B0502020202020204" pitchFamily="34" charset="0"/>
              </a:rPr>
              <a:t>far</a:t>
            </a:r>
            <a:r>
              <a:rPr lang="en-US" altLang="zh-CN" sz="1100" dirty="0">
                <a:solidFill>
                  <a:schemeClr val="bg1">
                    <a:lumMod val="50000"/>
                  </a:schemeClr>
                </a:solidFill>
                <a:latin typeface="Century Gothic" panose="020B0502020202020204" pitchFamily="34" charset="0"/>
              </a:rPr>
              <a:t> away, behind the word mountains, far from the countries Vokalia and Consonantia, there live the blind texts. Far </a:t>
            </a:r>
            <a:r>
              <a:rPr lang="en-US" altLang="zh-CN" sz="1100" dirty="0" err="1">
                <a:solidFill>
                  <a:schemeClr val="bg1">
                    <a:lumMod val="50000"/>
                  </a:schemeClr>
                </a:solidFill>
                <a:latin typeface="Century Gothic" panose="020B0502020202020204" pitchFamily="34" charset="0"/>
              </a:rPr>
              <a:t>far</a:t>
            </a:r>
            <a:r>
              <a:rPr lang="en-US" altLang="zh-CN" sz="1100" dirty="0">
                <a:solidFill>
                  <a:schemeClr val="bg1">
                    <a:lumMod val="50000"/>
                  </a:schemeClr>
                </a:solidFill>
                <a:latin typeface="Century Gothic" panose="020B0502020202020204" pitchFamily="34" charset="0"/>
              </a:rPr>
              <a:t> away, behind the word mountains, far from the </a:t>
            </a:r>
            <a:r>
              <a:rPr lang="en-US" altLang="zh-CN" sz="1100" dirty="0" err="1">
                <a:solidFill>
                  <a:schemeClr val="bg1">
                    <a:lumMod val="50000"/>
                  </a:schemeClr>
                </a:solidFill>
                <a:latin typeface="Century Gothic" panose="020B0502020202020204" pitchFamily="34" charset="0"/>
              </a:rPr>
              <a:t>countriesand</a:t>
            </a:r>
            <a:r>
              <a:rPr lang="en-US" altLang="zh-CN" sz="1100" dirty="0">
                <a:solidFill>
                  <a:schemeClr val="bg1">
                    <a:lumMod val="50000"/>
                  </a:schemeClr>
                </a:solidFill>
                <a:latin typeface="Century Gothic" panose="020B0502020202020204" pitchFamily="34" charset="0"/>
              </a:rPr>
              <a:t> </a:t>
            </a:r>
            <a:r>
              <a:rPr lang="en-US" altLang="zh-CN" sz="1100" dirty="0" err="1">
                <a:solidFill>
                  <a:schemeClr val="bg1">
                    <a:lumMod val="50000"/>
                  </a:schemeClr>
                </a:solidFill>
                <a:latin typeface="Century Gothic" panose="020B0502020202020204" pitchFamily="34" charset="0"/>
              </a:rPr>
              <a:t>Consonantia</a:t>
            </a:r>
            <a:r>
              <a:rPr lang="en-US" altLang="zh-CN" sz="1100" dirty="0">
                <a:solidFill>
                  <a:schemeClr val="bg1">
                    <a:lumMod val="50000"/>
                  </a:schemeClr>
                </a:solidFill>
                <a:latin typeface="Century Gothic" panose="020B0502020202020204" pitchFamily="34" charset="0"/>
              </a:rPr>
              <a:t>, there live the blind texts.</a:t>
            </a:r>
          </a:p>
          <a:p>
            <a:pPr>
              <a:lnSpc>
                <a:spcPct val="120000"/>
              </a:lnSpc>
            </a:pPr>
            <a:r>
              <a:rPr lang="en-US" altLang="zh-CN" sz="1100" dirty="0">
                <a:solidFill>
                  <a:schemeClr val="bg1">
                    <a:lumMod val="50000"/>
                  </a:schemeClr>
                </a:solidFill>
                <a:latin typeface="Century Gothic" panose="020B0502020202020204" pitchFamily="34" charset="0"/>
              </a:rPr>
              <a:t> </a:t>
            </a:r>
            <a:r>
              <a:rPr lang="en-US" altLang="zh-CN" sz="1100" dirty="0" err="1">
                <a:solidFill>
                  <a:schemeClr val="bg1">
                    <a:lumMod val="50000"/>
                  </a:schemeClr>
                </a:solidFill>
                <a:latin typeface="Century Gothic" panose="020B0502020202020204" pitchFamily="34" charset="0"/>
              </a:rPr>
              <a:t>Vokalia</a:t>
            </a:r>
            <a:r>
              <a:rPr lang="en-US" altLang="zh-CN" sz="1100" dirty="0">
                <a:solidFill>
                  <a:schemeClr val="bg1">
                    <a:lumMod val="50000"/>
                  </a:schemeClr>
                </a:solidFill>
                <a:latin typeface="Century Gothic" panose="020B0502020202020204" pitchFamily="34" charset="0"/>
              </a:rPr>
              <a:t> and </a:t>
            </a:r>
            <a:r>
              <a:rPr lang="en-US" altLang="zh-CN" sz="1100" dirty="0" err="1">
                <a:solidFill>
                  <a:schemeClr val="bg1">
                    <a:lumMod val="50000"/>
                  </a:schemeClr>
                </a:solidFill>
                <a:latin typeface="Century Gothic" panose="020B0502020202020204" pitchFamily="34" charset="0"/>
              </a:rPr>
              <a:t>Consonantia</a:t>
            </a:r>
            <a:r>
              <a:rPr lang="en-US" altLang="zh-CN" sz="1100" dirty="0">
                <a:solidFill>
                  <a:schemeClr val="bg1">
                    <a:lumMod val="50000"/>
                  </a:schemeClr>
                </a:solidFill>
                <a:latin typeface="Century Gothic" panose="020B0502020202020204" pitchFamily="34" charset="0"/>
              </a:rPr>
              <a:t>, there live the blind texts.</a:t>
            </a:r>
          </a:p>
        </p:txBody>
      </p:sp>
      <p:grpSp>
        <p:nvGrpSpPr>
          <p:cNvPr id="53" name="组合 52"/>
          <p:cNvGrpSpPr/>
          <p:nvPr/>
        </p:nvGrpSpPr>
        <p:grpSpPr>
          <a:xfrm>
            <a:off x="1121107" y="430231"/>
            <a:ext cx="4885993" cy="687492"/>
            <a:chOff x="5402407" y="1247256"/>
            <a:chExt cx="4885993" cy="687492"/>
          </a:xfrm>
        </p:grpSpPr>
        <p:sp>
          <p:nvSpPr>
            <p:cNvPr id="54" name="文本框 53"/>
            <p:cNvSpPr txBox="1"/>
            <p:nvPr/>
          </p:nvSpPr>
          <p:spPr>
            <a:xfrm>
              <a:off x="5402407" y="1247256"/>
              <a:ext cx="3295317" cy="523220"/>
            </a:xfrm>
            <a:prstGeom prst="rect">
              <a:avLst/>
            </a:prstGeom>
            <a:noFill/>
          </p:spPr>
          <p:txBody>
            <a:bodyPr wrap="squar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rPr>
                <a:t>标题文字添加此处</a:t>
              </a:r>
              <a:endParaRPr kumimoji="0" lang="zh-CN" altLang="en-US" sz="28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55" name="文本框 54"/>
            <p:cNvSpPr txBox="1"/>
            <p:nvPr/>
          </p:nvSpPr>
          <p:spPr>
            <a:xfrm>
              <a:off x="5402408" y="1664931"/>
              <a:ext cx="4885992" cy="269817"/>
            </a:xfrm>
            <a:prstGeom prst="rect">
              <a:avLst/>
            </a:prstGeom>
            <a:noFill/>
          </p:spPr>
          <p:txBody>
            <a:bodyPr wrap="square" rtlCol="0">
              <a:spAutoFit/>
              <a:scene3d>
                <a:camera prst="orthographicFront"/>
                <a:lightRig rig="threePt" dir="t"/>
              </a:scene3d>
              <a:sp3d contourW="12700"/>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en-US" altLang="zh-CN" sz="1050" b="0" i="0" u="none" strike="noStrike" kern="1200" cap="none" spc="0" normalizeH="0" baseline="0" noProof="0" dirty="0" smtClean="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print </a:t>
              </a:r>
              <a:r>
                <a:rPr kumimoji="0" lang="en-US" altLang="zh-CN" sz="105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the presentation and make it into a film to be used in a wider field</a:t>
              </a:r>
            </a:p>
          </p:txBody>
        </p:sp>
      </p:grpSp>
      <p:sp>
        <p:nvSpPr>
          <p:cNvPr id="56" name="矩形 55"/>
          <p:cNvSpPr/>
          <p:nvPr/>
        </p:nvSpPr>
        <p:spPr>
          <a:xfrm>
            <a:off x="0" y="-4296"/>
            <a:ext cx="765211" cy="76521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smtClean="0">
              <a:ln>
                <a:noFill/>
              </a:ln>
              <a:solidFill>
                <a:prstClr val="white"/>
              </a:solidFill>
              <a:effectLst/>
              <a:uLnTx/>
              <a:uFillTx/>
              <a:latin typeface="Arial" panose="020B0604020202020204"/>
              <a:ea typeface="微软雅黑" panose="020B0503020204020204" pitchFamily="34" charset="-122"/>
              <a:cs typeface="+mn-cs"/>
            </a:endParaRPr>
          </a:p>
        </p:txBody>
      </p:sp>
      <p:sp>
        <p:nvSpPr>
          <p:cNvPr id="57" name="矩形 56"/>
          <p:cNvSpPr/>
          <p:nvPr/>
        </p:nvSpPr>
        <p:spPr>
          <a:xfrm>
            <a:off x="476250" y="469754"/>
            <a:ext cx="582321" cy="582321"/>
          </a:xfrm>
          <a:prstGeom prst="rect">
            <a:avLst/>
          </a:prstGeom>
          <a:gradFill flip="none" rotWithShape="1">
            <a:gsLst>
              <a:gs pos="0">
                <a:srgbClr val="E52D27"/>
              </a:gs>
              <a:gs pos="100000">
                <a:srgbClr val="B31217"/>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smtClean="0">
              <a:ln>
                <a:noFill/>
              </a:ln>
              <a:solidFill>
                <a:prstClr val="white"/>
              </a:solidFill>
              <a:effectLst/>
              <a:uLnTx/>
              <a:uFillTx/>
              <a:latin typeface="Arial" panose="020B0604020202020204"/>
              <a:ea typeface="微软雅黑" panose="020B0503020204020204" pitchFamily="3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ppt_x"/>
                                          </p:val>
                                        </p:tav>
                                        <p:tav tm="100000">
                                          <p:val>
                                            <p:strVal val="#ppt_x"/>
                                          </p:val>
                                        </p:tav>
                                      </p:tavLst>
                                    </p:anim>
                                    <p:anim calcmode="lin" valueType="num">
                                      <p:cBhvr additive="base">
                                        <p:cTn id="12" dur="500" fill="hold"/>
                                        <p:tgtEl>
                                          <p:spTgt spid="29"/>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2"/>
                                        </p:tgtEl>
                                        <p:attrNameLst>
                                          <p:attrName>style.visibility</p:attrName>
                                        </p:attrNameLst>
                                      </p:cBhvr>
                                      <p:to>
                                        <p:strVal val="visible"/>
                                      </p:to>
                                    </p:set>
                                    <p:anim calcmode="lin" valueType="num">
                                      <p:cBhvr additive="base">
                                        <p:cTn id="15" dur="500" fill="hold"/>
                                        <p:tgtEl>
                                          <p:spTgt spid="32"/>
                                        </p:tgtEl>
                                        <p:attrNameLst>
                                          <p:attrName>ppt_x</p:attrName>
                                        </p:attrNameLst>
                                      </p:cBhvr>
                                      <p:tavLst>
                                        <p:tav tm="0">
                                          <p:val>
                                            <p:strVal val="#ppt_x"/>
                                          </p:val>
                                        </p:tav>
                                        <p:tav tm="100000">
                                          <p:val>
                                            <p:strVal val="#ppt_x"/>
                                          </p:val>
                                        </p:tav>
                                      </p:tavLst>
                                    </p:anim>
                                    <p:anim calcmode="lin" valueType="num">
                                      <p:cBhvr additive="base">
                                        <p:cTn id="16" dur="500" fill="hold"/>
                                        <p:tgtEl>
                                          <p:spTgt spid="32"/>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500" fill="hold"/>
                                        <p:tgtEl>
                                          <p:spTgt spid="35"/>
                                        </p:tgtEl>
                                        <p:attrNameLst>
                                          <p:attrName>ppt_x</p:attrName>
                                        </p:attrNameLst>
                                      </p:cBhvr>
                                      <p:tavLst>
                                        <p:tav tm="0">
                                          <p:val>
                                            <p:strVal val="#ppt_x"/>
                                          </p:val>
                                        </p:tav>
                                        <p:tav tm="100000">
                                          <p:val>
                                            <p:strVal val="#ppt_x"/>
                                          </p:val>
                                        </p:tav>
                                      </p:tavLst>
                                    </p:anim>
                                    <p:anim calcmode="lin" valueType="num">
                                      <p:cBhvr additive="base">
                                        <p:cTn id="20" dur="500" fill="hold"/>
                                        <p:tgtEl>
                                          <p:spTgt spid="35"/>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additive="base">
                                        <p:cTn id="23" dur="500" fill="hold"/>
                                        <p:tgtEl>
                                          <p:spTgt spid="38"/>
                                        </p:tgtEl>
                                        <p:attrNameLst>
                                          <p:attrName>ppt_x</p:attrName>
                                        </p:attrNameLst>
                                      </p:cBhvr>
                                      <p:tavLst>
                                        <p:tav tm="0">
                                          <p:val>
                                            <p:strVal val="#ppt_x"/>
                                          </p:val>
                                        </p:tav>
                                        <p:tav tm="100000">
                                          <p:val>
                                            <p:strVal val="#ppt_x"/>
                                          </p:val>
                                        </p:tav>
                                      </p:tavLst>
                                    </p:anim>
                                    <p:anim calcmode="lin" valueType="num">
                                      <p:cBhvr additive="base">
                                        <p:cTn id="24" dur="500" fill="hold"/>
                                        <p:tgtEl>
                                          <p:spTgt spid="38"/>
                                        </p:tgtEl>
                                        <p:attrNameLst>
                                          <p:attrName>ppt_y</p:attrName>
                                        </p:attrNameLst>
                                      </p:cBhvr>
                                      <p:tavLst>
                                        <p:tav tm="0">
                                          <p:val>
                                            <p:strVal val="1+#ppt_h/2"/>
                                          </p:val>
                                        </p:tav>
                                        <p:tav tm="100000">
                                          <p:val>
                                            <p:strVal val="#ppt_y"/>
                                          </p:val>
                                        </p:tav>
                                      </p:tavLst>
                                    </p:anim>
                                  </p:childTnLst>
                                </p:cTn>
                              </p:par>
                            </p:childTnLst>
                          </p:cTn>
                        </p:par>
                        <p:par>
                          <p:cTn id="25" fill="hold">
                            <p:stCondLst>
                              <p:cond delay="1000"/>
                            </p:stCondLst>
                            <p:childTnLst>
                              <p:par>
                                <p:cTn id="26" presetID="22" presetClass="entr" presetSubtype="8" fill="hold" nodeType="after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wipe(left)">
                                      <p:cBhvr>
                                        <p:cTn id="28" dur="500"/>
                                        <p:tgtEl>
                                          <p:spTgt spid="41"/>
                                        </p:tgtEl>
                                      </p:cBhvr>
                                    </p:animEffect>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22" presetClass="entr" presetSubtype="8" fill="hold" grpId="0" nodeType="afterEffect">
                                  <p:stCondLst>
                                    <p:cond delay="0"/>
                                  </p:stCondLst>
                                  <p:childTnLst>
                                    <p:set>
                                      <p:cBhvr>
                                        <p:cTn id="37" dur="1" fill="hold">
                                          <p:stCondLst>
                                            <p:cond delay="0"/>
                                          </p:stCondLst>
                                        </p:cTn>
                                        <p:tgtEl>
                                          <p:spTgt spid="47"/>
                                        </p:tgtEl>
                                        <p:attrNameLst>
                                          <p:attrName>style.visibility</p:attrName>
                                        </p:attrNameLst>
                                      </p:cBhvr>
                                      <p:to>
                                        <p:strVal val="visible"/>
                                      </p:to>
                                    </p:set>
                                    <p:animEffect transition="in" filter="wipe(left)">
                                      <p:cBhvr>
                                        <p:cTn id="38"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121107" y="430231"/>
            <a:ext cx="4885993" cy="687492"/>
            <a:chOff x="5402407" y="1247256"/>
            <a:chExt cx="4885993" cy="687492"/>
          </a:xfrm>
        </p:grpSpPr>
        <p:sp>
          <p:nvSpPr>
            <p:cNvPr id="4" name="文本框 3"/>
            <p:cNvSpPr txBox="1"/>
            <p:nvPr/>
          </p:nvSpPr>
          <p:spPr>
            <a:xfrm>
              <a:off x="5402407" y="1247256"/>
              <a:ext cx="3295317" cy="523220"/>
            </a:xfrm>
            <a:prstGeom prst="rect">
              <a:avLst/>
            </a:prstGeom>
            <a:noFill/>
          </p:spPr>
          <p:txBody>
            <a:bodyPr wrap="squar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rPr>
                <a:t>标题文字添加此处</a:t>
              </a:r>
              <a:endParaRPr kumimoji="0" lang="zh-CN" altLang="en-US" sz="28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5" name="文本框 4"/>
            <p:cNvSpPr txBox="1"/>
            <p:nvPr/>
          </p:nvSpPr>
          <p:spPr>
            <a:xfrm>
              <a:off x="5402408" y="1664931"/>
              <a:ext cx="4885992" cy="269817"/>
            </a:xfrm>
            <a:prstGeom prst="rect">
              <a:avLst/>
            </a:prstGeom>
            <a:noFill/>
          </p:spPr>
          <p:txBody>
            <a:bodyPr wrap="square" rtlCol="0">
              <a:spAutoFit/>
              <a:scene3d>
                <a:camera prst="orthographicFront"/>
                <a:lightRig rig="threePt" dir="t"/>
              </a:scene3d>
              <a:sp3d contourW="12700"/>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en-US" altLang="zh-CN" sz="1050" b="0" i="0" u="none" strike="noStrike" kern="1200" cap="none" spc="0" normalizeH="0" baseline="0" noProof="0" dirty="0" smtClean="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print </a:t>
              </a:r>
              <a:r>
                <a:rPr kumimoji="0" lang="en-US" altLang="zh-CN" sz="105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the presentation and make it into a film to be used in a wider field</a:t>
              </a:r>
            </a:p>
          </p:txBody>
        </p:sp>
      </p:grpSp>
      <p:sp>
        <p:nvSpPr>
          <p:cNvPr id="6" name="矩形 5"/>
          <p:cNvSpPr/>
          <p:nvPr/>
        </p:nvSpPr>
        <p:spPr>
          <a:xfrm>
            <a:off x="0" y="-4296"/>
            <a:ext cx="765211" cy="76521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smtClean="0">
              <a:ln>
                <a:noFill/>
              </a:ln>
              <a:solidFill>
                <a:prstClr val="white"/>
              </a:solidFill>
              <a:effectLst/>
              <a:uLnTx/>
              <a:uFillTx/>
              <a:latin typeface="Arial" panose="020B0604020202020204"/>
              <a:ea typeface="微软雅黑" panose="020B0503020204020204" pitchFamily="34" charset="-122"/>
              <a:cs typeface="+mn-cs"/>
            </a:endParaRPr>
          </a:p>
        </p:txBody>
      </p:sp>
      <p:sp>
        <p:nvSpPr>
          <p:cNvPr id="7" name="矩形 6"/>
          <p:cNvSpPr/>
          <p:nvPr/>
        </p:nvSpPr>
        <p:spPr>
          <a:xfrm>
            <a:off x="476250" y="469754"/>
            <a:ext cx="582321" cy="582321"/>
          </a:xfrm>
          <a:prstGeom prst="rect">
            <a:avLst/>
          </a:prstGeom>
          <a:gradFill flip="none" rotWithShape="1">
            <a:gsLst>
              <a:gs pos="0">
                <a:srgbClr val="E52D27"/>
              </a:gs>
              <a:gs pos="100000">
                <a:srgbClr val="B31217"/>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smtClean="0">
              <a:ln>
                <a:noFill/>
              </a:ln>
              <a:solidFill>
                <a:prstClr val="white"/>
              </a:solidFill>
              <a:effectLst/>
              <a:uLnTx/>
              <a:uFillTx/>
              <a:latin typeface="Arial" panose="020B0604020202020204"/>
              <a:ea typeface="微软雅黑" panose="020B0503020204020204" pitchFamily="34" charset="-122"/>
              <a:cs typeface="+mn-cs"/>
            </a:endParaRPr>
          </a:p>
        </p:txBody>
      </p:sp>
      <p:grpSp>
        <p:nvGrpSpPr>
          <p:cNvPr id="2" name="组合 1"/>
          <p:cNvGrpSpPr/>
          <p:nvPr/>
        </p:nvGrpSpPr>
        <p:grpSpPr>
          <a:xfrm>
            <a:off x="3719514" y="2180119"/>
            <a:ext cx="4776786" cy="2989888"/>
            <a:chOff x="3719514" y="2180119"/>
            <a:chExt cx="4776786" cy="2989888"/>
          </a:xfrm>
        </p:grpSpPr>
        <p:sp>
          <p:nvSpPr>
            <p:cNvPr id="8" name="MH_Other_1"/>
            <p:cNvSpPr/>
            <p:nvPr>
              <p:custDataLst>
                <p:tags r:id="rId1"/>
              </p:custDataLst>
            </p:nvPr>
          </p:nvSpPr>
          <p:spPr>
            <a:xfrm>
              <a:off x="7270481" y="2424888"/>
              <a:ext cx="1225819" cy="315079"/>
            </a:xfrm>
            <a:custGeom>
              <a:avLst/>
              <a:gdLst>
                <a:gd name="connsiteX0" fmla="*/ 0 w 1190172"/>
                <a:gd name="connsiteY0" fmla="*/ 217715 h 217715"/>
                <a:gd name="connsiteX1" fmla="*/ 159657 w 1190172"/>
                <a:gd name="connsiteY1" fmla="*/ 0 h 217715"/>
                <a:gd name="connsiteX2" fmla="*/ 1190172 w 1190172"/>
                <a:gd name="connsiteY2" fmla="*/ 0 h 217715"/>
              </a:gdLst>
              <a:ahLst/>
              <a:cxnLst>
                <a:cxn ang="0">
                  <a:pos x="connsiteX0" y="connsiteY0"/>
                </a:cxn>
                <a:cxn ang="0">
                  <a:pos x="connsiteX1" y="connsiteY1"/>
                </a:cxn>
                <a:cxn ang="0">
                  <a:pos x="connsiteX2" y="connsiteY2"/>
                </a:cxn>
              </a:cxnLst>
              <a:rect l="l" t="t" r="r" b="b"/>
              <a:pathLst>
                <a:path w="1190172" h="217715">
                  <a:moveTo>
                    <a:pt x="0" y="217715"/>
                  </a:moveTo>
                  <a:lnTo>
                    <a:pt x="159657" y="0"/>
                  </a:lnTo>
                  <a:lnTo>
                    <a:pt x="1190172" y="0"/>
                  </a:lnTo>
                </a:path>
              </a:pathLst>
            </a:custGeom>
            <a:noFill/>
            <a:ln>
              <a:solidFill>
                <a:srgbClr val="C0C0C0"/>
              </a:solidFill>
              <a:tailEnd type="ova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9" name="MH_Other_2"/>
            <p:cNvSpPr/>
            <p:nvPr>
              <p:custDataLst>
                <p:tags r:id="rId2"/>
              </p:custDataLst>
            </p:nvPr>
          </p:nvSpPr>
          <p:spPr>
            <a:xfrm flipH="1">
              <a:off x="3719514" y="2424888"/>
              <a:ext cx="1223519" cy="315079"/>
            </a:xfrm>
            <a:custGeom>
              <a:avLst/>
              <a:gdLst>
                <a:gd name="connsiteX0" fmla="*/ 0 w 1190172"/>
                <a:gd name="connsiteY0" fmla="*/ 217715 h 217715"/>
                <a:gd name="connsiteX1" fmla="*/ 159657 w 1190172"/>
                <a:gd name="connsiteY1" fmla="*/ 0 h 217715"/>
                <a:gd name="connsiteX2" fmla="*/ 1190172 w 1190172"/>
                <a:gd name="connsiteY2" fmla="*/ 0 h 217715"/>
              </a:gdLst>
              <a:ahLst/>
              <a:cxnLst>
                <a:cxn ang="0">
                  <a:pos x="connsiteX0" y="connsiteY0"/>
                </a:cxn>
                <a:cxn ang="0">
                  <a:pos x="connsiteX1" y="connsiteY1"/>
                </a:cxn>
                <a:cxn ang="0">
                  <a:pos x="connsiteX2" y="connsiteY2"/>
                </a:cxn>
              </a:cxnLst>
              <a:rect l="l" t="t" r="r" b="b"/>
              <a:pathLst>
                <a:path w="1190172" h="217715">
                  <a:moveTo>
                    <a:pt x="0" y="217715"/>
                  </a:moveTo>
                  <a:lnTo>
                    <a:pt x="159657" y="0"/>
                  </a:lnTo>
                  <a:lnTo>
                    <a:pt x="1190172" y="0"/>
                  </a:lnTo>
                </a:path>
              </a:pathLst>
            </a:custGeom>
            <a:noFill/>
            <a:ln>
              <a:solidFill>
                <a:srgbClr val="C0C0C0"/>
              </a:solidFill>
              <a:tailEnd type="ova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endParaRPr lang="zh-CN" altLang="en-US"/>
            </a:p>
          </p:txBody>
        </p:sp>
        <p:sp>
          <p:nvSpPr>
            <p:cNvPr id="10" name="MH_Other_3"/>
            <p:cNvSpPr/>
            <p:nvPr>
              <p:custDataLst>
                <p:tags r:id="rId3"/>
              </p:custDataLst>
            </p:nvPr>
          </p:nvSpPr>
          <p:spPr>
            <a:xfrm flipV="1">
              <a:off x="7270481" y="4568348"/>
              <a:ext cx="1225819" cy="315079"/>
            </a:xfrm>
            <a:custGeom>
              <a:avLst/>
              <a:gdLst>
                <a:gd name="connsiteX0" fmla="*/ 0 w 1190172"/>
                <a:gd name="connsiteY0" fmla="*/ 217715 h 217715"/>
                <a:gd name="connsiteX1" fmla="*/ 159657 w 1190172"/>
                <a:gd name="connsiteY1" fmla="*/ 0 h 217715"/>
                <a:gd name="connsiteX2" fmla="*/ 1190172 w 1190172"/>
                <a:gd name="connsiteY2" fmla="*/ 0 h 217715"/>
              </a:gdLst>
              <a:ahLst/>
              <a:cxnLst>
                <a:cxn ang="0">
                  <a:pos x="connsiteX0" y="connsiteY0"/>
                </a:cxn>
                <a:cxn ang="0">
                  <a:pos x="connsiteX1" y="connsiteY1"/>
                </a:cxn>
                <a:cxn ang="0">
                  <a:pos x="connsiteX2" y="connsiteY2"/>
                </a:cxn>
              </a:cxnLst>
              <a:rect l="l" t="t" r="r" b="b"/>
              <a:pathLst>
                <a:path w="1190172" h="217715">
                  <a:moveTo>
                    <a:pt x="0" y="217715"/>
                  </a:moveTo>
                  <a:lnTo>
                    <a:pt x="159657" y="0"/>
                  </a:lnTo>
                  <a:lnTo>
                    <a:pt x="1190172" y="0"/>
                  </a:lnTo>
                </a:path>
              </a:pathLst>
            </a:custGeom>
            <a:noFill/>
            <a:ln>
              <a:solidFill>
                <a:srgbClr val="C0C0C0"/>
              </a:solidFill>
              <a:tailEnd type="ova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1" name="MH_Other_4"/>
            <p:cNvSpPr/>
            <p:nvPr>
              <p:custDataLst>
                <p:tags r:id="rId4"/>
              </p:custDataLst>
            </p:nvPr>
          </p:nvSpPr>
          <p:spPr>
            <a:xfrm flipH="1" flipV="1">
              <a:off x="3719514" y="4568348"/>
              <a:ext cx="1223519" cy="315079"/>
            </a:xfrm>
            <a:custGeom>
              <a:avLst/>
              <a:gdLst>
                <a:gd name="connsiteX0" fmla="*/ 0 w 1190172"/>
                <a:gd name="connsiteY0" fmla="*/ 217715 h 217715"/>
                <a:gd name="connsiteX1" fmla="*/ 159657 w 1190172"/>
                <a:gd name="connsiteY1" fmla="*/ 0 h 217715"/>
                <a:gd name="connsiteX2" fmla="*/ 1190172 w 1190172"/>
                <a:gd name="connsiteY2" fmla="*/ 0 h 217715"/>
              </a:gdLst>
              <a:ahLst/>
              <a:cxnLst>
                <a:cxn ang="0">
                  <a:pos x="connsiteX0" y="connsiteY0"/>
                </a:cxn>
                <a:cxn ang="0">
                  <a:pos x="connsiteX1" y="connsiteY1"/>
                </a:cxn>
                <a:cxn ang="0">
                  <a:pos x="connsiteX2" y="connsiteY2"/>
                </a:cxn>
              </a:cxnLst>
              <a:rect l="l" t="t" r="r" b="b"/>
              <a:pathLst>
                <a:path w="1190172" h="217715">
                  <a:moveTo>
                    <a:pt x="0" y="217715"/>
                  </a:moveTo>
                  <a:lnTo>
                    <a:pt x="159657" y="0"/>
                  </a:lnTo>
                  <a:lnTo>
                    <a:pt x="1190172" y="0"/>
                  </a:lnTo>
                </a:path>
              </a:pathLst>
            </a:custGeom>
            <a:noFill/>
            <a:ln>
              <a:solidFill>
                <a:srgbClr val="C0C0C0"/>
              </a:solidFill>
              <a:tailEnd type="ova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endParaRPr lang="zh-CN" altLang="en-US"/>
            </a:p>
          </p:txBody>
        </p:sp>
        <p:sp>
          <p:nvSpPr>
            <p:cNvPr id="12" name="MH_Other_5"/>
            <p:cNvSpPr/>
            <p:nvPr>
              <p:custDataLst>
                <p:tags r:id="rId5"/>
              </p:custDataLst>
            </p:nvPr>
          </p:nvSpPr>
          <p:spPr>
            <a:xfrm>
              <a:off x="4609801" y="2180119"/>
              <a:ext cx="1262893" cy="1262892"/>
            </a:xfrm>
            <a:custGeom>
              <a:avLst/>
              <a:gdLst>
                <a:gd name="connsiteX0" fmla="*/ 1090749 w 1090749"/>
                <a:gd name="connsiteY0" fmla="*/ 0 h 1090749"/>
                <a:gd name="connsiteX1" fmla="*/ 1090749 w 1090749"/>
                <a:gd name="connsiteY1" fmla="*/ 520353 h 1090749"/>
                <a:gd name="connsiteX2" fmla="*/ 1054097 w 1090749"/>
                <a:gd name="connsiteY2" fmla="*/ 529777 h 1090749"/>
                <a:gd name="connsiteX3" fmla="*/ 529777 w 1090749"/>
                <a:gd name="connsiteY3" fmla="*/ 1054097 h 1090749"/>
                <a:gd name="connsiteX4" fmla="*/ 520353 w 1090749"/>
                <a:gd name="connsiteY4" fmla="*/ 1090749 h 1090749"/>
                <a:gd name="connsiteX5" fmla="*/ 0 w 1090749"/>
                <a:gd name="connsiteY5" fmla="*/ 1090749 h 1090749"/>
                <a:gd name="connsiteX6" fmla="*/ 9646 w 1090749"/>
                <a:gd name="connsiteY6" fmla="*/ 1027542 h 1090749"/>
                <a:gd name="connsiteX7" fmla="*/ 1027542 w 1090749"/>
                <a:gd name="connsiteY7" fmla="*/ 9646 h 1090749"/>
                <a:gd name="connsiteX8" fmla="*/ 1090749 w 1090749"/>
                <a:gd name="connsiteY8" fmla="*/ 0 h 1090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0749" h="1090749">
                  <a:moveTo>
                    <a:pt x="1090749" y="0"/>
                  </a:moveTo>
                  <a:lnTo>
                    <a:pt x="1090749" y="520353"/>
                  </a:lnTo>
                  <a:lnTo>
                    <a:pt x="1054097" y="529777"/>
                  </a:lnTo>
                  <a:cubicBezTo>
                    <a:pt x="804459" y="607423"/>
                    <a:pt x="607423" y="804459"/>
                    <a:pt x="529777" y="1054097"/>
                  </a:cubicBezTo>
                  <a:lnTo>
                    <a:pt x="520353" y="1090749"/>
                  </a:lnTo>
                  <a:lnTo>
                    <a:pt x="0" y="1090749"/>
                  </a:lnTo>
                  <a:lnTo>
                    <a:pt x="9646" y="1027542"/>
                  </a:lnTo>
                  <a:cubicBezTo>
                    <a:pt x="114196" y="516617"/>
                    <a:pt x="516617" y="114196"/>
                    <a:pt x="1027542" y="9646"/>
                  </a:cubicBezTo>
                  <a:lnTo>
                    <a:pt x="1090749" y="0"/>
                  </a:lnTo>
                  <a:close/>
                </a:path>
              </a:pathLst>
            </a:custGeom>
            <a:gradFill flip="none" rotWithShape="1">
              <a:gsLst>
                <a:gs pos="0">
                  <a:srgbClr val="E52D27"/>
                </a:gs>
                <a:gs pos="100000">
                  <a:srgbClr val="B31217"/>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a:ea typeface="微软雅黑" panose="020B0503020204020204" pitchFamily="34" charset="-122"/>
              </a:endParaRPr>
            </a:p>
          </p:txBody>
        </p:sp>
        <p:sp>
          <p:nvSpPr>
            <p:cNvPr id="13" name="MH_Other_6"/>
            <p:cNvSpPr/>
            <p:nvPr>
              <p:custDataLst>
                <p:tags r:id="rId6"/>
              </p:custDataLst>
            </p:nvPr>
          </p:nvSpPr>
          <p:spPr>
            <a:xfrm>
              <a:off x="6336798" y="2180119"/>
              <a:ext cx="1262893" cy="1262892"/>
            </a:xfrm>
            <a:custGeom>
              <a:avLst/>
              <a:gdLst>
                <a:gd name="connsiteX0" fmla="*/ 0 w 1090749"/>
                <a:gd name="connsiteY0" fmla="*/ 0 h 1090749"/>
                <a:gd name="connsiteX1" fmla="*/ 63206 w 1090749"/>
                <a:gd name="connsiteY1" fmla="*/ 9646 h 1090749"/>
                <a:gd name="connsiteX2" fmla="*/ 1081102 w 1090749"/>
                <a:gd name="connsiteY2" fmla="*/ 1027542 h 1090749"/>
                <a:gd name="connsiteX3" fmla="*/ 1090749 w 1090749"/>
                <a:gd name="connsiteY3" fmla="*/ 1090749 h 1090749"/>
                <a:gd name="connsiteX4" fmla="*/ 570395 w 1090749"/>
                <a:gd name="connsiteY4" fmla="*/ 1090749 h 1090749"/>
                <a:gd name="connsiteX5" fmla="*/ 560971 w 1090749"/>
                <a:gd name="connsiteY5" fmla="*/ 1054097 h 1090749"/>
                <a:gd name="connsiteX6" fmla="*/ 36651 w 1090749"/>
                <a:gd name="connsiteY6" fmla="*/ 529777 h 1090749"/>
                <a:gd name="connsiteX7" fmla="*/ 0 w 1090749"/>
                <a:gd name="connsiteY7" fmla="*/ 520353 h 1090749"/>
                <a:gd name="connsiteX8" fmla="*/ 0 w 1090749"/>
                <a:gd name="connsiteY8" fmla="*/ 0 h 1090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0749" h="1090749">
                  <a:moveTo>
                    <a:pt x="0" y="0"/>
                  </a:moveTo>
                  <a:lnTo>
                    <a:pt x="63206" y="9646"/>
                  </a:lnTo>
                  <a:cubicBezTo>
                    <a:pt x="574131" y="114196"/>
                    <a:pt x="976552" y="516617"/>
                    <a:pt x="1081102" y="1027542"/>
                  </a:cubicBezTo>
                  <a:lnTo>
                    <a:pt x="1090749" y="1090749"/>
                  </a:lnTo>
                  <a:lnTo>
                    <a:pt x="570395" y="1090749"/>
                  </a:lnTo>
                  <a:lnTo>
                    <a:pt x="560971" y="1054097"/>
                  </a:lnTo>
                  <a:cubicBezTo>
                    <a:pt x="483326" y="804459"/>
                    <a:pt x="286290" y="607423"/>
                    <a:pt x="36651" y="529777"/>
                  </a:cubicBezTo>
                  <a:lnTo>
                    <a:pt x="0" y="520353"/>
                  </a:lnTo>
                  <a:lnTo>
                    <a:pt x="0" y="0"/>
                  </a:lnTo>
                  <a:close/>
                </a:path>
              </a:pathLst>
            </a:custGeom>
            <a:gradFill flip="none" rotWithShape="1">
              <a:gsLst>
                <a:gs pos="0">
                  <a:srgbClr val="2C5876"/>
                </a:gs>
                <a:gs pos="100000">
                  <a:srgbClr val="4E4376"/>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prstClr val="white"/>
                </a:solidFill>
                <a:latin typeface="Arial" panose="020B0604020202020204"/>
                <a:ea typeface="微软雅黑" panose="020B0503020204020204" pitchFamily="34" charset="-122"/>
              </a:endParaRPr>
            </a:p>
          </p:txBody>
        </p:sp>
        <p:sp>
          <p:nvSpPr>
            <p:cNvPr id="14" name="MH_Other_7"/>
            <p:cNvSpPr/>
            <p:nvPr>
              <p:custDataLst>
                <p:tags r:id="rId7"/>
              </p:custDataLst>
            </p:nvPr>
          </p:nvSpPr>
          <p:spPr>
            <a:xfrm>
              <a:off x="4609801" y="3907115"/>
              <a:ext cx="1262893" cy="1262892"/>
            </a:xfrm>
            <a:custGeom>
              <a:avLst/>
              <a:gdLst>
                <a:gd name="connsiteX0" fmla="*/ 0 w 1090749"/>
                <a:gd name="connsiteY0" fmla="*/ 0 h 1090749"/>
                <a:gd name="connsiteX1" fmla="*/ 520353 w 1090749"/>
                <a:gd name="connsiteY1" fmla="*/ 0 h 1090749"/>
                <a:gd name="connsiteX2" fmla="*/ 529777 w 1090749"/>
                <a:gd name="connsiteY2" fmla="*/ 36651 h 1090749"/>
                <a:gd name="connsiteX3" fmla="*/ 1054097 w 1090749"/>
                <a:gd name="connsiteY3" fmla="*/ 560971 h 1090749"/>
                <a:gd name="connsiteX4" fmla="*/ 1090749 w 1090749"/>
                <a:gd name="connsiteY4" fmla="*/ 570395 h 1090749"/>
                <a:gd name="connsiteX5" fmla="*/ 1090749 w 1090749"/>
                <a:gd name="connsiteY5" fmla="*/ 1090749 h 1090749"/>
                <a:gd name="connsiteX6" fmla="*/ 1027542 w 1090749"/>
                <a:gd name="connsiteY6" fmla="*/ 1081102 h 1090749"/>
                <a:gd name="connsiteX7" fmla="*/ 9646 w 1090749"/>
                <a:gd name="connsiteY7" fmla="*/ 63206 h 1090749"/>
                <a:gd name="connsiteX8" fmla="*/ 0 w 1090749"/>
                <a:gd name="connsiteY8" fmla="*/ 0 h 1090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0749" h="1090749">
                  <a:moveTo>
                    <a:pt x="0" y="0"/>
                  </a:moveTo>
                  <a:lnTo>
                    <a:pt x="520353" y="0"/>
                  </a:lnTo>
                  <a:lnTo>
                    <a:pt x="529777" y="36651"/>
                  </a:lnTo>
                  <a:cubicBezTo>
                    <a:pt x="607423" y="286290"/>
                    <a:pt x="804459" y="483326"/>
                    <a:pt x="1054097" y="560971"/>
                  </a:cubicBezTo>
                  <a:lnTo>
                    <a:pt x="1090749" y="570395"/>
                  </a:lnTo>
                  <a:lnTo>
                    <a:pt x="1090749" y="1090749"/>
                  </a:lnTo>
                  <a:lnTo>
                    <a:pt x="1027542" y="1081102"/>
                  </a:lnTo>
                  <a:cubicBezTo>
                    <a:pt x="516617" y="976552"/>
                    <a:pt x="114196" y="574131"/>
                    <a:pt x="9646" y="63206"/>
                  </a:cubicBezTo>
                  <a:lnTo>
                    <a:pt x="0" y="0"/>
                  </a:lnTo>
                  <a:close/>
                </a:path>
              </a:pathLst>
            </a:custGeom>
            <a:gradFill flip="none" rotWithShape="1">
              <a:gsLst>
                <a:gs pos="0">
                  <a:srgbClr val="2C5876"/>
                </a:gs>
                <a:gs pos="100000">
                  <a:srgbClr val="4E4376"/>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prstClr val="white"/>
                </a:solidFill>
                <a:latin typeface="Arial" panose="020B0604020202020204"/>
                <a:ea typeface="微软雅黑" panose="020B0503020204020204" pitchFamily="34" charset="-122"/>
              </a:endParaRPr>
            </a:p>
          </p:txBody>
        </p:sp>
        <p:sp>
          <p:nvSpPr>
            <p:cNvPr id="15" name="MH_Other_8"/>
            <p:cNvSpPr/>
            <p:nvPr>
              <p:custDataLst>
                <p:tags r:id="rId8"/>
              </p:custDataLst>
            </p:nvPr>
          </p:nvSpPr>
          <p:spPr>
            <a:xfrm>
              <a:off x="6336798" y="3907112"/>
              <a:ext cx="1262891" cy="1262890"/>
            </a:xfrm>
            <a:custGeom>
              <a:avLst/>
              <a:gdLst>
                <a:gd name="connsiteX0" fmla="*/ 570395 w 1090748"/>
                <a:gd name="connsiteY0" fmla="*/ 0 h 1090748"/>
                <a:gd name="connsiteX1" fmla="*/ 1090748 w 1090748"/>
                <a:gd name="connsiteY1" fmla="*/ 0 h 1090748"/>
                <a:gd name="connsiteX2" fmla="*/ 1081102 w 1090748"/>
                <a:gd name="connsiteY2" fmla="*/ 63206 h 1090748"/>
                <a:gd name="connsiteX3" fmla="*/ 63206 w 1090748"/>
                <a:gd name="connsiteY3" fmla="*/ 1081102 h 1090748"/>
                <a:gd name="connsiteX4" fmla="*/ 0 w 1090748"/>
                <a:gd name="connsiteY4" fmla="*/ 1090748 h 1090748"/>
                <a:gd name="connsiteX5" fmla="*/ 0 w 1090748"/>
                <a:gd name="connsiteY5" fmla="*/ 570395 h 1090748"/>
                <a:gd name="connsiteX6" fmla="*/ 36651 w 1090748"/>
                <a:gd name="connsiteY6" fmla="*/ 560971 h 1090748"/>
                <a:gd name="connsiteX7" fmla="*/ 560971 w 1090748"/>
                <a:gd name="connsiteY7" fmla="*/ 36651 h 1090748"/>
                <a:gd name="connsiteX8" fmla="*/ 570395 w 1090748"/>
                <a:gd name="connsiteY8" fmla="*/ 0 h 1090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0748" h="1090748">
                  <a:moveTo>
                    <a:pt x="570395" y="0"/>
                  </a:moveTo>
                  <a:lnTo>
                    <a:pt x="1090748" y="0"/>
                  </a:lnTo>
                  <a:lnTo>
                    <a:pt x="1081102" y="63206"/>
                  </a:lnTo>
                  <a:cubicBezTo>
                    <a:pt x="976552" y="574131"/>
                    <a:pt x="574131" y="976552"/>
                    <a:pt x="63206" y="1081102"/>
                  </a:cubicBezTo>
                  <a:lnTo>
                    <a:pt x="0" y="1090748"/>
                  </a:lnTo>
                  <a:lnTo>
                    <a:pt x="0" y="570395"/>
                  </a:lnTo>
                  <a:lnTo>
                    <a:pt x="36651" y="560971"/>
                  </a:lnTo>
                  <a:cubicBezTo>
                    <a:pt x="286290" y="483326"/>
                    <a:pt x="483326" y="286290"/>
                    <a:pt x="560971" y="36651"/>
                  </a:cubicBezTo>
                  <a:lnTo>
                    <a:pt x="570395" y="0"/>
                  </a:lnTo>
                  <a:close/>
                </a:path>
              </a:pathLst>
            </a:custGeom>
            <a:gradFill flip="none" rotWithShape="1">
              <a:gsLst>
                <a:gs pos="0">
                  <a:srgbClr val="E52D27"/>
                </a:gs>
                <a:gs pos="100000">
                  <a:srgbClr val="B31217"/>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a:ea typeface="微软雅黑" panose="020B0503020204020204" pitchFamily="34" charset="-122"/>
              </a:endParaRPr>
            </a:p>
          </p:txBody>
        </p:sp>
      </p:grpSp>
      <p:grpSp>
        <p:nvGrpSpPr>
          <p:cNvPr id="16" name="组合 15"/>
          <p:cNvGrpSpPr/>
          <p:nvPr/>
        </p:nvGrpSpPr>
        <p:grpSpPr>
          <a:xfrm>
            <a:off x="8496300" y="2016174"/>
            <a:ext cx="2820988" cy="1285967"/>
            <a:chOff x="7483989" y="3314482"/>
            <a:chExt cx="2820988" cy="1285967"/>
          </a:xfrm>
        </p:grpSpPr>
        <p:sp>
          <p:nvSpPr>
            <p:cNvPr id="17" name="矩形 16"/>
            <p:cNvSpPr/>
            <p:nvPr/>
          </p:nvSpPr>
          <p:spPr>
            <a:xfrm>
              <a:off x="7483989" y="3732519"/>
              <a:ext cx="2820988" cy="8679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chemeClr val="tx1">
                      <a:lumMod val="75000"/>
                      <a:lumOff val="25000"/>
                    </a:schemeClr>
                  </a:solidFill>
                  <a:latin typeface="+mn-ea"/>
                </a:rPr>
                <a:t>用户可以在投影仪或者计算机上进行演示也可以将演示文稿打印出来制作成</a:t>
              </a:r>
              <a:r>
                <a:rPr lang="zh-CN" altLang="en-US" sz="1400" dirty="0" smtClean="0">
                  <a:solidFill>
                    <a:schemeClr val="tx1">
                      <a:lumMod val="75000"/>
                      <a:lumOff val="25000"/>
                    </a:schemeClr>
                  </a:solidFill>
                  <a:latin typeface="+mn-ea"/>
                </a:rPr>
                <a:t>胶片</a:t>
              </a:r>
              <a:endParaRPr lang="zh-CN" altLang="en-US" sz="1400" dirty="0">
                <a:solidFill>
                  <a:schemeClr val="tx1">
                    <a:lumMod val="75000"/>
                    <a:lumOff val="25000"/>
                  </a:schemeClr>
                </a:solidFill>
                <a:latin typeface="+mn-ea"/>
              </a:endParaRPr>
            </a:p>
          </p:txBody>
        </p:sp>
        <p:sp>
          <p:nvSpPr>
            <p:cNvPr id="18" name="矩形 17"/>
            <p:cNvSpPr/>
            <p:nvPr/>
          </p:nvSpPr>
          <p:spPr>
            <a:xfrm>
              <a:off x="7483989" y="3314482"/>
              <a:ext cx="2050552" cy="396583"/>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latin typeface="+mn-ea"/>
                </a:rPr>
                <a:t>标题文字添加</a:t>
              </a:r>
            </a:p>
          </p:txBody>
        </p:sp>
      </p:grpSp>
      <p:grpSp>
        <p:nvGrpSpPr>
          <p:cNvPr id="19" name="组合 18"/>
          <p:cNvGrpSpPr/>
          <p:nvPr/>
        </p:nvGrpSpPr>
        <p:grpSpPr>
          <a:xfrm>
            <a:off x="8496300" y="4467274"/>
            <a:ext cx="2820988" cy="1285967"/>
            <a:chOff x="7483989" y="3314482"/>
            <a:chExt cx="2820988" cy="1285967"/>
          </a:xfrm>
        </p:grpSpPr>
        <p:sp>
          <p:nvSpPr>
            <p:cNvPr id="20" name="矩形 19"/>
            <p:cNvSpPr/>
            <p:nvPr/>
          </p:nvSpPr>
          <p:spPr>
            <a:xfrm>
              <a:off x="7483989" y="3732519"/>
              <a:ext cx="2820988" cy="8679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chemeClr val="tx1">
                      <a:lumMod val="75000"/>
                      <a:lumOff val="25000"/>
                    </a:schemeClr>
                  </a:solidFill>
                  <a:latin typeface="+mn-ea"/>
                </a:rPr>
                <a:t>用户可以在投影仪或者计算机上进行演示也可以将演示文稿打印出来制作成</a:t>
              </a:r>
              <a:r>
                <a:rPr lang="zh-CN" altLang="en-US" sz="1400" dirty="0" smtClean="0">
                  <a:solidFill>
                    <a:schemeClr val="tx1">
                      <a:lumMod val="75000"/>
                      <a:lumOff val="25000"/>
                    </a:schemeClr>
                  </a:solidFill>
                  <a:latin typeface="+mn-ea"/>
                </a:rPr>
                <a:t>胶片</a:t>
              </a:r>
              <a:endParaRPr lang="zh-CN" altLang="en-US" sz="1400" dirty="0">
                <a:solidFill>
                  <a:schemeClr val="tx1">
                    <a:lumMod val="75000"/>
                    <a:lumOff val="25000"/>
                  </a:schemeClr>
                </a:solidFill>
                <a:latin typeface="+mn-ea"/>
              </a:endParaRPr>
            </a:p>
          </p:txBody>
        </p:sp>
        <p:sp>
          <p:nvSpPr>
            <p:cNvPr id="21" name="矩形 20"/>
            <p:cNvSpPr/>
            <p:nvPr/>
          </p:nvSpPr>
          <p:spPr>
            <a:xfrm>
              <a:off x="7483989" y="3314482"/>
              <a:ext cx="2050552" cy="396583"/>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latin typeface="+mn-ea"/>
                </a:rPr>
                <a:t>标题文字添加</a:t>
              </a:r>
            </a:p>
          </p:txBody>
        </p:sp>
      </p:grpSp>
      <p:grpSp>
        <p:nvGrpSpPr>
          <p:cNvPr id="22" name="组合 21"/>
          <p:cNvGrpSpPr/>
          <p:nvPr/>
        </p:nvGrpSpPr>
        <p:grpSpPr>
          <a:xfrm>
            <a:off x="892202" y="2016174"/>
            <a:ext cx="2820988" cy="1285967"/>
            <a:chOff x="7483989" y="3314482"/>
            <a:chExt cx="2820988" cy="1285967"/>
          </a:xfrm>
        </p:grpSpPr>
        <p:sp>
          <p:nvSpPr>
            <p:cNvPr id="23" name="矩形 22"/>
            <p:cNvSpPr/>
            <p:nvPr/>
          </p:nvSpPr>
          <p:spPr>
            <a:xfrm>
              <a:off x="7483989" y="3732519"/>
              <a:ext cx="2820988" cy="8679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chemeClr val="tx1">
                      <a:lumMod val="75000"/>
                      <a:lumOff val="25000"/>
                    </a:schemeClr>
                  </a:solidFill>
                  <a:latin typeface="+mn-ea"/>
                </a:rPr>
                <a:t>用户可以在投影仪或者计算机上进行演示也可以将演示文稿打印出来制作成</a:t>
              </a:r>
              <a:r>
                <a:rPr lang="zh-CN" altLang="en-US" sz="1400" dirty="0" smtClean="0">
                  <a:solidFill>
                    <a:schemeClr val="tx1">
                      <a:lumMod val="75000"/>
                      <a:lumOff val="25000"/>
                    </a:schemeClr>
                  </a:solidFill>
                  <a:latin typeface="+mn-ea"/>
                </a:rPr>
                <a:t>胶片</a:t>
              </a:r>
              <a:endParaRPr lang="zh-CN" altLang="en-US" sz="1400" dirty="0">
                <a:solidFill>
                  <a:schemeClr val="tx1">
                    <a:lumMod val="75000"/>
                    <a:lumOff val="25000"/>
                  </a:schemeClr>
                </a:solidFill>
                <a:latin typeface="+mn-ea"/>
              </a:endParaRPr>
            </a:p>
          </p:txBody>
        </p:sp>
        <p:sp>
          <p:nvSpPr>
            <p:cNvPr id="24" name="矩形 23"/>
            <p:cNvSpPr/>
            <p:nvPr/>
          </p:nvSpPr>
          <p:spPr>
            <a:xfrm>
              <a:off x="7483989" y="3314482"/>
              <a:ext cx="2050552" cy="396583"/>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latin typeface="+mn-ea"/>
                </a:rPr>
                <a:t>标题文字添加</a:t>
              </a:r>
            </a:p>
          </p:txBody>
        </p:sp>
      </p:grpSp>
      <p:grpSp>
        <p:nvGrpSpPr>
          <p:cNvPr id="25" name="组合 24"/>
          <p:cNvGrpSpPr/>
          <p:nvPr/>
        </p:nvGrpSpPr>
        <p:grpSpPr>
          <a:xfrm>
            <a:off x="892202" y="4467274"/>
            <a:ext cx="2820988" cy="1285967"/>
            <a:chOff x="7483989" y="3314482"/>
            <a:chExt cx="2820988" cy="1285967"/>
          </a:xfrm>
        </p:grpSpPr>
        <p:sp>
          <p:nvSpPr>
            <p:cNvPr id="26" name="矩形 25"/>
            <p:cNvSpPr/>
            <p:nvPr/>
          </p:nvSpPr>
          <p:spPr>
            <a:xfrm>
              <a:off x="7483989" y="3732519"/>
              <a:ext cx="2820988" cy="8679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chemeClr val="tx1">
                      <a:lumMod val="75000"/>
                      <a:lumOff val="25000"/>
                    </a:schemeClr>
                  </a:solidFill>
                  <a:latin typeface="+mn-ea"/>
                </a:rPr>
                <a:t>用户可以在投影仪或者计算机上进行演示也可以将演示文稿打印出来制作成</a:t>
              </a:r>
              <a:r>
                <a:rPr lang="zh-CN" altLang="en-US" sz="1400" dirty="0" smtClean="0">
                  <a:solidFill>
                    <a:schemeClr val="tx1">
                      <a:lumMod val="75000"/>
                      <a:lumOff val="25000"/>
                    </a:schemeClr>
                  </a:solidFill>
                  <a:latin typeface="+mn-ea"/>
                </a:rPr>
                <a:t>胶片</a:t>
              </a:r>
              <a:endParaRPr lang="zh-CN" altLang="en-US" sz="1400" dirty="0">
                <a:solidFill>
                  <a:schemeClr val="tx1">
                    <a:lumMod val="75000"/>
                    <a:lumOff val="25000"/>
                  </a:schemeClr>
                </a:solidFill>
                <a:latin typeface="+mn-ea"/>
              </a:endParaRPr>
            </a:p>
          </p:txBody>
        </p:sp>
        <p:sp>
          <p:nvSpPr>
            <p:cNvPr id="27" name="矩形 26"/>
            <p:cNvSpPr/>
            <p:nvPr/>
          </p:nvSpPr>
          <p:spPr>
            <a:xfrm>
              <a:off x="7483989" y="3314482"/>
              <a:ext cx="2050552" cy="396583"/>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latin typeface="+mn-ea"/>
                </a:rPr>
                <a:t>标题文字添加</a:t>
              </a:r>
            </a:p>
          </p:txBody>
        </p:sp>
      </p:grpSp>
    </p:spTree>
  </p:cSld>
  <p:clrMapOvr>
    <a:masterClrMapping/>
  </p:clrMapOvr>
  <p:transition spd="slow" advTm="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par>
                          <p:cTn id="11" fill="hold">
                            <p:stCondLst>
                              <p:cond delay="1000"/>
                            </p:stCondLst>
                            <p:childTnLst>
                              <p:par>
                                <p:cTn id="12" presetID="2" presetClass="entr" presetSubtype="8" fill="hold" nodeType="afterEffect">
                                  <p:stCondLst>
                                    <p:cond delay="0"/>
                                  </p:stCondLst>
                                  <p:childTnLst>
                                    <p:set>
                                      <p:cBhvr>
                                        <p:cTn id="13" dur="1" fill="hold">
                                          <p:stCondLst>
                                            <p:cond delay="0"/>
                                          </p:stCondLst>
                                        </p:cTn>
                                        <p:tgtEl>
                                          <p:spTgt spid="22"/>
                                        </p:tgtEl>
                                        <p:attrNameLst>
                                          <p:attrName>style.visibility</p:attrName>
                                        </p:attrNameLst>
                                      </p:cBhvr>
                                      <p:to>
                                        <p:strVal val="visible"/>
                                      </p:to>
                                    </p:set>
                                    <p:anim calcmode="lin" valueType="num">
                                      <p:cBhvr additive="base">
                                        <p:cTn id="14" dur="500" fill="hold"/>
                                        <p:tgtEl>
                                          <p:spTgt spid="22"/>
                                        </p:tgtEl>
                                        <p:attrNameLst>
                                          <p:attrName>ppt_x</p:attrName>
                                        </p:attrNameLst>
                                      </p:cBhvr>
                                      <p:tavLst>
                                        <p:tav tm="0">
                                          <p:val>
                                            <p:strVal val="0-#ppt_w/2"/>
                                          </p:val>
                                        </p:tav>
                                        <p:tav tm="100000">
                                          <p:val>
                                            <p:strVal val="#ppt_x"/>
                                          </p:val>
                                        </p:tav>
                                      </p:tavLst>
                                    </p:anim>
                                    <p:anim calcmode="lin" valueType="num">
                                      <p:cBhvr additive="base">
                                        <p:cTn id="15" dur="500" fill="hold"/>
                                        <p:tgtEl>
                                          <p:spTgt spid="22"/>
                                        </p:tgtEl>
                                        <p:attrNameLst>
                                          <p:attrName>ppt_y</p:attrName>
                                        </p:attrNameLst>
                                      </p:cBhvr>
                                      <p:tavLst>
                                        <p:tav tm="0">
                                          <p:val>
                                            <p:strVal val="#ppt_y"/>
                                          </p:val>
                                        </p:tav>
                                        <p:tav tm="100000">
                                          <p:val>
                                            <p:strVal val="#ppt_y"/>
                                          </p:val>
                                        </p:tav>
                                      </p:tavLst>
                                    </p:anim>
                                  </p:childTnLst>
                                </p:cTn>
                              </p:par>
                              <p:par>
                                <p:cTn id="16" presetID="2" presetClass="entr" presetSubtype="8" fill="hold" nodeType="withEffect">
                                  <p:stCondLst>
                                    <p:cond delay="0"/>
                                  </p:stCondLst>
                                  <p:childTnLst>
                                    <p:set>
                                      <p:cBhvr>
                                        <p:cTn id="17" dur="1" fill="hold">
                                          <p:stCondLst>
                                            <p:cond delay="0"/>
                                          </p:stCondLst>
                                        </p:cTn>
                                        <p:tgtEl>
                                          <p:spTgt spid="25"/>
                                        </p:tgtEl>
                                        <p:attrNameLst>
                                          <p:attrName>style.visibility</p:attrName>
                                        </p:attrNameLst>
                                      </p:cBhvr>
                                      <p:to>
                                        <p:strVal val="visible"/>
                                      </p:to>
                                    </p:set>
                                    <p:anim calcmode="lin" valueType="num">
                                      <p:cBhvr additive="base">
                                        <p:cTn id="18" dur="500" fill="hold"/>
                                        <p:tgtEl>
                                          <p:spTgt spid="25"/>
                                        </p:tgtEl>
                                        <p:attrNameLst>
                                          <p:attrName>ppt_x</p:attrName>
                                        </p:attrNameLst>
                                      </p:cBhvr>
                                      <p:tavLst>
                                        <p:tav tm="0">
                                          <p:val>
                                            <p:strVal val="0-#ppt_w/2"/>
                                          </p:val>
                                        </p:tav>
                                        <p:tav tm="100000">
                                          <p:val>
                                            <p:strVal val="#ppt_x"/>
                                          </p:val>
                                        </p:tav>
                                      </p:tavLst>
                                    </p:anim>
                                    <p:anim calcmode="lin" valueType="num">
                                      <p:cBhvr additive="base">
                                        <p:cTn id="19" dur="500" fill="hold"/>
                                        <p:tgtEl>
                                          <p:spTgt spid="25"/>
                                        </p:tgtEl>
                                        <p:attrNameLst>
                                          <p:attrName>ppt_y</p:attrName>
                                        </p:attrNameLst>
                                      </p:cBhvr>
                                      <p:tavLst>
                                        <p:tav tm="0">
                                          <p:val>
                                            <p:strVal val="#ppt_y"/>
                                          </p:val>
                                        </p:tav>
                                        <p:tav tm="100000">
                                          <p:val>
                                            <p:strVal val="#ppt_y"/>
                                          </p:val>
                                        </p:tav>
                                      </p:tavLst>
                                    </p:anim>
                                  </p:childTnLst>
                                </p:cTn>
                              </p:par>
                              <p:par>
                                <p:cTn id="20" presetID="2" presetClass="entr" presetSubtype="2"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additive="base">
                                        <p:cTn id="22" dur="500" fill="hold"/>
                                        <p:tgtEl>
                                          <p:spTgt spid="16"/>
                                        </p:tgtEl>
                                        <p:attrNameLst>
                                          <p:attrName>ppt_x</p:attrName>
                                        </p:attrNameLst>
                                      </p:cBhvr>
                                      <p:tavLst>
                                        <p:tav tm="0">
                                          <p:val>
                                            <p:strVal val="1+#ppt_w/2"/>
                                          </p:val>
                                        </p:tav>
                                        <p:tav tm="100000">
                                          <p:val>
                                            <p:strVal val="#ppt_x"/>
                                          </p:val>
                                        </p:tav>
                                      </p:tavLst>
                                    </p:anim>
                                    <p:anim calcmode="lin" valueType="num">
                                      <p:cBhvr additive="base">
                                        <p:cTn id="23" dur="500" fill="hold"/>
                                        <p:tgtEl>
                                          <p:spTgt spid="16"/>
                                        </p:tgtEl>
                                        <p:attrNameLst>
                                          <p:attrName>ppt_y</p:attrName>
                                        </p:attrNameLst>
                                      </p:cBhvr>
                                      <p:tavLst>
                                        <p:tav tm="0">
                                          <p:val>
                                            <p:strVal val="#ppt_y"/>
                                          </p:val>
                                        </p:tav>
                                        <p:tav tm="100000">
                                          <p:val>
                                            <p:strVal val="#ppt_y"/>
                                          </p:val>
                                        </p:tav>
                                      </p:tavLst>
                                    </p:anim>
                                  </p:childTnLst>
                                </p:cTn>
                              </p:par>
                              <p:par>
                                <p:cTn id="24" presetID="2" presetClass="entr" presetSubtype="2" fill="hold" nodeType="with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p:cNvGrpSpPr/>
          <p:nvPr/>
        </p:nvGrpSpPr>
        <p:grpSpPr>
          <a:xfrm>
            <a:off x="1168400" y="2524832"/>
            <a:ext cx="8382000" cy="2690010"/>
            <a:chOff x="1805287" y="2283864"/>
            <a:chExt cx="9042400" cy="2901950"/>
          </a:xfrm>
        </p:grpSpPr>
        <p:grpSp>
          <p:nvGrpSpPr>
            <p:cNvPr id="2" name="组合 1"/>
            <p:cNvGrpSpPr/>
            <p:nvPr/>
          </p:nvGrpSpPr>
          <p:grpSpPr>
            <a:xfrm>
              <a:off x="1805287" y="2741064"/>
              <a:ext cx="1163638" cy="1747838"/>
              <a:chOff x="2052030" y="3002321"/>
              <a:chExt cx="1163638" cy="1747838"/>
            </a:xfrm>
          </p:grpSpPr>
          <p:sp>
            <p:nvSpPr>
              <p:cNvPr id="3" name="任意多边形 2"/>
              <p:cNvSpPr/>
              <p:nvPr/>
            </p:nvSpPr>
            <p:spPr>
              <a:xfrm rot="12966304">
                <a:off x="2052030" y="3718284"/>
                <a:ext cx="1163638" cy="1031875"/>
              </a:xfrm>
              <a:custGeom>
                <a:avLst/>
                <a:gdLst>
                  <a:gd name="connsiteX0" fmla="*/ 1052874 w 1164173"/>
                  <a:gd name="connsiteY0" fmla="*/ 962340 h 1031654"/>
                  <a:gd name="connsiteX1" fmla="*/ 1069057 w 1164173"/>
                  <a:gd name="connsiteY1" fmla="*/ 858943 h 1031654"/>
                  <a:gd name="connsiteX2" fmla="*/ 965659 w 1164173"/>
                  <a:gd name="connsiteY2" fmla="*/ 842761 h 1031654"/>
                  <a:gd name="connsiteX3" fmla="*/ 949477 w 1164173"/>
                  <a:gd name="connsiteY3" fmla="*/ 946158 h 1031654"/>
                  <a:gd name="connsiteX4" fmla="*/ 1052874 w 1164173"/>
                  <a:gd name="connsiteY4" fmla="*/ 962340 h 1031654"/>
                  <a:gd name="connsiteX5" fmla="*/ 1135899 w 1164173"/>
                  <a:gd name="connsiteY5" fmla="*/ 1003380 h 1031654"/>
                  <a:gd name="connsiteX6" fmla="*/ 1067640 w 1164173"/>
                  <a:gd name="connsiteY6" fmla="*/ 1031654 h 1031654"/>
                  <a:gd name="connsiteX7" fmla="*/ 102307 w 1164173"/>
                  <a:gd name="connsiteY7" fmla="*/ 1031654 h 1031654"/>
                  <a:gd name="connsiteX8" fmla="*/ 64732 w 1164173"/>
                  <a:gd name="connsiteY8" fmla="*/ 1024068 h 1031654"/>
                  <a:gd name="connsiteX9" fmla="*/ 59198 w 1164173"/>
                  <a:gd name="connsiteY9" fmla="*/ 1020337 h 1031654"/>
                  <a:gd name="connsiteX10" fmla="*/ 48283 w 1164173"/>
                  <a:gd name="connsiteY10" fmla="*/ 1015422 h 1031654"/>
                  <a:gd name="connsiteX11" fmla="*/ 36524 w 1164173"/>
                  <a:gd name="connsiteY11" fmla="*/ 1005050 h 1031654"/>
                  <a:gd name="connsiteX12" fmla="*/ 34048 w 1164173"/>
                  <a:gd name="connsiteY12" fmla="*/ 1003380 h 1031654"/>
                  <a:gd name="connsiteX13" fmla="*/ 33191 w 1164173"/>
                  <a:gd name="connsiteY13" fmla="*/ 1002110 h 1031654"/>
                  <a:gd name="connsiteX14" fmla="*/ 19535 w 1164173"/>
                  <a:gd name="connsiteY14" fmla="*/ 990064 h 1031654"/>
                  <a:gd name="connsiteX15" fmla="*/ 12949 w 1164173"/>
                  <a:gd name="connsiteY15" fmla="*/ 883555 h 1031654"/>
                  <a:gd name="connsiteX16" fmla="*/ 495615 w 1164173"/>
                  <a:gd name="connsiteY16" fmla="*/ 47552 h 1031654"/>
                  <a:gd name="connsiteX17" fmla="*/ 520972 w 1164173"/>
                  <a:gd name="connsiteY17" fmla="*/ 18805 h 1031654"/>
                  <a:gd name="connsiteX18" fmla="*/ 534039 w 1164173"/>
                  <a:gd name="connsiteY18" fmla="*/ 12428 h 1031654"/>
                  <a:gd name="connsiteX19" fmla="*/ 534278 w 1164173"/>
                  <a:gd name="connsiteY19" fmla="*/ 12218 h 1031654"/>
                  <a:gd name="connsiteX20" fmla="*/ 536772 w 1164173"/>
                  <a:gd name="connsiteY20" fmla="*/ 11095 h 1031654"/>
                  <a:gd name="connsiteX21" fmla="*/ 554231 w 1164173"/>
                  <a:gd name="connsiteY21" fmla="*/ 2574 h 1031654"/>
                  <a:gd name="connsiteX22" fmla="*/ 561466 w 1164173"/>
                  <a:gd name="connsiteY22" fmla="*/ 2070 h 1031654"/>
                  <a:gd name="connsiteX23" fmla="*/ 570612 w 1164173"/>
                  <a:gd name="connsiteY23" fmla="*/ 0 h 1031654"/>
                  <a:gd name="connsiteX24" fmla="*/ 580884 w 1164173"/>
                  <a:gd name="connsiteY24" fmla="*/ 716 h 1031654"/>
                  <a:gd name="connsiteX25" fmla="*/ 591149 w 1164173"/>
                  <a:gd name="connsiteY25" fmla="*/ 1 h 1031654"/>
                  <a:gd name="connsiteX26" fmla="*/ 600288 w 1164173"/>
                  <a:gd name="connsiteY26" fmla="*/ 2070 h 1031654"/>
                  <a:gd name="connsiteX27" fmla="*/ 607528 w 1164173"/>
                  <a:gd name="connsiteY27" fmla="*/ 2574 h 1031654"/>
                  <a:gd name="connsiteX28" fmla="*/ 625016 w 1164173"/>
                  <a:gd name="connsiteY28" fmla="*/ 11107 h 1031654"/>
                  <a:gd name="connsiteX29" fmla="*/ 627483 w 1164173"/>
                  <a:gd name="connsiteY29" fmla="*/ 12218 h 1031654"/>
                  <a:gd name="connsiteX30" fmla="*/ 627718 w 1164173"/>
                  <a:gd name="connsiteY30" fmla="*/ 12426 h 1031654"/>
                  <a:gd name="connsiteX31" fmla="*/ 640787 w 1164173"/>
                  <a:gd name="connsiteY31" fmla="*/ 18804 h 1031654"/>
                  <a:gd name="connsiteX32" fmla="*/ 666144 w 1164173"/>
                  <a:gd name="connsiteY32" fmla="*/ 47552 h 1031654"/>
                  <a:gd name="connsiteX33" fmla="*/ 1148811 w 1164173"/>
                  <a:gd name="connsiteY33" fmla="*/ 883554 h 1031654"/>
                  <a:gd name="connsiteX34" fmla="*/ 1150460 w 1164173"/>
                  <a:gd name="connsiteY34" fmla="*/ 888458 h 1031654"/>
                  <a:gd name="connsiteX35" fmla="*/ 1156587 w 1164173"/>
                  <a:gd name="connsiteY35" fmla="*/ 897546 h 1031654"/>
                  <a:gd name="connsiteX36" fmla="*/ 1164173 w 1164173"/>
                  <a:gd name="connsiteY36" fmla="*/ 935121 h 1031654"/>
                  <a:gd name="connsiteX37" fmla="*/ 1135899 w 1164173"/>
                  <a:gd name="connsiteY37" fmla="*/ 1003380 h 1031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164173" h="1031654">
                    <a:moveTo>
                      <a:pt x="1052874" y="962340"/>
                    </a:moveTo>
                    <a:cubicBezTo>
                      <a:pt x="1085896" y="938256"/>
                      <a:pt x="1093141" y="891964"/>
                      <a:pt x="1069057" y="858943"/>
                    </a:cubicBezTo>
                    <a:cubicBezTo>
                      <a:pt x="1044973" y="825922"/>
                      <a:pt x="998680" y="818677"/>
                      <a:pt x="965659" y="842761"/>
                    </a:cubicBezTo>
                    <a:cubicBezTo>
                      <a:pt x="932638" y="866845"/>
                      <a:pt x="925393" y="913137"/>
                      <a:pt x="949477" y="946158"/>
                    </a:cubicBezTo>
                    <a:cubicBezTo>
                      <a:pt x="973561" y="979179"/>
                      <a:pt x="1019853" y="986424"/>
                      <a:pt x="1052874" y="962340"/>
                    </a:cubicBezTo>
                    <a:close/>
                    <a:moveTo>
                      <a:pt x="1135899" y="1003380"/>
                    </a:moveTo>
                    <a:cubicBezTo>
                      <a:pt x="1118430" y="1020849"/>
                      <a:pt x="1094297" y="1031654"/>
                      <a:pt x="1067640" y="1031654"/>
                    </a:cubicBezTo>
                    <a:lnTo>
                      <a:pt x="102307" y="1031654"/>
                    </a:lnTo>
                    <a:cubicBezTo>
                      <a:pt x="88978" y="1031654"/>
                      <a:pt x="76281" y="1028953"/>
                      <a:pt x="64732" y="1024068"/>
                    </a:cubicBezTo>
                    <a:lnTo>
                      <a:pt x="59198" y="1020337"/>
                    </a:lnTo>
                    <a:lnTo>
                      <a:pt x="48283" y="1015422"/>
                    </a:lnTo>
                    <a:lnTo>
                      <a:pt x="36524" y="1005050"/>
                    </a:lnTo>
                    <a:lnTo>
                      <a:pt x="34048" y="1003380"/>
                    </a:lnTo>
                    <a:lnTo>
                      <a:pt x="33191" y="1002110"/>
                    </a:lnTo>
                    <a:lnTo>
                      <a:pt x="19535" y="990064"/>
                    </a:lnTo>
                    <a:cubicBezTo>
                      <a:pt x="-3144" y="960050"/>
                      <a:pt x="-7044" y="918183"/>
                      <a:pt x="12949" y="883555"/>
                    </a:cubicBezTo>
                    <a:lnTo>
                      <a:pt x="495615" y="47552"/>
                    </a:lnTo>
                    <a:cubicBezTo>
                      <a:pt x="502280" y="36009"/>
                      <a:pt x="510968" y="26364"/>
                      <a:pt x="520972" y="18805"/>
                    </a:cubicBezTo>
                    <a:lnTo>
                      <a:pt x="534039" y="12428"/>
                    </a:lnTo>
                    <a:lnTo>
                      <a:pt x="534278" y="12218"/>
                    </a:lnTo>
                    <a:lnTo>
                      <a:pt x="536772" y="11095"/>
                    </a:lnTo>
                    <a:lnTo>
                      <a:pt x="554231" y="2574"/>
                    </a:lnTo>
                    <a:lnTo>
                      <a:pt x="561466" y="2070"/>
                    </a:lnTo>
                    <a:lnTo>
                      <a:pt x="570612" y="0"/>
                    </a:lnTo>
                    <a:lnTo>
                      <a:pt x="580884" y="716"/>
                    </a:lnTo>
                    <a:lnTo>
                      <a:pt x="591149" y="1"/>
                    </a:lnTo>
                    <a:lnTo>
                      <a:pt x="600288" y="2070"/>
                    </a:lnTo>
                    <a:lnTo>
                      <a:pt x="607528" y="2574"/>
                    </a:lnTo>
                    <a:lnTo>
                      <a:pt x="625016" y="11107"/>
                    </a:lnTo>
                    <a:lnTo>
                      <a:pt x="627483" y="12218"/>
                    </a:lnTo>
                    <a:lnTo>
                      <a:pt x="627718" y="12426"/>
                    </a:lnTo>
                    <a:lnTo>
                      <a:pt x="640787" y="18804"/>
                    </a:lnTo>
                    <a:cubicBezTo>
                      <a:pt x="650792" y="26363"/>
                      <a:pt x="659480" y="36009"/>
                      <a:pt x="666144" y="47552"/>
                    </a:cubicBezTo>
                    <a:lnTo>
                      <a:pt x="1148811" y="883554"/>
                    </a:lnTo>
                    <a:lnTo>
                      <a:pt x="1150460" y="888458"/>
                    </a:lnTo>
                    <a:lnTo>
                      <a:pt x="1156587" y="897546"/>
                    </a:lnTo>
                    <a:cubicBezTo>
                      <a:pt x="1161472" y="909095"/>
                      <a:pt x="1164173" y="921792"/>
                      <a:pt x="1164173" y="935121"/>
                    </a:cubicBezTo>
                    <a:cubicBezTo>
                      <a:pt x="1164173" y="961778"/>
                      <a:pt x="1153368" y="985911"/>
                      <a:pt x="1135899" y="1003380"/>
                    </a:cubicBezTo>
                    <a:close/>
                  </a:path>
                </a:pathLst>
              </a:custGeom>
            </p:spPr>
            <p:style>
              <a:lnRef idx="1">
                <a:schemeClr val="accent2"/>
              </a:lnRef>
              <a:fillRef idx="3">
                <a:schemeClr val="accent2"/>
              </a:fillRef>
              <a:effectRef idx="2">
                <a:schemeClr val="accent2"/>
              </a:effectRef>
              <a:fontRef idx="minor">
                <a:schemeClr val="lt1"/>
              </a:fontRef>
            </p:style>
            <p:txBody>
              <a:bodyPr anchor="ctr">
                <a:scene3d>
                  <a:camera prst="orthographicFront"/>
                  <a:lightRig rig="threePt" dir="t"/>
                </a:scene3d>
                <a:sp3d contourW="12700"/>
              </a:bodyPr>
              <a:lstStyle/>
              <a:p>
                <a:pPr algn="ctr">
                  <a:defRPr/>
                </a:pPr>
                <a:endParaRPr lang="zh-CN" altLang="en-US" sz="1400">
                  <a:latin typeface="Century Gothic" panose="020B0502020202020204" pitchFamily="34" charset="0"/>
                </a:endParaRPr>
              </a:p>
            </p:txBody>
          </p:sp>
          <p:cxnSp>
            <p:nvCxnSpPr>
              <p:cNvPr id="4" name="直接箭头连接符 3"/>
              <p:cNvCxnSpPr/>
              <p:nvPr/>
            </p:nvCxnSpPr>
            <p:spPr>
              <a:xfrm flipV="1">
                <a:off x="2494943" y="3002321"/>
                <a:ext cx="0" cy="504825"/>
              </a:xfrm>
              <a:prstGeom prst="straightConnector1">
                <a:avLst/>
              </a:prstGeom>
              <a:ln>
                <a:solidFill>
                  <a:schemeClr val="bg1">
                    <a:lumMod val="7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5" name="文本框 5"/>
              <p:cNvSpPr txBox="1">
                <a:spLocks noChangeArrowheads="1"/>
              </p:cNvSpPr>
              <p:nvPr/>
            </p:nvSpPr>
            <p:spPr bwMode="auto">
              <a:xfrm>
                <a:off x="2531455" y="3975459"/>
                <a:ext cx="41229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scene3d>
                  <a:camera prst="orthographicFront"/>
                  <a:lightRig rig="threePt" dir="t"/>
                </a:scene3d>
                <a:sp3d contourW="12700"/>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微软雅黑" panose="020B0503020204020204" pitchFamily="34" charset="-122"/>
                  </a:defRPr>
                </a:lvl9pPr>
              </a:lstStyle>
              <a:p>
                <a:pPr>
                  <a:lnSpc>
                    <a:spcPct val="100000"/>
                  </a:lnSpc>
                  <a:spcBef>
                    <a:spcPct val="0"/>
                  </a:spcBef>
                  <a:buFontTx/>
                  <a:buNone/>
                </a:pPr>
                <a:r>
                  <a:rPr lang="en-US" altLang="zh-CN" sz="1400" dirty="0">
                    <a:solidFill>
                      <a:schemeClr val="bg1"/>
                    </a:solidFill>
                    <a:latin typeface="Century Gothic" panose="020B0502020202020204" pitchFamily="34" charset="0"/>
                    <a:ea typeface="+mj-ea"/>
                  </a:rPr>
                  <a:t>01</a:t>
                </a:r>
                <a:endParaRPr lang="zh-CN" altLang="en-US" sz="1400" dirty="0">
                  <a:solidFill>
                    <a:schemeClr val="bg1"/>
                  </a:solidFill>
                  <a:latin typeface="Century Gothic" panose="020B0502020202020204" pitchFamily="34" charset="0"/>
                  <a:ea typeface="+mj-ea"/>
                </a:endParaRPr>
              </a:p>
            </p:txBody>
          </p:sp>
        </p:grpSp>
        <p:grpSp>
          <p:nvGrpSpPr>
            <p:cNvPr id="6" name="组合 5"/>
            <p:cNvGrpSpPr/>
            <p:nvPr/>
          </p:nvGrpSpPr>
          <p:grpSpPr>
            <a:xfrm>
              <a:off x="3607100" y="3072852"/>
              <a:ext cx="1346200" cy="1973262"/>
              <a:chOff x="3853843" y="3334109"/>
              <a:chExt cx="1346200" cy="1973262"/>
            </a:xfrm>
          </p:grpSpPr>
          <p:sp>
            <p:nvSpPr>
              <p:cNvPr id="7" name="任意多边形 6"/>
              <p:cNvSpPr/>
              <p:nvPr/>
            </p:nvSpPr>
            <p:spPr>
              <a:xfrm>
                <a:off x="3853843" y="3334109"/>
                <a:ext cx="1346200" cy="1446212"/>
              </a:xfrm>
              <a:custGeom>
                <a:avLst/>
                <a:gdLst>
                  <a:gd name="connsiteX0" fmla="*/ 170487 w 1345719"/>
                  <a:gd name="connsiteY0" fmla="*/ 1152570 h 1446325"/>
                  <a:gd name="connsiteX1" fmla="*/ 75237 w 1345719"/>
                  <a:gd name="connsiteY1" fmla="*/ 1245439 h 1446325"/>
                  <a:gd name="connsiteX2" fmla="*/ 170487 w 1345719"/>
                  <a:gd name="connsiteY2" fmla="*/ 1338308 h 1446325"/>
                  <a:gd name="connsiteX3" fmla="*/ 265737 w 1345719"/>
                  <a:gd name="connsiteY3" fmla="*/ 1245439 h 1446325"/>
                  <a:gd name="connsiteX4" fmla="*/ 170487 w 1345719"/>
                  <a:gd name="connsiteY4" fmla="*/ 1152570 h 1446325"/>
                  <a:gd name="connsiteX5" fmla="*/ 229941 w 1345719"/>
                  <a:gd name="connsiteY5" fmla="*/ 1457 h 1446325"/>
                  <a:gd name="connsiteX6" fmla="*/ 319553 w 1345719"/>
                  <a:gd name="connsiteY6" fmla="*/ 23145 h 1446325"/>
                  <a:gd name="connsiteX7" fmla="*/ 1292832 w 1345719"/>
                  <a:gd name="connsiteY7" fmla="*/ 733005 h 1446325"/>
                  <a:gd name="connsiteX8" fmla="*/ 1325137 w 1345719"/>
                  <a:gd name="connsiteY8" fmla="*/ 768284 h 1446325"/>
                  <a:gd name="connsiteX9" fmla="*/ 1327973 w 1345719"/>
                  <a:gd name="connsiteY9" fmla="*/ 776116 h 1446325"/>
                  <a:gd name="connsiteX10" fmla="*/ 1335364 w 1345719"/>
                  <a:gd name="connsiteY10" fmla="*/ 789097 h 1446325"/>
                  <a:gd name="connsiteX11" fmla="*/ 1339593 w 1345719"/>
                  <a:gd name="connsiteY11" fmla="*/ 808201 h 1446325"/>
                  <a:gd name="connsiteX12" fmla="*/ 1340862 w 1345719"/>
                  <a:gd name="connsiteY12" fmla="*/ 811706 h 1446325"/>
                  <a:gd name="connsiteX13" fmla="*/ 1340792 w 1345719"/>
                  <a:gd name="connsiteY13" fmla="*/ 813617 h 1446325"/>
                  <a:gd name="connsiteX14" fmla="*/ 1345702 w 1345719"/>
                  <a:gd name="connsiteY14" fmla="*/ 835803 h 1446325"/>
                  <a:gd name="connsiteX15" fmla="*/ 1274021 w 1345719"/>
                  <a:gd name="connsiteY15" fmla="*/ 948033 h 1446325"/>
                  <a:gd name="connsiteX16" fmla="*/ 172626 w 1345719"/>
                  <a:gd name="connsiteY16" fmla="*/ 1435987 h 1446325"/>
                  <a:gd name="connsiteX17" fmla="*/ 125921 w 1345719"/>
                  <a:gd name="connsiteY17" fmla="*/ 1446325 h 1446325"/>
                  <a:gd name="connsiteX18" fmla="*/ 108057 w 1345719"/>
                  <a:gd name="connsiteY18" fmla="*/ 1443146 h 1446325"/>
                  <a:gd name="connsiteX19" fmla="*/ 107662 w 1345719"/>
                  <a:gd name="connsiteY19" fmla="*/ 1443182 h 1446325"/>
                  <a:gd name="connsiteX20" fmla="*/ 104321 w 1345719"/>
                  <a:gd name="connsiteY20" fmla="*/ 1442479 h 1446325"/>
                  <a:gd name="connsiteX21" fmla="*/ 80452 w 1345719"/>
                  <a:gd name="connsiteY21" fmla="*/ 1438232 h 1446325"/>
                  <a:gd name="connsiteX22" fmla="*/ 72788 w 1345719"/>
                  <a:gd name="connsiteY22" fmla="*/ 1433421 h 1446325"/>
                  <a:gd name="connsiteX23" fmla="*/ 62044 w 1345719"/>
                  <a:gd name="connsiteY23" fmla="*/ 1428782 h 1446325"/>
                  <a:gd name="connsiteX24" fmla="*/ 52214 w 1345719"/>
                  <a:gd name="connsiteY24" fmla="*/ 1420507 h 1446325"/>
                  <a:gd name="connsiteX25" fmla="*/ 41338 w 1345719"/>
                  <a:gd name="connsiteY25" fmla="*/ 1413679 h 1446325"/>
                  <a:gd name="connsiteX26" fmla="*/ 33645 w 1345719"/>
                  <a:gd name="connsiteY26" fmla="*/ 1404872 h 1446325"/>
                  <a:gd name="connsiteX27" fmla="*/ 26716 w 1345719"/>
                  <a:gd name="connsiteY27" fmla="*/ 1399040 h 1446325"/>
                  <a:gd name="connsiteX28" fmla="*/ 15359 w 1345719"/>
                  <a:gd name="connsiteY28" fmla="*/ 1377578 h 1446325"/>
                  <a:gd name="connsiteX29" fmla="*/ 13689 w 1345719"/>
                  <a:gd name="connsiteY29" fmla="*/ 1374643 h 1446325"/>
                  <a:gd name="connsiteX30" fmla="*/ 13605 w 1345719"/>
                  <a:gd name="connsiteY30" fmla="*/ 1374261 h 1446325"/>
                  <a:gd name="connsiteX31" fmla="*/ 5119 w 1345719"/>
                  <a:gd name="connsiteY31" fmla="*/ 1358219 h 1446325"/>
                  <a:gd name="connsiteX32" fmla="*/ 693 w 1345719"/>
                  <a:gd name="connsiteY32" fmla="*/ 1310588 h 1446325"/>
                  <a:gd name="connsiteX33" fmla="*/ 25982 w 1345719"/>
                  <a:gd name="connsiteY33" fmla="*/ 1074146 h 1446325"/>
                  <a:gd name="connsiteX34" fmla="*/ 332057 w 1345719"/>
                  <a:gd name="connsiteY34" fmla="*/ 938546 h 1446325"/>
                  <a:gd name="connsiteX35" fmla="*/ 389498 w 1345719"/>
                  <a:gd name="connsiteY35" fmla="*/ 848612 h 1446325"/>
                  <a:gd name="connsiteX36" fmla="*/ 385563 w 1345719"/>
                  <a:gd name="connsiteY36" fmla="*/ 830832 h 1446325"/>
                  <a:gd name="connsiteX37" fmla="*/ 385619 w 1345719"/>
                  <a:gd name="connsiteY37" fmla="*/ 829301 h 1446325"/>
                  <a:gd name="connsiteX38" fmla="*/ 384602 w 1345719"/>
                  <a:gd name="connsiteY38" fmla="*/ 826493 h 1446325"/>
                  <a:gd name="connsiteX39" fmla="*/ 381214 w 1345719"/>
                  <a:gd name="connsiteY39" fmla="*/ 811184 h 1446325"/>
                  <a:gd name="connsiteX40" fmla="*/ 375291 w 1345719"/>
                  <a:gd name="connsiteY40" fmla="*/ 800781 h 1446325"/>
                  <a:gd name="connsiteX41" fmla="*/ 373019 w 1345719"/>
                  <a:gd name="connsiteY41" fmla="*/ 794506 h 1446325"/>
                  <a:gd name="connsiteX42" fmla="*/ 347131 w 1345719"/>
                  <a:gd name="connsiteY42" fmla="*/ 766235 h 1446325"/>
                  <a:gd name="connsiteX43" fmla="*/ 79772 w 1345719"/>
                  <a:gd name="connsiteY43" fmla="*/ 571237 h 1446325"/>
                  <a:gd name="connsiteX44" fmla="*/ 128808 w 1345719"/>
                  <a:gd name="connsiteY44" fmla="*/ 112775 h 1446325"/>
                  <a:gd name="connsiteX45" fmla="*/ 130751 w 1345719"/>
                  <a:gd name="connsiteY45" fmla="*/ 106618 h 1446325"/>
                  <a:gd name="connsiteX46" fmla="*/ 131257 w 1345719"/>
                  <a:gd name="connsiteY46" fmla="*/ 92950 h 1446325"/>
                  <a:gd name="connsiteX47" fmla="*/ 151240 w 1345719"/>
                  <a:gd name="connsiteY47" fmla="*/ 49487 h 1446325"/>
                  <a:gd name="connsiteX48" fmla="*/ 229941 w 1345719"/>
                  <a:gd name="connsiteY48" fmla="*/ 1457 h 1446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345719" h="1446325">
                    <a:moveTo>
                      <a:pt x="170487" y="1152570"/>
                    </a:moveTo>
                    <a:cubicBezTo>
                      <a:pt x="117882" y="1152570"/>
                      <a:pt x="75237" y="1194149"/>
                      <a:pt x="75237" y="1245439"/>
                    </a:cubicBezTo>
                    <a:cubicBezTo>
                      <a:pt x="75237" y="1296729"/>
                      <a:pt x="117882" y="1338308"/>
                      <a:pt x="170487" y="1338308"/>
                    </a:cubicBezTo>
                    <a:cubicBezTo>
                      <a:pt x="223092" y="1338308"/>
                      <a:pt x="265737" y="1296729"/>
                      <a:pt x="265737" y="1245439"/>
                    </a:cubicBezTo>
                    <a:cubicBezTo>
                      <a:pt x="265737" y="1194149"/>
                      <a:pt x="223092" y="1152570"/>
                      <a:pt x="170487" y="1152570"/>
                    </a:cubicBezTo>
                    <a:close/>
                    <a:moveTo>
                      <a:pt x="229941" y="1457"/>
                    </a:moveTo>
                    <a:cubicBezTo>
                      <a:pt x="260400" y="-3310"/>
                      <a:pt x="292677" y="3543"/>
                      <a:pt x="319553" y="23145"/>
                    </a:cubicBezTo>
                    <a:lnTo>
                      <a:pt x="1292832" y="733005"/>
                    </a:lnTo>
                    <a:cubicBezTo>
                      <a:pt x="1306271" y="742807"/>
                      <a:pt x="1317086" y="754866"/>
                      <a:pt x="1325137" y="768284"/>
                    </a:cubicBezTo>
                    <a:lnTo>
                      <a:pt x="1327973" y="776116"/>
                    </a:lnTo>
                    <a:lnTo>
                      <a:pt x="1335364" y="789097"/>
                    </a:lnTo>
                    <a:lnTo>
                      <a:pt x="1339593" y="808201"/>
                    </a:lnTo>
                    <a:lnTo>
                      <a:pt x="1340862" y="811706"/>
                    </a:lnTo>
                    <a:lnTo>
                      <a:pt x="1340792" y="813617"/>
                    </a:lnTo>
                    <a:lnTo>
                      <a:pt x="1345702" y="835803"/>
                    </a:lnTo>
                    <a:cubicBezTo>
                      <a:pt x="1346497" y="882742"/>
                      <a:pt x="1319642" y="927821"/>
                      <a:pt x="1274021" y="948033"/>
                    </a:cubicBezTo>
                    <a:lnTo>
                      <a:pt x="172626" y="1435987"/>
                    </a:lnTo>
                    <a:cubicBezTo>
                      <a:pt x="157418" y="1442724"/>
                      <a:pt x="141565" y="1446060"/>
                      <a:pt x="125921" y="1446325"/>
                    </a:cubicBezTo>
                    <a:lnTo>
                      <a:pt x="108057" y="1443146"/>
                    </a:lnTo>
                    <a:lnTo>
                      <a:pt x="107662" y="1443182"/>
                    </a:lnTo>
                    <a:lnTo>
                      <a:pt x="104321" y="1442479"/>
                    </a:lnTo>
                    <a:lnTo>
                      <a:pt x="80452" y="1438232"/>
                    </a:lnTo>
                    <a:lnTo>
                      <a:pt x="72788" y="1433421"/>
                    </a:lnTo>
                    <a:lnTo>
                      <a:pt x="62044" y="1428782"/>
                    </a:lnTo>
                    <a:lnTo>
                      <a:pt x="52214" y="1420507"/>
                    </a:lnTo>
                    <a:lnTo>
                      <a:pt x="41338" y="1413679"/>
                    </a:lnTo>
                    <a:lnTo>
                      <a:pt x="33645" y="1404872"/>
                    </a:lnTo>
                    <a:lnTo>
                      <a:pt x="26716" y="1399040"/>
                    </a:lnTo>
                    <a:lnTo>
                      <a:pt x="15359" y="1377578"/>
                    </a:lnTo>
                    <a:lnTo>
                      <a:pt x="13689" y="1374643"/>
                    </a:lnTo>
                    <a:lnTo>
                      <a:pt x="13605" y="1374261"/>
                    </a:lnTo>
                    <a:lnTo>
                      <a:pt x="5119" y="1358219"/>
                    </a:lnTo>
                    <a:cubicBezTo>
                      <a:pt x="590" y="1343241"/>
                      <a:pt x="-1076" y="1327127"/>
                      <a:pt x="693" y="1310588"/>
                    </a:cubicBezTo>
                    <a:lnTo>
                      <a:pt x="25982" y="1074146"/>
                    </a:lnTo>
                    <a:lnTo>
                      <a:pt x="332057" y="938546"/>
                    </a:lnTo>
                    <a:cubicBezTo>
                      <a:pt x="368615" y="922349"/>
                      <a:pt x="390135" y="886225"/>
                      <a:pt x="389498" y="848612"/>
                    </a:cubicBezTo>
                    <a:lnTo>
                      <a:pt x="385563" y="830832"/>
                    </a:lnTo>
                    <a:lnTo>
                      <a:pt x="385619" y="829301"/>
                    </a:lnTo>
                    <a:lnTo>
                      <a:pt x="384602" y="826493"/>
                    </a:lnTo>
                    <a:lnTo>
                      <a:pt x="381214" y="811184"/>
                    </a:lnTo>
                    <a:lnTo>
                      <a:pt x="375291" y="800781"/>
                    </a:lnTo>
                    <a:lnTo>
                      <a:pt x="373019" y="794506"/>
                    </a:lnTo>
                    <a:cubicBezTo>
                      <a:pt x="366567" y="783753"/>
                      <a:pt x="357900" y="774089"/>
                      <a:pt x="347131" y="766235"/>
                    </a:cubicBezTo>
                    <a:lnTo>
                      <a:pt x="79772" y="571237"/>
                    </a:lnTo>
                    <a:lnTo>
                      <a:pt x="128808" y="112775"/>
                    </a:lnTo>
                    <a:lnTo>
                      <a:pt x="130751" y="106618"/>
                    </a:lnTo>
                    <a:lnTo>
                      <a:pt x="131257" y="92950"/>
                    </a:lnTo>
                    <a:cubicBezTo>
                      <a:pt x="134825" y="77714"/>
                      <a:pt x="141438" y="62926"/>
                      <a:pt x="151240" y="49487"/>
                    </a:cubicBezTo>
                    <a:cubicBezTo>
                      <a:pt x="170842" y="22611"/>
                      <a:pt x="199482" y="6225"/>
                      <a:pt x="229941" y="1457"/>
                    </a:cubicBezTo>
                    <a:close/>
                  </a:path>
                </a:pathLst>
              </a:custGeom>
            </p:spPr>
            <p:style>
              <a:lnRef idx="1">
                <a:schemeClr val="accent5"/>
              </a:lnRef>
              <a:fillRef idx="3">
                <a:schemeClr val="accent5"/>
              </a:fillRef>
              <a:effectRef idx="2">
                <a:schemeClr val="accent5"/>
              </a:effectRef>
              <a:fontRef idx="minor">
                <a:schemeClr val="lt1"/>
              </a:fontRef>
            </p:style>
            <p:txBody>
              <a:bodyPr anchor="ctr">
                <a:scene3d>
                  <a:camera prst="orthographicFront"/>
                  <a:lightRig rig="threePt" dir="t"/>
                </a:scene3d>
                <a:sp3d contourW="12700"/>
              </a:bodyPr>
              <a:lstStyle/>
              <a:p>
                <a:pPr algn="ctr">
                  <a:defRPr/>
                </a:pPr>
                <a:endParaRPr lang="zh-CN" altLang="en-US" sz="1400">
                  <a:latin typeface="Century Gothic" panose="020B0502020202020204" pitchFamily="34" charset="0"/>
                </a:endParaRPr>
              </a:p>
            </p:txBody>
          </p:sp>
          <p:cxnSp>
            <p:nvCxnSpPr>
              <p:cNvPr id="8" name="直接箭头连接符 7"/>
              <p:cNvCxnSpPr/>
              <p:nvPr/>
            </p:nvCxnSpPr>
            <p:spPr>
              <a:xfrm>
                <a:off x="3999893" y="4780321"/>
                <a:ext cx="0" cy="527050"/>
              </a:xfrm>
              <a:prstGeom prst="straightConnector1">
                <a:avLst/>
              </a:prstGeom>
              <a:ln>
                <a:solidFill>
                  <a:schemeClr val="bg1">
                    <a:lumMod val="7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9" name="文本框 6"/>
              <p:cNvSpPr txBox="1">
                <a:spLocks noChangeArrowheads="1"/>
              </p:cNvSpPr>
              <p:nvPr/>
            </p:nvSpPr>
            <p:spPr bwMode="auto">
              <a:xfrm>
                <a:off x="4379305" y="3945296"/>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scene3d>
                  <a:camera prst="orthographicFront"/>
                  <a:lightRig rig="threePt" dir="t"/>
                </a:scene3d>
                <a:sp3d contourW="12700"/>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微软雅黑" panose="020B0503020204020204" pitchFamily="34" charset="-122"/>
                  </a:defRPr>
                </a:lvl9pPr>
              </a:lstStyle>
              <a:p>
                <a:pPr>
                  <a:lnSpc>
                    <a:spcPct val="100000"/>
                  </a:lnSpc>
                  <a:spcBef>
                    <a:spcPct val="0"/>
                  </a:spcBef>
                  <a:buFontTx/>
                  <a:buNone/>
                </a:pPr>
                <a:r>
                  <a:rPr lang="en-US" altLang="zh-CN" sz="1600" dirty="0">
                    <a:solidFill>
                      <a:schemeClr val="bg1"/>
                    </a:solidFill>
                    <a:latin typeface="Century Gothic" panose="020B0502020202020204" pitchFamily="34" charset="0"/>
                    <a:ea typeface="+mj-ea"/>
                  </a:rPr>
                  <a:t>02</a:t>
                </a:r>
                <a:endParaRPr lang="zh-CN" altLang="en-US" sz="1600" dirty="0">
                  <a:solidFill>
                    <a:schemeClr val="bg1"/>
                  </a:solidFill>
                  <a:latin typeface="Century Gothic" panose="020B0502020202020204" pitchFamily="34" charset="0"/>
                  <a:ea typeface="+mj-ea"/>
                </a:endParaRPr>
              </a:p>
            </p:txBody>
          </p:sp>
        </p:grpSp>
        <p:grpSp>
          <p:nvGrpSpPr>
            <p:cNvPr id="10" name="组合 9"/>
            <p:cNvGrpSpPr/>
            <p:nvPr/>
          </p:nvGrpSpPr>
          <p:grpSpPr>
            <a:xfrm>
              <a:off x="5105700" y="2560089"/>
              <a:ext cx="1452562" cy="2057400"/>
              <a:chOff x="5352443" y="2821346"/>
              <a:chExt cx="1452562" cy="2057400"/>
            </a:xfrm>
          </p:grpSpPr>
          <p:sp>
            <p:nvSpPr>
              <p:cNvPr id="11" name="任意多边形 10"/>
              <p:cNvSpPr/>
              <p:nvPr/>
            </p:nvSpPr>
            <p:spPr>
              <a:xfrm rot="12966304">
                <a:off x="5352443" y="3591284"/>
                <a:ext cx="1452562" cy="1287462"/>
              </a:xfrm>
              <a:custGeom>
                <a:avLst/>
                <a:gdLst>
                  <a:gd name="connsiteX0" fmla="*/ 1313889 w 1452780"/>
                  <a:gd name="connsiteY0" fmla="*/ 1200911 h 1287408"/>
                  <a:gd name="connsiteX1" fmla="*/ 1334084 w 1452780"/>
                  <a:gd name="connsiteY1" fmla="*/ 1071881 h 1287408"/>
                  <a:gd name="connsiteX2" fmla="*/ 1205053 w 1452780"/>
                  <a:gd name="connsiteY2" fmla="*/ 1051687 h 1287408"/>
                  <a:gd name="connsiteX3" fmla="*/ 1184859 w 1452780"/>
                  <a:gd name="connsiteY3" fmla="*/ 1180717 h 1287408"/>
                  <a:gd name="connsiteX4" fmla="*/ 1313889 w 1452780"/>
                  <a:gd name="connsiteY4" fmla="*/ 1200911 h 1287408"/>
                  <a:gd name="connsiteX5" fmla="*/ 1417497 w 1452780"/>
                  <a:gd name="connsiteY5" fmla="*/ 1252125 h 1287408"/>
                  <a:gd name="connsiteX6" fmla="*/ 1332316 w 1452780"/>
                  <a:gd name="connsiteY6" fmla="*/ 1287408 h 1287408"/>
                  <a:gd name="connsiteX7" fmla="*/ 127670 w 1452780"/>
                  <a:gd name="connsiteY7" fmla="*/ 1287408 h 1287408"/>
                  <a:gd name="connsiteX8" fmla="*/ 80780 w 1452780"/>
                  <a:gd name="connsiteY8" fmla="*/ 1277941 h 1287408"/>
                  <a:gd name="connsiteX9" fmla="*/ 73874 w 1452780"/>
                  <a:gd name="connsiteY9" fmla="*/ 1273285 h 1287408"/>
                  <a:gd name="connsiteX10" fmla="*/ 60253 w 1452780"/>
                  <a:gd name="connsiteY10" fmla="*/ 1267152 h 1287408"/>
                  <a:gd name="connsiteX11" fmla="*/ 45579 w 1452780"/>
                  <a:gd name="connsiteY11" fmla="*/ 1254209 h 1287408"/>
                  <a:gd name="connsiteX12" fmla="*/ 42489 w 1452780"/>
                  <a:gd name="connsiteY12" fmla="*/ 1252125 h 1287408"/>
                  <a:gd name="connsiteX13" fmla="*/ 41419 w 1452780"/>
                  <a:gd name="connsiteY13" fmla="*/ 1250540 h 1287408"/>
                  <a:gd name="connsiteX14" fmla="*/ 24378 w 1452780"/>
                  <a:gd name="connsiteY14" fmla="*/ 1235508 h 1287408"/>
                  <a:gd name="connsiteX15" fmla="*/ 16159 w 1452780"/>
                  <a:gd name="connsiteY15" fmla="*/ 1102594 h 1287408"/>
                  <a:gd name="connsiteX16" fmla="*/ 618482 w 1452780"/>
                  <a:gd name="connsiteY16" fmla="*/ 59341 h 1287408"/>
                  <a:gd name="connsiteX17" fmla="*/ 650125 w 1452780"/>
                  <a:gd name="connsiteY17" fmla="*/ 23467 h 1287408"/>
                  <a:gd name="connsiteX18" fmla="*/ 666431 w 1452780"/>
                  <a:gd name="connsiteY18" fmla="*/ 15509 h 1287408"/>
                  <a:gd name="connsiteX19" fmla="*/ 666729 w 1452780"/>
                  <a:gd name="connsiteY19" fmla="*/ 15247 h 1287408"/>
                  <a:gd name="connsiteX20" fmla="*/ 669842 w 1452780"/>
                  <a:gd name="connsiteY20" fmla="*/ 13846 h 1287408"/>
                  <a:gd name="connsiteX21" fmla="*/ 691629 w 1452780"/>
                  <a:gd name="connsiteY21" fmla="*/ 3212 h 1287408"/>
                  <a:gd name="connsiteX22" fmla="*/ 700657 w 1452780"/>
                  <a:gd name="connsiteY22" fmla="*/ 2583 h 1287408"/>
                  <a:gd name="connsiteX23" fmla="*/ 712071 w 1452780"/>
                  <a:gd name="connsiteY23" fmla="*/ 0 h 1287408"/>
                  <a:gd name="connsiteX24" fmla="*/ 724889 w 1452780"/>
                  <a:gd name="connsiteY24" fmla="*/ 893 h 1287408"/>
                  <a:gd name="connsiteX25" fmla="*/ 737699 w 1452780"/>
                  <a:gd name="connsiteY25" fmla="*/ 1 h 1287408"/>
                  <a:gd name="connsiteX26" fmla="*/ 749104 w 1452780"/>
                  <a:gd name="connsiteY26" fmla="*/ 2583 h 1287408"/>
                  <a:gd name="connsiteX27" fmla="*/ 758139 w 1452780"/>
                  <a:gd name="connsiteY27" fmla="*/ 3212 h 1287408"/>
                  <a:gd name="connsiteX28" fmla="*/ 779962 w 1452780"/>
                  <a:gd name="connsiteY28" fmla="*/ 13860 h 1287408"/>
                  <a:gd name="connsiteX29" fmla="*/ 783041 w 1452780"/>
                  <a:gd name="connsiteY29" fmla="*/ 15247 h 1287408"/>
                  <a:gd name="connsiteX30" fmla="*/ 783334 w 1452780"/>
                  <a:gd name="connsiteY30" fmla="*/ 15506 h 1287408"/>
                  <a:gd name="connsiteX31" fmla="*/ 799643 w 1452780"/>
                  <a:gd name="connsiteY31" fmla="*/ 23466 h 1287408"/>
                  <a:gd name="connsiteX32" fmla="*/ 831286 w 1452780"/>
                  <a:gd name="connsiteY32" fmla="*/ 59341 h 1287408"/>
                  <a:gd name="connsiteX33" fmla="*/ 950182 w 1452780"/>
                  <a:gd name="connsiteY33" fmla="*/ 265273 h 1287408"/>
                  <a:gd name="connsiteX34" fmla="*/ 782798 w 1452780"/>
                  <a:gd name="connsiteY34" fmla="*/ 555190 h 1287408"/>
                  <a:gd name="connsiteX35" fmla="*/ 789384 w 1452780"/>
                  <a:gd name="connsiteY35" fmla="*/ 661699 h 1287408"/>
                  <a:gd name="connsiteX36" fmla="*/ 803040 w 1452780"/>
                  <a:gd name="connsiteY36" fmla="*/ 673745 h 1287408"/>
                  <a:gd name="connsiteX37" fmla="*/ 803897 w 1452780"/>
                  <a:gd name="connsiteY37" fmla="*/ 675015 h 1287408"/>
                  <a:gd name="connsiteX38" fmla="*/ 806373 w 1452780"/>
                  <a:gd name="connsiteY38" fmla="*/ 676685 h 1287408"/>
                  <a:gd name="connsiteX39" fmla="*/ 818132 w 1452780"/>
                  <a:gd name="connsiteY39" fmla="*/ 687057 h 1287408"/>
                  <a:gd name="connsiteX40" fmla="*/ 829047 w 1452780"/>
                  <a:gd name="connsiteY40" fmla="*/ 691972 h 1287408"/>
                  <a:gd name="connsiteX41" fmla="*/ 834581 w 1452780"/>
                  <a:gd name="connsiteY41" fmla="*/ 695703 h 1287408"/>
                  <a:gd name="connsiteX42" fmla="*/ 872156 w 1452780"/>
                  <a:gd name="connsiteY42" fmla="*/ 703289 h 1287408"/>
                  <a:gd name="connsiteX43" fmla="*/ 1203071 w 1452780"/>
                  <a:gd name="connsiteY43" fmla="*/ 703289 h 1287408"/>
                  <a:gd name="connsiteX44" fmla="*/ 1433610 w 1452780"/>
                  <a:gd name="connsiteY44" fmla="*/ 1102593 h 1287408"/>
                  <a:gd name="connsiteX45" fmla="*/ 1435668 w 1452780"/>
                  <a:gd name="connsiteY45" fmla="*/ 1108713 h 1287408"/>
                  <a:gd name="connsiteX46" fmla="*/ 1443313 w 1452780"/>
                  <a:gd name="connsiteY46" fmla="*/ 1120054 h 1287408"/>
                  <a:gd name="connsiteX47" fmla="*/ 1452780 w 1452780"/>
                  <a:gd name="connsiteY47" fmla="*/ 1166944 h 1287408"/>
                  <a:gd name="connsiteX48" fmla="*/ 1417497 w 1452780"/>
                  <a:gd name="connsiteY48" fmla="*/ 1252125 h 1287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452780" h="1287408">
                    <a:moveTo>
                      <a:pt x="1313889" y="1200911"/>
                    </a:moveTo>
                    <a:cubicBezTo>
                      <a:pt x="1355097" y="1170856"/>
                      <a:pt x="1364139" y="1113088"/>
                      <a:pt x="1334084" y="1071881"/>
                    </a:cubicBezTo>
                    <a:cubicBezTo>
                      <a:pt x="1304030" y="1030674"/>
                      <a:pt x="1246260" y="1021633"/>
                      <a:pt x="1205053" y="1051687"/>
                    </a:cubicBezTo>
                    <a:cubicBezTo>
                      <a:pt x="1163846" y="1081742"/>
                      <a:pt x="1154805" y="1139510"/>
                      <a:pt x="1184859" y="1180717"/>
                    </a:cubicBezTo>
                    <a:cubicBezTo>
                      <a:pt x="1214914" y="1221924"/>
                      <a:pt x="1272682" y="1230965"/>
                      <a:pt x="1313889" y="1200911"/>
                    </a:cubicBezTo>
                    <a:close/>
                    <a:moveTo>
                      <a:pt x="1417497" y="1252125"/>
                    </a:moveTo>
                    <a:cubicBezTo>
                      <a:pt x="1395697" y="1273925"/>
                      <a:pt x="1365581" y="1287408"/>
                      <a:pt x="1332316" y="1287408"/>
                    </a:cubicBezTo>
                    <a:lnTo>
                      <a:pt x="127670" y="1287408"/>
                    </a:lnTo>
                    <a:cubicBezTo>
                      <a:pt x="111036" y="1287408"/>
                      <a:pt x="95192" y="1284038"/>
                      <a:pt x="80780" y="1277941"/>
                    </a:cubicBezTo>
                    <a:lnTo>
                      <a:pt x="73874" y="1273285"/>
                    </a:lnTo>
                    <a:lnTo>
                      <a:pt x="60253" y="1267152"/>
                    </a:lnTo>
                    <a:lnTo>
                      <a:pt x="45579" y="1254209"/>
                    </a:lnTo>
                    <a:lnTo>
                      <a:pt x="42489" y="1252125"/>
                    </a:lnTo>
                    <a:lnTo>
                      <a:pt x="41419" y="1250540"/>
                    </a:lnTo>
                    <a:lnTo>
                      <a:pt x="24378" y="1235508"/>
                    </a:lnTo>
                    <a:cubicBezTo>
                      <a:pt x="-3923" y="1198053"/>
                      <a:pt x="-8790" y="1145807"/>
                      <a:pt x="16159" y="1102594"/>
                    </a:cubicBezTo>
                    <a:lnTo>
                      <a:pt x="618482" y="59341"/>
                    </a:lnTo>
                    <a:cubicBezTo>
                      <a:pt x="626799" y="44936"/>
                      <a:pt x="637641" y="32900"/>
                      <a:pt x="650125" y="23467"/>
                    </a:cubicBezTo>
                    <a:lnTo>
                      <a:pt x="666431" y="15509"/>
                    </a:lnTo>
                    <a:lnTo>
                      <a:pt x="666729" y="15247"/>
                    </a:lnTo>
                    <a:lnTo>
                      <a:pt x="669842" y="13846"/>
                    </a:lnTo>
                    <a:lnTo>
                      <a:pt x="691629" y="3212"/>
                    </a:lnTo>
                    <a:lnTo>
                      <a:pt x="700657" y="2583"/>
                    </a:lnTo>
                    <a:lnTo>
                      <a:pt x="712071" y="0"/>
                    </a:lnTo>
                    <a:lnTo>
                      <a:pt x="724889" y="893"/>
                    </a:lnTo>
                    <a:lnTo>
                      <a:pt x="737699" y="1"/>
                    </a:lnTo>
                    <a:lnTo>
                      <a:pt x="749104" y="2583"/>
                    </a:lnTo>
                    <a:lnTo>
                      <a:pt x="758139" y="3212"/>
                    </a:lnTo>
                    <a:lnTo>
                      <a:pt x="779962" y="13860"/>
                    </a:lnTo>
                    <a:lnTo>
                      <a:pt x="783041" y="15247"/>
                    </a:lnTo>
                    <a:lnTo>
                      <a:pt x="783334" y="15506"/>
                    </a:lnTo>
                    <a:lnTo>
                      <a:pt x="799643" y="23466"/>
                    </a:lnTo>
                    <a:cubicBezTo>
                      <a:pt x="812128" y="32899"/>
                      <a:pt x="822970" y="44936"/>
                      <a:pt x="831286" y="59341"/>
                    </a:cubicBezTo>
                    <a:lnTo>
                      <a:pt x="950182" y="265273"/>
                    </a:lnTo>
                    <a:lnTo>
                      <a:pt x="782798" y="555190"/>
                    </a:lnTo>
                    <a:cubicBezTo>
                      <a:pt x="762805" y="589818"/>
                      <a:pt x="766705" y="631685"/>
                      <a:pt x="789384" y="661699"/>
                    </a:cubicBezTo>
                    <a:lnTo>
                      <a:pt x="803040" y="673745"/>
                    </a:lnTo>
                    <a:lnTo>
                      <a:pt x="803897" y="675015"/>
                    </a:lnTo>
                    <a:lnTo>
                      <a:pt x="806373" y="676685"/>
                    </a:lnTo>
                    <a:lnTo>
                      <a:pt x="818132" y="687057"/>
                    </a:lnTo>
                    <a:lnTo>
                      <a:pt x="829047" y="691972"/>
                    </a:lnTo>
                    <a:lnTo>
                      <a:pt x="834581" y="695703"/>
                    </a:lnTo>
                    <a:cubicBezTo>
                      <a:pt x="846130" y="700588"/>
                      <a:pt x="858827" y="703289"/>
                      <a:pt x="872156" y="703289"/>
                    </a:cubicBezTo>
                    <a:lnTo>
                      <a:pt x="1203071" y="703289"/>
                    </a:lnTo>
                    <a:lnTo>
                      <a:pt x="1433610" y="1102593"/>
                    </a:lnTo>
                    <a:lnTo>
                      <a:pt x="1435668" y="1108713"/>
                    </a:lnTo>
                    <a:lnTo>
                      <a:pt x="1443313" y="1120054"/>
                    </a:lnTo>
                    <a:cubicBezTo>
                      <a:pt x="1449409" y="1134466"/>
                      <a:pt x="1452780" y="1150311"/>
                      <a:pt x="1452780" y="1166944"/>
                    </a:cubicBezTo>
                    <a:cubicBezTo>
                      <a:pt x="1452780" y="1200209"/>
                      <a:pt x="1439296" y="1230325"/>
                      <a:pt x="1417497" y="1252125"/>
                    </a:cubicBezTo>
                    <a:close/>
                  </a:path>
                </a:pathLst>
              </a:custGeom>
            </p:spPr>
            <p:style>
              <a:lnRef idx="1">
                <a:schemeClr val="accent2"/>
              </a:lnRef>
              <a:fillRef idx="3">
                <a:schemeClr val="accent2"/>
              </a:fillRef>
              <a:effectRef idx="2">
                <a:schemeClr val="accent2"/>
              </a:effectRef>
              <a:fontRef idx="minor">
                <a:schemeClr val="lt1"/>
              </a:fontRef>
            </p:style>
            <p:txBody>
              <a:bodyPr anchor="ctr">
                <a:scene3d>
                  <a:camera prst="orthographicFront"/>
                  <a:lightRig rig="threePt" dir="t"/>
                </a:scene3d>
                <a:sp3d contourW="12700"/>
              </a:bodyPr>
              <a:lstStyle/>
              <a:p>
                <a:pPr algn="ctr">
                  <a:defRPr/>
                </a:pPr>
                <a:endParaRPr lang="zh-CN" altLang="en-US" sz="1400">
                  <a:latin typeface="Century Gothic" panose="020B0502020202020204" pitchFamily="34" charset="0"/>
                </a:endParaRPr>
              </a:p>
            </p:txBody>
          </p:sp>
          <p:cxnSp>
            <p:nvCxnSpPr>
              <p:cNvPr id="12" name="直接箭头连接符 11"/>
              <p:cNvCxnSpPr/>
              <p:nvPr/>
            </p:nvCxnSpPr>
            <p:spPr>
              <a:xfrm flipV="1">
                <a:off x="5914418" y="2821346"/>
                <a:ext cx="0" cy="504825"/>
              </a:xfrm>
              <a:prstGeom prst="straightConnector1">
                <a:avLst/>
              </a:prstGeom>
              <a:ln>
                <a:solidFill>
                  <a:schemeClr val="bg1">
                    <a:lumMod val="7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3" name="文本框 7"/>
              <p:cNvSpPr txBox="1">
                <a:spLocks noChangeArrowheads="1"/>
              </p:cNvSpPr>
              <p:nvPr/>
            </p:nvSpPr>
            <p:spPr bwMode="auto">
              <a:xfrm>
                <a:off x="6143018" y="3913546"/>
                <a:ext cx="475903" cy="398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scene3d>
                  <a:camera prst="orthographicFront"/>
                  <a:lightRig rig="threePt" dir="t"/>
                </a:scene3d>
                <a:sp3d contourW="12700"/>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微软雅黑" panose="020B0503020204020204" pitchFamily="34" charset="-122"/>
                  </a:defRPr>
                </a:lvl9pPr>
              </a:lstStyle>
              <a:p>
                <a:pPr>
                  <a:lnSpc>
                    <a:spcPct val="100000"/>
                  </a:lnSpc>
                  <a:spcBef>
                    <a:spcPct val="0"/>
                  </a:spcBef>
                  <a:buFontTx/>
                  <a:buNone/>
                </a:pPr>
                <a:r>
                  <a:rPr lang="en-US" altLang="zh-CN" sz="1800" dirty="0">
                    <a:solidFill>
                      <a:schemeClr val="bg1"/>
                    </a:solidFill>
                    <a:latin typeface="Century Gothic" panose="020B0502020202020204" pitchFamily="34" charset="0"/>
                    <a:ea typeface="+mj-ea"/>
                  </a:rPr>
                  <a:t>03</a:t>
                </a:r>
                <a:endParaRPr lang="zh-CN" altLang="en-US" sz="1800" dirty="0">
                  <a:solidFill>
                    <a:schemeClr val="bg1"/>
                  </a:solidFill>
                  <a:latin typeface="Century Gothic" panose="020B0502020202020204" pitchFamily="34" charset="0"/>
                  <a:ea typeface="+mj-ea"/>
                </a:endParaRPr>
              </a:p>
            </p:txBody>
          </p:sp>
        </p:grpSp>
        <p:grpSp>
          <p:nvGrpSpPr>
            <p:cNvPr id="14" name="组合 13"/>
            <p:cNvGrpSpPr/>
            <p:nvPr/>
          </p:nvGrpSpPr>
          <p:grpSpPr>
            <a:xfrm>
              <a:off x="7198025" y="3072852"/>
              <a:ext cx="1344612" cy="2112962"/>
              <a:chOff x="7444768" y="3334109"/>
              <a:chExt cx="1344612" cy="2112962"/>
            </a:xfrm>
          </p:grpSpPr>
          <p:sp>
            <p:nvSpPr>
              <p:cNvPr id="15" name="任意多边形 14"/>
              <p:cNvSpPr/>
              <p:nvPr/>
            </p:nvSpPr>
            <p:spPr>
              <a:xfrm>
                <a:off x="7444768" y="3334109"/>
                <a:ext cx="1344612" cy="1446212"/>
              </a:xfrm>
              <a:custGeom>
                <a:avLst/>
                <a:gdLst>
                  <a:gd name="connsiteX0" fmla="*/ 174959 w 1345719"/>
                  <a:gd name="connsiteY0" fmla="*/ 1164949 h 1446325"/>
                  <a:gd name="connsiteX1" fmla="*/ 77328 w 1345719"/>
                  <a:gd name="connsiteY1" fmla="*/ 1262580 h 1446325"/>
                  <a:gd name="connsiteX2" fmla="*/ 174959 w 1345719"/>
                  <a:gd name="connsiteY2" fmla="*/ 1360211 h 1446325"/>
                  <a:gd name="connsiteX3" fmla="*/ 272590 w 1345719"/>
                  <a:gd name="connsiteY3" fmla="*/ 1262580 h 1446325"/>
                  <a:gd name="connsiteX4" fmla="*/ 174959 w 1345719"/>
                  <a:gd name="connsiteY4" fmla="*/ 1164949 h 1446325"/>
                  <a:gd name="connsiteX5" fmla="*/ 229941 w 1345719"/>
                  <a:gd name="connsiteY5" fmla="*/ 1457 h 1446325"/>
                  <a:gd name="connsiteX6" fmla="*/ 319553 w 1345719"/>
                  <a:gd name="connsiteY6" fmla="*/ 23145 h 1446325"/>
                  <a:gd name="connsiteX7" fmla="*/ 1292832 w 1345719"/>
                  <a:gd name="connsiteY7" fmla="*/ 733005 h 1446325"/>
                  <a:gd name="connsiteX8" fmla="*/ 1325137 w 1345719"/>
                  <a:gd name="connsiteY8" fmla="*/ 768284 h 1446325"/>
                  <a:gd name="connsiteX9" fmla="*/ 1327973 w 1345719"/>
                  <a:gd name="connsiteY9" fmla="*/ 776116 h 1446325"/>
                  <a:gd name="connsiteX10" fmla="*/ 1335364 w 1345719"/>
                  <a:gd name="connsiteY10" fmla="*/ 789097 h 1446325"/>
                  <a:gd name="connsiteX11" fmla="*/ 1339593 w 1345719"/>
                  <a:gd name="connsiteY11" fmla="*/ 808201 h 1446325"/>
                  <a:gd name="connsiteX12" fmla="*/ 1340862 w 1345719"/>
                  <a:gd name="connsiteY12" fmla="*/ 811706 h 1446325"/>
                  <a:gd name="connsiteX13" fmla="*/ 1340792 w 1345719"/>
                  <a:gd name="connsiteY13" fmla="*/ 813617 h 1446325"/>
                  <a:gd name="connsiteX14" fmla="*/ 1345702 w 1345719"/>
                  <a:gd name="connsiteY14" fmla="*/ 835803 h 1446325"/>
                  <a:gd name="connsiteX15" fmla="*/ 1274021 w 1345719"/>
                  <a:gd name="connsiteY15" fmla="*/ 948033 h 1446325"/>
                  <a:gd name="connsiteX16" fmla="*/ 172626 w 1345719"/>
                  <a:gd name="connsiteY16" fmla="*/ 1435987 h 1446325"/>
                  <a:gd name="connsiteX17" fmla="*/ 125920 w 1345719"/>
                  <a:gd name="connsiteY17" fmla="*/ 1446325 h 1446325"/>
                  <a:gd name="connsiteX18" fmla="*/ 108057 w 1345719"/>
                  <a:gd name="connsiteY18" fmla="*/ 1443146 h 1446325"/>
                  <a:gd name="connsiteX19" fmla="*/ 107662 w 1345719"/>
                  <a:gd name="connsiteY19" fmla="*/ 1443182 h 1446325"/>
                  <a:gd name="connsiteX20" fmla="*/ 104321 w 1345719"/>
                  <a:gd name="connsiteY20" fmla="*/ 1442479 h 1446325"/>
                  <a:gd name="connsiteX21" fmla="*/ 80452 w 1345719"/>
                  <a:gd name="connsiteY21" fmla="*/ 1438232 h 1446325"/>
                  <a:gd name="connsiteX22" fmla="*/ 72787 w 1345719"/>
                  <a:gd name="connsiteY22" fmla="*/ 1433421 h 1446325"/>
                  <a:gd name="connsiteX23" fmla="*/ 62044 w 1345719"/>
                  <a:gd name="connsiteY23" fmla="*/ 1428782 h 1446325"/>
                  <a:gd name="connsiteX24" fmla="*/ 52214 w 1345719"/>
                  <a:gd name="connsiteY24" fmla="*/ 1420507 h 1446325"/>
                  <a:gd name="connsiteX25" fmla="*/ 41338 w 1345719"/>
                  <a:gd name="connsiteY25" fmla="*/ 1413679 h 1446325"/>
                  <a:gd name="connsiteX26" fmla="*/ 33645 w 1345719"/>
                  <a:gd name="connsiteY26" fmla="*/ 1404872 h 1446325"/>
                  <a:gd name="connsiteX27" fmla="*/ 26716 w 1345719"/>
                  <a:gd name="connsiteY27" fmla="*/ 1399040 h 1446325"/>
                  <a:gd name="connsiteX28" fmla="*/ 15359 w 1345719"/>
                  <a:gd name="connsiteY28" fmla="*/ 1377578 h 1446325"/>
                  <a:gd name="connsiteX29" fmla="*/ 13689 w 1345719"/>
                  <a:gd name="connsiteY29" fmla="*/ 1374643 h 1446325"/>
                  <a:gd name="connsiteX30" fmla="*/ 13605 w 1345719"/>
                  <a:gd name="connsiteY30" fmla="*/ 1374261 h 1446325"/>
                  <a:gd name="connsiteX31" fmla="*/ 5119 w 1345719"/>
                  <a:gd name="connsiteY31" fmla="*/ 1358219 h 1446325"/>
                  <a:gd name="connsiteX32" fmla="*/ 693 w 1345719"/>
                  <a:gd name="connsiteY32" fmla="*/ 1310588 h 1446325"/>
                  <a:gd name="connsiteX33" fmla="*/ 25982 w 1345719"/>
                  <a:gd name="connsiteY33" fmla="*/ 1074146 h 1446325"/>
                  <a:gd name="connsiteX34" fmla="*/ 332057 w 1345719"/>
                  <a:gd name="connsiteY34" fmla="*/ 938546 h 1446325"/>
                  <a:gd name="connsiteX35" fmla="*/ 389498 w 1345719"/>
                  <a:gd name="connsiteY35" fmla="*/ 848612 h 1446325"/>
                  <a:gd name="connsiteX36" fmla="*/ 385563 w 1345719"/>
                  <a:gd name="connsiteY36" fmla="*/ 830832 h 1446325"/>
                  <a:gd name="connsiteX37" fmla="*/ 385619 w 1345719"/>
                  <a:gd name="connsiteY37" fmla="*/ 829301 h 1446325"/>
                  <a:gd name="connsiteX38" fmla="*/ 384603 w 1345719"/>
                  <a:gd name="connsiteY38" fmla="*/ 826493 h 1446325"/>
                  <a:gd name="connsiteX39" fmla="*/ 381214 w 1345719"/>
                  <a:gd name="connsiteY39" fmla="*/ 811184 h 1446325"/>
                  <a:gd name="connsiteX40" fmla="*/ 375292 w 1345719"/>
                  <a:gd name="connsiteY40" fmla="*/ 800781 h 1446325"/>
                  <a:gd name="connsiteX41" fmla="*/ 373019 w 1345719"/>
                  <a:gd name="connsiteY41" fmla="*/ 794506 h 1446325"/>
                  <a:gd name="connsiteX42" fmla="*/ 347131 w 1345719"/>
                  <a:gd name="connsiteY42" fmla="*/ 766235 h 1446325"/>
                  <a:gd name="connsiteX43" fmla="*/ 79772 w 1345719"/>
                  <a:gd name="connsiteY43" fmla="*/ 571237 h 1446325"/>
                  <a:gd name="connsiteX44" fmla="*/ 128808 w 1345719"/>
                  <a:gd name="connsiteY44" fmla="*/ 112775 h 1446325"/>
                  <a:gd name="connsiteX45" fmla="*/ 130751 w 1345719"/>
                  <a:gd name="connsiteY45" fmla="*/ 106618 h 1446325"/>
                  <a:gd name="connsiteX46" fmla="*/ 131257 w 1345719"/>
                  <a:gd name="connsiteY46" fmla="*/ 92950 h 1446325"/>
                  <a:gd name="connsiteX47" fmla="*/ 151240 w 1345719"/>
                  <a:gd name="connsiteY47" fmla="*/ 49487 h 1446325"/>
                  <a:gd name="connsiteX48" fmla="*/ 229941 w 1345719"/>
                  <a:gd name="connsiteY48" fmla="*/ 1457 h 1446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345719" h="1446325">
                    <a:moveTo>
                      <a:pt x="174959" y="1164949"/>
                    </a:moveTo>
                    <a:cubicBezTo>
                      <a:pt x="121039" y="1164949"/>
                      <a:pt x="77328" y="1208660"/>
                      <a:pt x="77328" y="1262580"/>
                    </a:cubicBezTo>
                    <a:cubicBezTo>
                      <a:pt x="77328" y="1316500"/>
                      <a:pt x="121039" y="1360211"/>
                      <a:pt x="174959" y="1360211"/>
                    </a:cubicBezTo>
                    <a:cubicBezTo>
                      <a:pt x="228879" y="1360211"/>
                      <a:pt x="272590" y="1316500"/>
                      <a:pt x="272590" y="1262580"/>
                    </a:cubicBezTo>
                    <a:cubicBezTo>
                      <a:pt x="272590" y="1208660"/>
                      <a:pt x="228879" y="1164949"/>
                      <a:pt x="174959" y="1164949"/>
                    </a:cubicBezTo>
                    <a:close/>
                    <a:moveTo>
                      <a:pt x="229941" y="1457"/>
                    </a:moveTo>
                    <a:cubicBezTo>
                      <a:pt x="260400" y="-3310"/>
                      <a:pt x="292677" y="3543"/>
                      <a:pt x="319553" y="23145"/>
                    </a:cubicBezTo>
                    <a:lnTo>
                      <a:pt x="1292832" y="733005"/>
                    </a:lnTo>
                    <a:cubicBezTo>
                      <a:pt x="1306271" y="742807"/>
                      <a:pt x="1317086" y="754866"/>
                      <a:pt x="1325137" y="768284"/>
                    </a:cubicBezTo>
                    <a:lnTo>
                      <a:pt x="1327973" y="776116"/>
                    </a:lnTo>
                    <a:lnTo>
                      <a:pt x="1335364" y="789097"/>
                    </a:lnTo>
                    <a:lnTo>
                      <a:pt x="1339593" y="808201"/>
                    </a:lnTo>
                    <a:lnTo>
                      <a:pt x="1340862" y="811706"/>
                    </a:lnTo>
                    <a:lnTo>
                      <a:pt x="1340792" y="813617"/>
                    </a:lnTo>
                    <a:lnTo>
                      <a:pt x="1345702" y="835803"/>
                    </a:lnTo>
                    <a:cubicBezTo>
                      <a:pt x="1346497" y="882742"/>
                      <a:pt x="1319642" y="927821"/>
                      <a:pt x="1274021" y="948033"/>
                    </a:cubicBezTo>
                    <a:lnTo>
                      <a:pt x="172626" y="1435987"/>
                    </a:lnTo>
                    <a:cubicBezTo>
                      <a:pt x="157418" y="1442724"/>
                      <a:pt x="141565" y="1446060"/>
                      <a:pt x="125920" y="1446325"/>
                    </a:cubicBezTo>
                    <a:lnTo>
                      <a:pt x="108057" y="1443146"/>
                    </a:lnTo>
                    <a:lnTo>
                      <a:pt x="107662" y="1443182"/>
                    </a:lnTo>
                    <a:lnTo>
                      <a:pt x="104321" y="1442479"/>
                    </a:lnTo>
                    <a:lnTo>
                      <a:pt x="80452" y="1438232"/>
                    </a:lnTo>
                    <a:lnTo>
                      <a:pt x="72787" y="1433421"/>
                    </a:lnTo>
                    <a:lnTo>
                      <a:pt x="62044" y="1428782"/>
                    </a:lnTo>
                    <a:lnTo>
                      <a:pt x="52214" y="1420507"/>
                    </a:lnTo>
                    <a:lnTo>
                      <a:pt x="41338" y="1413679"/>
                    </a:lnTo>
                    <a:lnTo>
                      <a:pt x="33645" y="1404872"/>
                    </a:lnTo>
                    <a:lnTo>
                      <a:pt x="26716" y="1399040"/>
                    </a:lnTo>
                    <a:lnTo>
                      <a:pt x="15359" y="1377578"/>
                    </a:lnTo>
                    <a:lnTo>
                      <a:pt x="13689" y="1374643"/>
                    </a:lnTo>
                    <a:lnTo>
                      <a:pt x="13605" y="1374261"/>
                    </a:lnTo>
                    <a:lnTo>
                      <a:pt x="5119" y="1358219"/>
                    </a:lnTo>
                    <a:cubicBezTo>
                      <a:pt x="590" y="1343241"/>
                      <a:pt x="-1077" y="1327127"/>
                      <a:pt x="693" y="1310588"/>
                    </a:cubicBezTo>
                    <a:lnTo>
                      <a:pt x="25982" y="1074146"/>
                    </a:lnTo>
                    <a:lnTo>
                      <a:pt x="332057" y="938546"/>
                    </a:lnTo>
                    <a:cubicBezTo>
                      <a:pt x="368615" y="922349"/>
                      <a:pt x="390135" y="886225"/>
                      <a:pt x="389498" y="848612"/>
                    </a:cubicBezTo>
                    <a:lnTo>
                      <a:pt x="385563" y="830832"/>
                    </a:lnTo>
                    <a:lnTo>
                      <a:pt x="385619" y="829301"/>
                    </a:lnTo>
                    <a:lnTo>
                      <a:pt x="384603" y="826493"/>
                    </a:lnTo>
                    <a:lnTo>
                      <a:pt x="381214" y="811184"/>
                    </a:lnTo>
                    <a:lnTo>
                      <a:pt x="375292" y="800781"/>
                    </a:lnTo>
                    <a:lnTo>
                      <a:pt x="373019" y="794506"/>
                    </a:lnTo>
                    <a:cubicBezTo>
                      <a:pt x="366567" y="783753"/>
                      <a:pt x="357900" y="774089"/>
                      <a:pt x="347131" y="766235"/>
                    </a:cubicBezTo>
                    <a:lnTo>
                      <a:pt x="79772" y="571237"/>
                    </a:lnTo>
                    <a:lnTo>
                      <a:pt x="128808" y="112775"/>
                    </a:lnTo>
                    <a:lnTo>
                      <a:pt x="130751" y="106618"/>
                    </a:lnTo>
                    <a:lnTo>
                      <a:pt x="131257" y="92950"/>
                    </a:lnTo>
                    <a:cubicBezTo>
                      <a:pt x="134825" y="77714"/>
                      <a:pt x="141438" y="62926"/>
                      <a:pt x="151240" y="49487"/>
                    </a:cubicBezTo>
                    <a:cubicBezTo>
                      <a:pt x="170842" y="22611"/>
                      <a:pt x="199482" y="6225"/>
                      <a:pt x="229941" y="1457"/>
                    </a:cubicBezTo>
                    <a:close/>
                  </a:path>
                </a:pathLst>
              </a:custGeom>
            </p:spPr>
            <p:style>
              <a:lnRef idx="1">
                <a:schemeClr val="accent3"/>
              </a:lnRef>
              <a:fillRef idx="3">
                <a:schemeClr val="accent3"/>
              </a:fillRef>
              <a:effectRef idx="2">
                <a:schemeClr val="accent3"/>
              </a:effectRef>
              <a:fontRef idx="minor">
                <a:schemeClr val="lt1"/>
              </a:fontRef>
            </p:style>
            <p:txBody>
              <a:bodyPr anchor="ctr">
                <a:scene3d>
                  <a:camera prst="orthographicFront"/>
                  <a:lightRig rig="threePt" dir="t"/>
                </a:scene3d>
                <a:sp3d contourW="12700"/>
              </a:bodyPr>
              <a:lstStyle/>
              <a:p>
                <a:pPr algn="ctr">
                  <a:defRPr/>
                </a:pPr>
                <a:endParaRPr lang="zh-CN" altLang="en-US" sz="1400">
                  <a:latin typeface="Century Gothic" panose="020B0502020202020204" pitchFamily="34" charset="0"/>
                </a:endParaRPr>
              </a:p>
            </p:txBody>
          </p:sp>
          <p:cxnSp>
            <p:nvCxnSpPr>
              <p:cNvPr id="16" name="直接箭头连接符 15"/>
              <p:cNvCxnSpPr/>
              <p:nvPr/>
            </p:nvCxnSpPr>
            <p:spPr>
              <a:xfrm>
                <a:off x="7574943" y="4780321"/>
                <a:ext cx="4762" cy="666750"/>
              </a:xfrm>
              <a:prstGeom prst="straightConnector1">
                <a:avLst/>
              </a:prstGeom>
              <a:ln>
                <a:solidFill>
                  <a:schemeClr val="bg1">
                    <a:lumMod val="7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7" name="文本框 8"/>
              <p:cNvSpPr txBox="1">
                <a:spLocks noChangeArrowheads="1"/>
              </p:cNvSpPr>
              <p:nvPr/>
            </p:nvSpPr>
            <p:spPr bwMode="auto">
              <a:xfrm>
                <a:off x="7886093" y="3883385"/>
                <a:ext cx="507030" cy="431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scene3d>
                  <a:camera prst="orthographicFront"/>
                  <a:lightRig rig="threePt" dir="t"/>
                </a:scene3d>
                <a:sp3d contourW="12700"/>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微软雅黑" panose="020B0503020204020204" pitchFamily="34" charset="-122"/>
                  </a:defRPr>
                </a:lvl9pPr>
              </a:lstStyle>
              <a:p>
                <a:pPr>
                  <a:lnSpc>
                    <a:spcPct val="100000"/>
                  </a:lnSpc>
                  <a:spcBef>
                    <a:spcPct val="0"/>
                  </a:spcBef>
                  <a:buFontTx/>
                  <a:buNone/>
                </a:pPr>
                <a:r>
                  <a:rPr lang="en-US" altLang="zh-CN" sz="2000">
                    <a:solidFill>
                      <a:schemeClr val="bg1"/>
                    </a:solidFill>
                    <a:latin typeface="Century Gothic" panose="020B0502020202020204" pitchFamily="34" charset="0"/>
                    <a:ea typeface="+mj-ea"/>
                  </a:rPr>
                  <a:t>04</a:t>
                </a:r>
                <a:endParaRPr lang="zh-CN" altLang="en-US" sz="2000">
                  <a:solidFill>
                    <a:schemeClr val="bg1"/>
                  </a:solidFill>
                  <a:latin typeface="Century Gothic" panose="020B0502020202020204" pitchFamily="34" charset="0"/>
                  <a:ea typeface="+mj-ea"/>
                </a:endParaRPr>
              </a:p>
            </p:txBody>
          </p:sp>
        </p:grpSp>
        <p:grpSp>
          <p:nvGrpSpPr>
            <p:cNvPr id="18" name="组合 17"/>
            <p:cNvGrpSpPr/>
            <p:nvPr/>
          </p:nvGrpSpPr>
          <p:grpSpPr>
            <a:xfrm>
              <a:off x="9083975" y="2283864"/>
              <a:ext cx="1763712" cy="2405063"/>
              <a:chOff x="9330718" y="2545121"/>
              <a:chExt cx="1763712" cy="2405063"/>
            </a:xfrm>
          </p:grpSpPr>
          <p:sp>
            <p:nvSpPr>
              <p:cNvPr id="19" name="任意多边形 18"/>
              <p:cNvSpPr/>
              <p:nvPr/>
            </p:nvSpPr>
            <p:spPr>
              <a:xfrm>
                <a:off x="9330718" y="3054709"/>
                <a:ext cx="1763712" cy="1895475"/>
              </a:xfrm>
              <a:custGeom>
                <a:avLst/>
                <a:gdLst>
                  <a:gd name="connsiteX0" fmla="*/ 362129 w 1763666"/>
                  <a:gd name="connsiteY0" fmla="*/ 111774 h 1895518"/>
                  <a:gd name="connsiteX1" fmla="*/ 235922 w 1763666"/>
                  <a:gd name="connsiteY1" fmla="*/ 237981 h 1895518"/>
                  <a:gd name="connsiteX2" fmla="*/ 362129 w 1763666"/>
                  <a:gd name="connsiteY2" fmla="*/ 364188 h 1895518"/>
                  <a:gd name="connsiteX3" fmla="*/ 488336 w 1763666"/>
                  <a:gd name="connsiteY3" fmla="*/ 237981 h 1895518"/>
                  <a:gd name="connsiteX4" fmla="*/ 362129 w 1763666"/>
                  <a:gd name="connsiteY4" fmla="*/ 111774 h 1895518"/>
                  <a:gd name="connsiteX5" fmla="*/ 301354 w 1763666"/>
                  <a:gd name="connsiteY5" fmla="*/ 1909 h 1895518"/>
                  <a:gd name="connsiteX6" fmla="*/ 418797 w 1763666"/>
                  <a:gd name="connsiteY6" fmla="*/ 30333 h 1895518"/>
                  <a:gd name="connsiteX7" fmla="*/ 1694353 w 1763666"/>
                  <a:gd name="connsiteY7" fmla="*/ 960658 h 1895518"/>
                  <a:gd name="connsiteX8" fmla="*/ 1736692 w 1763666"/>
                  <a:gd name="connsiteY8" fmla="*/ 1006894 h 1895518"/>
                  <a:gd name="connsiteX9" fmla="*/ 1740409 w 1763666"/>
                  <a:gd name="connsiteY9" fmla="*/ 1017158 h 1895518"/>
                  <a:gd name="connsiteX10" fmla="*/ 1750096 w 1763666"/>
                  <a:gd name="connsiteY10" fmla="*/ 1034171 h 1895518"/>
                  <a:gd name="connsiteX11" fmla="*/ 1755638 w 1763666"/>
                  <a:gd name="connsiteY11" fmla="*/ 1059208 h 1895518"/>
                  <a:gd name="connsiteX12" fmla="*/ 1757300 w 1763666"/>
                  <a:gd name="connsiteY12" fmla="*/ 1063801 h 1895518"/>
                  <a:gd name="connsiteX13" fmla="*/ 1757209 w 1763666"/>
                  <a:gd name="connsiteY13" fmla="*/ 1066306 h 1895518"/>
                  <a:gd name="connsiteX14" fmla="*/ 1763644 w 1763666"/>
                  <a:gd name="connsiteY14" fmla="*/ 1095383 h 1895518"/>
                  <a:gd name="connsiteX15" fmla="*/ 1669700 w 1763666"/>
                  <a:gd name="connsiteY15" fmla="*/ 1242469 h 1895518"/>
                  <a:gd name="connsiteX16" fmla="*/ 226238 w 1763666"/>
                  <a:gd name="connsiteY16" fmla="*/ 1881969 h 1895518"/>
                  <a:gd name="connsiteX17" fmla="*/ 165028 w 1763666"/>
                  <a:gd name="connsiteY17" fmla="*/ 1895518 h 1895518"/>
                  <a:gd name="connsiteX18" fmla="*/ 141616 w 1763666"/>
                  <a:gd name="connsiteY18" fmla="*/ 1891351 h 1895518"/>
                  <a:gd name="connsiteX19" fmla="*/ 141098 w 1763666"/>
                  <a:gd name="connsiteY19" fmla="*/ 1891399 h 1895518"/>
                  <a:gd name="connsiteX20" fmla="*/ 136720 w 1763666"/>
                  <a:gd name="connsiteY20" fmla="*/ 1890478 h 1895518"/>
                  <a:gd name="connsiteX21" fmla="*/ 105438 w 1763666"/>
                  <a:gd name="connsiteY21" fmla="*/ 1884912 h 1895518"/>
                  <a:gd name="connsiteX22" fmla="*/ 95393 w 1763666"/>
                  <a:gd name="connsiteY22" fmla="*/ 1878606 h 1895518"/>
                  <a:gd name="connsiteX23" fmla="*/ 81312 w 1763666"/>
                  <a:gd name="connsiteY23" fmla="*/ 1872526 h 1895518"/>
                  <a:gd name="connsiteX24" fmla="*/ 68430 w 1763666"/>
                  <a:gd name="connsiteY24" fmla="*/ 1861682 h 1895518"/>
                  <a:gd name="connsiteX25" fmla="*/ 54177 w 1763666"/>
                  <a:gd name="connsiteY25" fmla="*/ 1852733 h 1895518"/>
                  <a:gd name="connsiteX26" fmla="*/ 44094 w 1763666"/>
                  <a:gd name="connsiteY26" fmla="*/ 1841192 h 1895518"/>
                  <a:gd name="connsiteX27" fmla="*/ 35013 w 1763666"/>
                  <a:gd name="connsiteY27" fmla="*/ 1833548 h 1895518"/>
                  <a:gd name="connsiteX28" fmla="*/ 20129 w 1763666"/>
                  <a:gd name="connsiteY28" fmla="*/ 1805420 h 1895518"/>
                  <a:gd name="connsiteX29" fmla="*/ 17940 w 1763666"/>
                  <a:gd name="connsiteY29" fmla="*/ 1801573 h 1895518"/>
                  <a:gd name="connsiteX30" fmla="*/ 17830 w 1763666"/>
                  <a:gd name="connsiteY30" fmla="*/ 1801073 h 1895518"/>
                  <a:gd name="connsiteX31" fmla="*/ 6708 w 1763666"/>
                  <a:gd name="connsiteY31" fmla="*/ 1780049 h 1895518"/>
                  <a:gd name="connsiteX32" fmla="*/ 908 w 1763666"/>
                  <a:gd name="connsiteY32" fmla="*/ 1717625 h 1895518"/>
                  <a:gd name="connsiteX33" fmla="*/ 34050 w 1763666"/>
                  <a:gd name="connsiteY33" fmla="*/ 1407750 h 1895518"/>
                  <a:gd name="connsiteX34" fmla="*/ 435184 w 1763666"/>
                  <a:gd name="connsiteY34" fmla="*/ 1230035 h 1895518"/>
                  <a:gd name="connsiteX35" fmla="*/ 510466 w 1763666"/>
                  <a:gd name="connsiteY35" fmla="*/ 1112170 h 1895518"/>
                  <a:gd name="connsiteX36" fmla="*/ 505309 w 1763666"/>
                  <a:gd name="connsiteY36" fmla="*/ 1088869 h 1895518"/>
                  <a:gd name="connsiteX37" fmla="*/ 505382 w 1763666"/>
                  <a:gd name="connsiteY37" fmla="*/ 1086862 h 1895518"/>
                  <a:gd name="connsiteX38" fmla="*/ 504050 w 1763666"/>
                  <a:gd name="connsiteY38" fmla="*/ 1083181 h 1895518"/>
                  <a:gd name="connsiteX39" fmla="*/ 499609 w 1763666"/>
                  <a:gd name="connsiteY39" fmla="*/ 1063118 h 1895518"/>
                  <a:gd name="connsiteX40" fmla="*/ 491847 w 1763666"/>
                  <a:gd name="connsiteY40" fmla="*/ 1049484 h 1895518"/>
                  <a:gd name="connsiteX41" fmla="*/ 488869 w 1763666"/>
                  <a:gd name="connsiteY41" fmla="*/ 1041260 h 1895518"/>
                  <a:gd name="connsiteX42" fmla="*/ 454940 w 1763666"/>
                  <a:gd name="connsiteY42" fmla="*/ 1004208 h 1895518"/>
                  <a:gd name="connsiteX43" fmla="*/ 104546 w 1763666"/>
                  <a:gd name="connsiteY43" fmla="*/ 748649 h 1895518"/>
                  <a:gd name="connsiteX44" fmla="*/ 168812 w 1763666"/>
                  <a:gd name="connsiteY44" fmla="*/ 147800 h 1895518"/>
                  <a:gd name="connsiteX45" fmla="*/ 171359 w 1763666"/>
                  <a:gd name="connsiteY45" fmla="*/ 139730 h 1895518"/>
                  <a:gd name="connsiteX46" fmla="*/ 172022 w 1763666"/>
                  <a:gd name="connsiteY46" fmla="*/ 121818 h 1895518"/>
                  <a:gd name="connsiteX47" fmla="*/ 198210 w 1763666"/>
                  <a:gd name="connsiteY47" fmla="*/ 64856 h 1895518"/>
                  <a:gd name="connsiteX48" fmla="*/ 301354 w 1763666"/>
                  <a:gd name="connsiteY48" fmla="*/ 1909 h 1895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763666" h="1895518">
                    <a:moveTo>
                      <a:pt x="362129" y="111774"/>
                    </a:moveTo>
                    <a:cubicBezTo>
                      <a:pt x="292427" y="111774"/>
                      <a:pt x="235922" y="168279"/>
                      <a:pt x="235922" y="237981"/>
                    </a:cubicBezTo>
                    <a:cubicBezTo>
                      <a:pt x="235922" y="307683"/>
                      <a:pt x="292427" y="364188"/>
                      <a:pt x="362129" y="364188"/>
                    </a:cubicBezTo>
                    <a:cubicBezTo>
                      <a:pt x="431831" y="364188"/>
                      <a:pt x="488336" y="307683"/>
                      <a:pt x="488336" y="237981"/>
                    </a:cubicBezTo>
                    <a:cubicBezTo>
                      <a:pt x="488336" y="168279"/>
                      <a:pt x="431831" y="111774"/>
                      <a:pt x="362129" y="111774"/>
                    </a:cubicBezTo>
                    <a:close/>
                    <a:moveTo>
                      <a:pt x="301354" y="1909"/>
                    </a:moveTo>
                    <a:cubicBezTo>
                      <a:pt x="341273" y="-4338"/>
                      <a:pt x="383574" y="4643"/>
                      <a:pt x="418797" y="30333"/>
                    </a:cubicBezTo>
                    <a:lnTo>
                      <a:pt x="1694353" y="960658"/>
                    </a:lnTo>
                    <a:cubicBezTo>
                      <a:pt x="1711967" y="973504"/>
                      <a:pt x="1726141" y="989308"/>
                      <a:pt x="1736692" y="1006894"/>
                    </a:cubicBezTo>
                    <a:lnTo>
                      <a:pt x="1740409" y="1017158"/>
                    </a:lnTo>
                    <a:lnTo>
                      <a:pt x="1750096" y="1034171"/>
                    </a:lnTo>
                    <a:lnTo>
                      <a:pt x="1755638" y="1059208"/>
                    </a:lnTo>
                    <a:lnTo>
                      <a:pt x="1757300" y="1063801"/>
                    </a:lnTo>
                    <a:lnTo>
                      <a:pt x="1757209" y="1066306"/>
                    </a:lnTo>
                    <a:lnTo>
                      <a:pt x="1763644" y="1095383"/>
                    </a:lnTo>
                    <a:cubicBezTo>
                      <a:pt x="1764685" y="1156899"/>
                      <a:pt x="1729490" y="1215980"/>
                      <a:pt x="1669700" y="1242469"/>
                    </a:cubicBezTo>
                    <a:lnTo>
                      <a:pt x="226238" y="1881969"/>
                    </a:lnTo>
                    <a:cubicBezTo>
                      <a:pt x="206307" y="1890799"/>
                      <a:pt x="185532" y="1895171"/>
                      <a:pt x="165028" y="1895518"/>
                    </a:cubicBezTo>
                    <a:lnTo>
                      <a:pt x="141616" y="1891351"/>
                    </a:lnTo>
                    <a:lnTo>
                      <a:pt x="141098" y="1891399"/>
                    </a:lnTo>
                    <a:lnTo>
                      <a:pt x="136720" y="1890478"/>
                    </a:lnTo>
                    <a:lnTo>
                      <a:pt x="105438" y="1884912"/>
                    </a:lnTo>
                    <a:lnTo>
                      <a:pt x="95393" y="1878606"/>
                    </a:lnTo>
                    <a:lnTo>
                      <a:pt x="81312" y="1872526"/>
                    </a:lnTo>
                    <a:lnTo>
                      <a:pt x="68430" y="1861682"/>
                    </a:lnTo>
                    <a:lnTo>
                      <a:pt x="54177" y="1852733"/>
                    </a:lnTo>
                    <a:lnTo>
                      <a:pt x="44094" y="1841192"/>
                    </a:lnTo>
                    <a:lnTo>
                      <a:pt x="35013" y="1833548"/>
                    </a:lnTo>
                    <a:lnTo>
                      <a:pt x="20129" y="1805420"/>
                    </a:lnTo>
                    <a:lnTo>
                      <a:pt x="17940" y="1801573"/>
                    </a:lnTo>
                    <a:lnTo>
                      <a:pt x="17830" y="1801073"/>
                    </a:lnTo>
                    <a:lnTo>
                      <a:pt x="6708" y="1780049"/>
                    </a:lnTo>
                    <a:cubicBezTo>
                      <a:pt x="773" y="1760419"/>
                      <a:pt x="-1411" y="1739300"/>
                      <a:pt x="908" y="1717625"/>
                    </a:cubicBezTo>
                    <a:lnTo>
                      <a:pt x="34050" y="1407750"/>
                    </a:lnTo>
                    <a:lnTo>
                      <a:pt x="435184" y="1230035"/>
                    </a:lnTo>
                    <a:cubicBezTo>
                      <a:pt x="483097" y="1208808"/>
                      <a:pt x="511300" y="1161465"/>
                      <a:pt x="510466" y="1112170"/>
                    </a:cubicBezTo>
                    <a:lnTo>
                      <a:pt x="505309" y="1088869"/>
                    </a:lnTo>
                    <a:lnTo>
                      <a:pt x="505382" y="1086862"/>
                    </a:lnTo>
                    <a:lnTo>
                      <a:pt x="504050" y="1083181"/>
                    </a:lnTo>
                    <a:lnTo>
                      <a:pt x="499609" y="1063118"/>
                    </a:lnTo>
                    <a:lnTo>
                      <a:pt x="491847" y="1049484"/>
                    </a:lnTo>
                    <a:lnTo>
                      <a:pt x="488869" y="1041260"/>
                    </a:lnTo>
                    <a:cubicBezTo>
                      <a:pt x="480413" y="1027168"/>
                      <a:pt x="469054" y="1014502"/>
                      <a:pt x="454940" y="1004208"/>
                    </a:cubicBezTo>
                    <a:lnTo>
                      <a:pt x="104546" y="748649"/>
                    </a:lnTo>
                    <a:lnTo>
                      <a:pt x="168812" y="147800"/>
                    </a:lnTo>
                    <a:lnTo>
                      <a:pt x="171359" y="139730"/>
                    </a:lnTo>
                    <a:lnTo>
                      <a:pt x="172022" y="121818"/>
                    </a:lnTo>
                    <a:cubicBezTo>
                      <a:pt x="176697" y="101849"/>
                      <a:pt x="185365" y="82468"/>
                      <a:pt x="198210" y="64856"/>
                    </a:cubicBezTo>
                    <a:cubicBezTo>
                      <a:pt x="223900" y="29633"/>
                      <a:pt x="261436" y="8158"/>
                      <a:pt x="301354" y="1909"/>
                    </a:cubicBezTo>
                    <a:close/>
                  </a:path>
                </a:pathLst>
              </a:custGeom>
            </p:spPr>
            <p:style>
              <a:lnRef idx="1">
                <a:schemeClr val="accent2"/>
              </a:lnRef>
              <a:fillRef idx="3">
                <a:schemeClr val="accent2"/>
              </a:fillRef>
              <a:effectRef idx="2">
                <a:schemeClr val="accent2"/>
              </a:effectRef>
              <a:fontRef idx="minor">
                <a:schemeClr val="lt1"/>
              </a:fontRef>
            </p:style>
            <p:txBody>
              <a:bodyPr anchor="ctr">
                <a:scene3d>
                  <a:camera prst="orthographicFront"/>
                  <a:lightRig rig="threePt" dir="t"/>
                </a:scene3d>
                <a:sp3d contourW="12700"/>
              </a:bodyPr>
              <a:lstStyle/>
              <a:p>
                <a:pPr algn="ctr">
                  <a:defRPr/>
                </a:pPr>
                <a:endParaRPr lang="zh-CN" altLang="en-US" sz="1400">
                  <a:latin typeface="Century Gothic" panose="020B0502020202020204" pitchFamily="34" charset="0"/>
                </a:endParaRPr>
              </a:p>
            </p:txBody>
          </p:sp>
          <p:cxnSp>
            <p:nvCxnSpPr>
              <p:cNvPr id="20" name="直接箭头连接符 19"/>
              <p:cNvCxnSpPr/>
              <p:nvPr/>
            </p:nvCxnSpPr>
            <p:spPr>
              <a:xfrm flipV="1">
                <a:off x="9657743" y="2545121"/>
                <a:ext cx="0" cy="504825"/>
              </a:xfrm>
              <a:prstGeom prst="straightConnector1">
                <a:avLst/>
              </a:prstGeom>
              <a:ln>
                <a:solidFill>
                  <a:schemeClr val="bg1">
                    <a:lumMod val="7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21" name="文本框 9"/>
              <p:cNvSpPr txBox="1">
                <a:spLocks noChangeArrowheads="1"/>
              </p:cNvSpPr>
              <p:nvPr/>
            </p:nvSpPr>
            <p:spPr bwMode="auto">
              <a:xfrm>
                <a:off x="9968893" y="3851634"/>
                <a:ext cx="565827" cy="498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scene3d>
                  <a:camera prst="orthographicFront"/>
                  <a:lightRig rig="threePt" dir="t"/>
                </a:scene3d>
                <a:sp3d contourW="12700"/>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微软雅黑" panose="020B0503020204020204" pitchFamily="34" charset="-122"/>
                  </a:defRPr>
                </a:lvl9pPr>
              </a:lstStyle>
              <a:p>
                <a:pPr>
                  <a:lnSpc>
                    <a:spcPct val="100000"/>
                  </a:lnSpc>
                  <a:spcBef>
                    <a:spcPct val="0"/>
                  </a:spcBef>
                  <a:buFontTx/>
                  <a:buNone/>
                </a:pPr>
                <a:r>
                  <a:rPr lang="en-US" altLang="zh-CN" sz="2400">
                    <a:solidFill>
                      <a:schemeClr val="bg1"/>
                    </a:solidFill>
                    <a:latin typeface="Century Gothic" panose="020B0502020202020204" pitchFamily="34" charset="0"/>
                    <a:ea typeface="+mj-ea"/>
                  </a:rPr>
                  <a:t>05</a:t>
                </a:r>
                <a:endParaRPr lang="zh-CN" altLang="en-US" sz="2400">
                  <a:solidFill>
                    <a:schemeClr val="bg1"/>
                  </a:solidFill>
                  <a:latin typeface="Century Gothic" panose="020B0502020202020204" pitchFamily="34" charset="0"/>
                  <a:ea typeface="+mj-ea"/>
                </a:endParaRPr>
              </a:p>
            </p:txBody>
          </p:sp>
        </p:grpSp>
      </p:grpSp>
      <p:grpSp>
        <p:nvGrpSpPr>
          <p:cNvPr id="23" name="组合 22"/>
          <p:cNvGrpSpPr/>
          <p:nvPr/>
        </p:nvGrpSpPr>
        <p:grpSpPr>
          <a:xfrm>
            <a:off x="1430334" y="2052182"/>
            <a:ext cx="3168098" cy="884966"/>
            <a:chOff x="7483989" y="3375179"/>
            <a:chExt cx="2910662" cy="884966"/>
          </a:xfrm>
        </p:grpSpPr>
        <p:sp>
          <p:nvSpPr>
            <p:cNvPr id="24" name="矩形 23"/>
            <p:cNvSpPr/>
            <p:nvPr/>
          </p:nvSpPr>
          <p:spPr>
            <a:xfrm>
              <a:off x="7483989" y="3761547"/>
              <a:ext cx="2910662" cy="498598"/>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en-US" altLang="zh-CN" sz="1100" dirty="0">
                  <a:solidFill>
                    <a:schemeClr val="bg1">
                      <a:lumMod val="50000"/>
                    </a:schemeClr>
                  </a:solidFill>
                  <a:latin typeface="Century Gothic" panose="020B0502020202020204" pitchFamily="34" charset="0"/>
                </a:rPr>
                <a:t>Far </a:t>
              </a:r>
              <a:r>
                <a:rPr lang="en-US" altLang="zh-CN" sz="1100" dirty="0" err="1">
                  <a:solidFill>
                    <a:schemeClr val="bg1">
                      <a:lumMod val="50000"/>
                    </a:schemeClr>
                  </a:solidFill>
                  <a:latin typeface="Century Gothic" panose="020B0502020202020204" pitchFamily="34" charset="0"/>
                </a:rPr>
                <a:t>far</a:t>
              </a:r>
              <a:r>
                <a:rPr lang="en-US" altLang="zh-CN" sz="1100" dirty="0">
                  <a:solidFill>
                    <a:schemeClr val="bg1">
                      <a:lumMod val="50000"/>
                    </a:schemeClr>
                  </a:solidFill>
                  <a:latin typeface="Century Gothic" panose="020B0502020202020204" pitchFamily="34" charset="0"/>
                </a:rPr>
                <a:t> away, behind the word mountains, far from the countries </a:t>
              </a:r>
              <a:r>
                <a:rPr lang="en-US" altLang="zh-CN" sz="1100" dirty="0" err="1">
                  <a:solidFill>
                    <a:schemeClr val="bg1">
                      <a:lumMod val="50000"/>
                    </a:schemeClr>
                  </a:solidFill>
                  <a:latin typeface="Century Gothic" panose="020B0502020202020204" pitchFamily="34" charset="0"/>
                </a:rPr>
                <a:t>Vokalia</a:t>
              </a:r>
              <a:endParaRPr lang="en-US" altLang="zh-CN" sz="1100" dirty="0">
                <a:solidFill>
                  <a:schemeClr val="bg1">
                    <a:lumMod val="50000"/>
                  </a:schemeClr>
                </a:solidFill>
                <a:latin typeface="Century Gothic" panose="020B0502020202020204" pitchFamily="34" charset="0"/>
              </a:endParaRPr>
            </a:p>
          </p:txBody>
        </p:sp>
        <p:sp>
          <p:nvSpPr>
            <p:cNvPr id="25" name="矩形 24"/>
            <p:cNvSpPr/>
            <p:nvPr/>
          </p:nvSpPr>
          <p:spPr>
            <a:xfrm>
              <a:off x="7483989" y="3375179"/>
              <a:ext cx="2050552" cy="395686"/>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zh-CN" altLang="en-US" b="1" dirty="0">
                  <a:solidFill>
                    <a:schemeClr val="tx1">
                      <a:lumMod val="75000"/>
                      <a:lumOff val="25000"/>
                    </a:schemeClr>
                  </a:solidFill>
                  <a:latin typeface="Century Gothic" panose="020B0502020202020204" pitchFamily="34" charset="0"/>
                </a:rPr>
                <a:t>标题文字添加</a:t>
              </a:r>
            </a:p>
          </p:txBody>
        </p:sp>
      </p:grpSp>
      <p:grpSp>
        <p:nvGrpSpPr>
          <p:cNvPr id="26" name="组合 25"/>
          <p:cNvGrpSpPr/>
          <p:nvPr/>
        </p:nvGrpSpPr>
        <p:grpSpPr>
          <a:xfrm>
            <a:off x="4597127" y="1896433"/>
            <a:ext cx="3168098" cy="884966"/>
            <a:chOff x="7483989" y="3375179"/>
            <a:chExt cx="2910662" cy="884966"/>
          </a:xfrm>
        </p:grpSpPr>
        <p:sp>
          <p:nvSpPr>
            <p:cNvPr id="27" name="矩形 26"/>
            <p:cNvSpPr/>
            <p:nvPr/>
          </p:nvSpPr>
          <p:spPr>
            <a:xfrm>
              <a:off x="7483989" y="3761547"/>
              <a:ext cx="2910662" cy="498598"/>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en-US" altLang="zh-CN" sz="1100" dirty="0">
                  <a:solidFill>
                    <a:schemeClr val="bg1">
                      <a:lumMod val="50000"/>
                    </a:schemeClr>
                  </a:solidFill>
                  <a:latin typeface="Century Gothic" panose="020B0502020202020204" pitchFamily="34" charset="0"/>
                </a:rPr>
                <a:t>Far </a:t>
              </a:r>
              <a:r>
                <a:rPr lang="en-US" altLang="zh-CN" sz="1100" dirty="0" err="1">
                  <a:solidFill>
                    <a:schemeClr val="bg1">
                      <a:lumMod val="50000"/>
                    </a:schemeClr>
                  </a:solidFill>
                  <a:latin typeface="Century Gothic" panose="020B0502020202020204" pitchFamily="34" charset="0"/>
                </a:rPr>
                <a:t>far</a:t>
              </a:r>
              <a:r>
                <a:rPr lang="en-US" altLang="zh-CN" sz="1100" dirty="0">
                  <a:solidFill>
                    <a:schemeClr val="bg1">
                      <a:lumMod val="50000"/>
                    </a:schemeClr>
                  </a:solidFill>
                  <a:latin typeface="Century Gothic" panose="020B0502020202020204" pitchFamily="34" charset="0"/>
                </a:rPr>
                <a:t> away, behind the word mountains, far from the countries </a:t>
              </a:r>
              <a:r>
                <a:rPr lang="en-US" altLang="zh-CN" sz="1100" dirty="0" err="1">
                  <a:solidFill>
                    <a:schemeClr val="bg1">
                      <a:lumMod val="50000"/>
                    </a:schemeClr>
                  </a:solidFill>
                  <a:latin typeface="Century Gothic" panose="020B0502020202020204" pitchFamily="34" charset="0"/>
                </a:rPr>
                <a:t>Vokalia</a:t>
              </a:r>
              <a:endParaRPr lang="en-US" altLang="zh-CN" sz="1100" dirty="0">
                <a:solidFill>
                  <a:schemeClr val="bg1">
                    <a:lumMod val="50000"/>
                  </a:schemeClr>
                </a:solidFill>
                <a:latin typeface="Century Gothic" panose="020B0502020202020204" pitchFamily="34" charset="0"/>
              </a:endParaRPr>
            </a:p>
          </p:txBody>
        </p:sp>
        <p:sp>
          <p:nvSpPr>
            <p:cNvPr id="28" name="矩形 27"/>
            <p:cNvSpPr/>
            <p:nvPr/>
          </p:nvSpPr>
          <p:spPr>
            <a:xfrm>
              <a:off x="7483989" y="3375179"/>
              <a:ext cx="2050552" cy="395686"/>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zh-CN" altLang="en-US" b="1" dirty="0">
                  <a:solidFill>
                    <a:schemeClr val="tx1">
                      <a:lumMod val="75000"/>
                      <a:lumOff val="25000"/>
                    </a:schemeClr>
                  </a:solidFill>
                  <a:latin typeface="Century Gothic" panose="020B0502020202020204" pitchFamily="34" charset="0"/>
                </a:rPr>
                <a:t>标题文字添加</a:t>
              </a:r>
            </a:p>
          </p:txBody>
        </p:sp>
      </p:grpSp>
      <p:grpSp>
        <p:nvGrpSpPr>
          <p:cNvPr id="29" name="组合 28"/>
          <p:cNvGrpSpPr/>
          <p:nvPr/>
        </p:nvGrpSpPr>
        <p:grpSpPr>
          <a:xfrm>
            <a:off x="8077595" y="1641839"/>
            <a:ext cx="3168098" cy="884966"/>
            <a:chOff x="7483989" y="3375179"/>
            <a:chExt cx="2910662" cy="884966"/>
          </a:xfrm>
        </p:grpSpPr>
        <p:sp>
          <p:nvSpPr>
            <p:cNvPr id="30" name="矩形 29"/>
            <p:cNvSpPr/>
            <p:nvPr/>
          </p:nvSpPr>
          <p:spPr>
            <a:xfrm>
              <a:off x="7483989" y="3761547"/>
              <a:ext cx="2910662" cy="498598"/>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en-US" altLang="zh-CN" sz="1100" dirty="0">
                  <a:solidFill>
                    <a:schemeClr val="bg1">
                      <a:lumMod val="50000"/>
                    </a:schemeClr>
                  </a:solidFill>
                  <a:latin typeface="Century Gothic" panose="020B0502020202020204" pitchFamily="34" charset="0"/>
                </a:rPr>
                <a:t>Far </a:t>
              </a:r>
              <a:r>
                <a:rPr lang="en-US" altLang="zh-CN" sz="1100" dirty="0" err="1">
                  <a:solidFill>
                    <a:schemeClr val="bg1">
                      <a:lumMod val="50000"/>
                    </a:schemeClr>
                  </a:solidFill>
                  <a:latin typeface="Century Gothic" panose="020B0502020202020204" pitchFamily="34" charset="0"/>
                </a:rPr>
                <a:t>far</a:t>
              </a:r>
              <a:r>
                <a:rPr lang="en-US" altLang="zh-CN" sz="1100" dirty="0">
                  <a:solidFill>
                    <a:schemeClr val="bg1">
                      <a:lumMod val="50000"/>
                    </a:schemeClr>
                  </a:solidFill>
                  <a:latin typeface="Century Gothic" panose="020B0502020202020204" pitchFamily="34" charset="0"/>
                </a:rPr>
                <a:t> away, behind the word mountains, far from the c</a:t>
              </a:r>
              <a:r>
                <a:rPr lang="zh-CN" altLang="en-US" sz="1100" dirty="0">
                  <a:solidFill>
                    <a:schemeClr val="bg1">
                      <a:lumMod val="50000"/>
                    </a:schemeClr>
                  </a:solidFill>
                  <a:latin typeface="Century Gothic" panose="020B0502020202020204" pitchFamily="34" charset="0"/>
                </a:rPr>
                <a:t>‘</a:t>
              </a:r>
              <a:r>
                <a:rPr lang="en-US" altLang="zh-CN" sz="1100" dirty="0" err="1">
                  <a:solidFill>
                    <a:schemeClr val="bg1">
                      <a:lumMod val="50000"/>
                    </a:schemeClr>
                  </a:solidFill>
                  <a:latin typeface="Century Gothic" panose="020B0502020202020204" pitchFamily="34" charset="0"/>
                </a:rPr>
                <a:t>ountries</a:t>
              </a:r>
              <a:r>
                <a:rPr lang="en-US" altLang="zh-CN" sz="1100" dirty="0">
                  <a:solidFill>
                    <a:schemeClr val="bg1">
                      <a:lumMod val="50000"/>
                    </a:schemeClr>
                  </a:solidFill>
                  <a:latin typeface="Century Gothic" panose="020B0502020202020204" pitchFamily="34" charset="0"/>
                </a:rPr>
                <a:t> </a:t>
              </a:r>
              <a:r>
                <a:rPr lang="en-US" altLang="zh-CN" sz="1100" dirty="0" err="1">
                  <a:solidFill>
                    <a:schemeClr val="bg1">
                      <a:lumMod val="50000"/>
                    </a:schemeClr>
                  </a:solidFill>
                  <a:latin typeface="Century Gothic" panose="020B0502020202020204" pitchFamily="34" charset="0"/>
                </a:rPr>
                <a:t>Vokalia</a:t>
              </a:r>
              <a:endParaRPr lang="en-US" altLang="zh-CN" sz="1100" dirty="0">
                <a:solidFill>
                  <a:schemeClr val="bg1">
                    <a:lumMod val="50000"/>
                  </a:schemeClr>
                </a:solidFill>
                <a:latin typeface="Century Gothic" panose="020B0502020202020204" pitchFamily="34" charset="0"/>
              </a:endParaRPr>
            </a:p>
          </p:txBody>
        </p:sp>
        <p:sp>
          <p:nvSpPr>
            <p:cNvPr id="31" name="矩形 30"/>
            <p:cNvSpPr/>
            <p:nvPr/>
          </p:nvSpPr>
          <p:spPr>
            <a:xfrm>
              <a:off x="7483989" y="3375179"/>
              <a:ext cx="2050552" cy="395686"/>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zh-CN" altLang="en-US" b="1" dirty="0">
                  <a:solidFill>
                    <a:schemeClr val="tx1">
                      <a:lumMod val="75000"/>
                      <a:lumOff val="25000"/>
                    </a:schemeClr>
                  </a:solidFill>
                  <a:latin typeface="Century Gothic" panose="020B0502020202020204" pitchFamily="34" charset="0"/>
                </a:rPr>
                <a:t>标题文字添加</a:t>
              </a:r>
            </a:p>
          </p:txBody>
        </p:sp>
      </p:grpSp>
      <p:grpSp>
        <p:nvGrpSpPr>
          <p:cNvPr id="32" name="组合 31"/>
          <p:cNvGrpSpPr/>
          <p:nvPr/>
        </p:nvGrpSpPr>
        <p:grpSpPr>
          <a:xfrm>
            <a:off x="2856637" y="5085344"/>
            <a:ext cx="3168098" cy="884966"/>
            <a:chOff x="7483989" y="3375179"/>
            <a:chExt cx="2910662" cy="884966"/>
          </a:xfrm>
        </p:grpSpPr>
        <p:sp>
          <p:nvSpPr>
            <p:cNvPr id="33" name="矩形 32"/>
            <p:cNvSpPr/>
            <p:nvPr/>
          </p:nvSpPr>
          <p:spPr>
            <a:xfrm>
              <a:off x="7483989" y="3761547"/>
              <a:ext cx="2910662" cy="498598"/>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en-US" altLang="zh-CN" sz="1100" dirty="0">
                  <a:solidFill>
                    <a:schemeClr val="bg1">
                      <a:lumMod val="50000"/>
                    </a:schemeClr>
                  </a:solidFill>
                  <a:latin typeface="Century Gothic" panose="020B0502020202020204" pitchFamily="34" charset="0"/>
                </a:rPr>
                <a:t>Far </a:t>
              </a:r>
              <a:r>
                <a:rPr lang="en-US" altLang="zh-CN" sz="1100" dirty="0" err="1">
                  <a:solidFill>
                    <a:schemeClr val="bg1">
                      <a:lumMod val="50000"/>
                    </a:schemeClr>
                  </a:solidFill>
                  <a:latin typeface="Century Gothic" panose="020B0502020202020204" pitchFamily="34" charset="0"/>
                </a:rPr>
                <a:t>far</a:t>
              </a:r>
              <a:r>
                <a:rPr lang="en-US" altLang="zh-CN" sz="1100" dirty="0">
                  <a:solidFill>
                    <a:schemeClr val="bg1">
                      <a:lumMod val="50000"/>
                    </a:schemeClr>
                  </a:solidFill>
                  <a:latin typeface="Century Gothic" panose="020B0502020202020204" pitchFamily="34" charset="0"/>
                </a:rPr>
                <a:t> away, behind the word mountains, far from the countries </a:t>
              </a:r>
              <a:r>
                <a:rPr lang="en-US" altLang="zh-CN" sz="1100" dirty="0" err="1">
                  <a:solidFill>
                    <a:schemeClr val="bg1">
                      <a:lumMod val="50000"/>
                    </a:schemeClr>
                  </a:solidFill>
                  <a:latin typeface="Century Gothic" panose="020B0502020202020204" pitchFamily="34" charset="0"/>
                </a:rPr>
                <a:t>Vokalia</a:t>
              </a:r>
              <a:endParaRPr lang="en-US" altLang="zh-CN" sz="1100" dirty="0">
                <a:solidFill>
                  <a:schemeClr val="bg1">
                    <a:lumMod val="50000"/>
                  </a:schemeClr>
                </a:solidFill>
                <a:latin typeface="Century Gothic" panose="020B0502020202020204" pitchFamily="34" charset="0"/>
              </a:endParaRPr>
            </a:p>
          </p:txBody>
        </p:sp>
        <p:sp>
          <p:nvSpPr>
            <p:cNvPr id="34" name="矩形 33"/>
            <p:cNvSpPr/>
            <p:nvPr/>
          </p:nvSpPr>
          <p:spPr>
            <a:xfrm>
              <a:off x="7483989" y="3375179"/>
              <a:ext cx="2050552" cy="395686"/>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zh-CN" altLang="en-US" b="1" dirty="0">
                  <a:solidFill>
                    <a:schemeClr val="tx1">
                      <a:lumMod val="75000"/>
                      <a:lumOff val="25000"/>
                    </a:schemeClr>
                  </a:solidFill>
                  <a:latin typeface="Century Gothic" panose="020B0502020202020204" pitchFamily="34" charset="0"/>
                </a:rPr>
                <a:t>标题文字添加</a:t>
              </a:r>
            </a:p>
          </p:txBody>
        </p:sp>
      </p:grpSp>
      <p:grpSp>
        <p:nvGrpSpPr>
          <p:cNvPr id="35" name="组合 34"/>
          <p:cNvGrpSpPr/>
          <p:nvPr/>
        </p:nvGrpSpPr>
        <p:grpSpPr>
          <a:xfrm>
            <a:off x="6164588" y="5210617"/>
            <a:ext cx="3168098" cy="884966"/>
            <a:chOff x="7483989" y="3375179"/>
            <a:chExt cx="2910662" cy="884966"/>
          </a:xfrm>
        </p:grpSpPr>
        <p:sp>
          <p:nvSpPr>
            <p:cNvPr id="36" name="矩形 35"/>
            <p:cNvSpPr/>
            <p:nvPr/>
          </p:nvSpPr>
          <p:spPr>
            <a:xfrm>
              <a:off x="7483989" y="3761547"/>
              <a:ext cx="2910662" cy="498598"/>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en-US" altLang="zh-CN" sz="1100" dirty="0">
                  <a:solidFill>
                    <a:schemeClr val="bg1">
                      <a:lumMod val="50000"/>
                    </a:schemeClr>
                  </a:solidFill>
                  <a:latin typeface="Century Gothic" panose="020B0502020202020204" pitchFamily="34" charset="0"/>
                </a:rPr>
                <a:t>Far </a:t>
              </a:r>
              <a:r>
                <a:rPr lang="en-US" altLang="zh-CN" sz="1100" dirty="0" err="1">
                  <a:solidFill>
                    <a:schemeClr val="bg1">
                      <a:lumMod val="50000"/>
                    </a:schemeClr>
                  </a:solidFill>
                  <a:latin typeface="Century Gothic" panose="020B0502020202020204" pitchFamily="34" charset="0"/>
                </a:rPr>
                <a:t>far</a:t>
              </a:r>
              <a:r>
                <a:rPr lang="en-US" altLang="zh-CN" sz="1100" dirty="0">
                  <a:solidFill>
                    <a:schemeClr val="bg1">
                      <a:lumMod val="50000"/>
                    </a:schemeClr>
                  </a:solidFill>
                  <a:latin typeface="Century Gothic" panose="020B0502020202020204" pitchFamily="34" charset="0"/>
                </a:rPr>
                <a:t> away, behind the word mountains, far from the countries </a:t>
              </a:r>
              <a:r>
                <a:rPr lang="en-US" altLang="zh-CN" sz="1100" dirty="0" err="1">
                  <a:solidFill>
                    <a:schemeClr val="bg1">
                      <a:lumMod val="50000"/>
                    </a:schemeClr>
                  </a:solidFill>
                  <a:latin typeface="Century Gothic" panose="020B0502020202020204" pitchFamily="34" charset="0"/>
                </a:rPr>
                <a:t>Vokalia</a:t>
              </a:r>
              <a:endParaRPr lang="en-US" altLang="zh-CN" sz="1100" dirty="0">
                <a:solidFill>
                  <a:schemeClr val="bg1">
                    <a:lumMod val="50000"/>
                  </a:schemeClr>
                </a:solidFill>
                <a:latin typeface="Century Gothic" panose="020B0502020202020204" pitchFamily="34" charset="0"/>
              </a:endParaRPr>
            </a:p>
          </p:txBody>
        </p:sp>
        <p:sp>
          <p:nvSpPr>
            <p:cNvPr id="37" name="矩形 36"/>
            <p:cNvSpPr/>
            <p:nvPr/>
          </p:nvSpPr>
          <p:spPr>
            <a:xfrm>
              <a:off x="7483989" y="3375179"/>
              <a:ext cx="2050552" cy="395686"/>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zh-CN" altLang="en-US" b="1" dirty="0">
                  <a:solidFill>
                    <a:schemeClr val="tx1">
                      <a:lumMod val="75000"/>
                      <a:lumOff val="25000"/>
                    </a:schemeClr>
                  </a:solidFill>
                  <a:latin typeface="Century Gothic" panose="020B0502020202020204" pitchFamily="34" charset="0"/>
                </a:rPr>
                <a:t>标题文字添加</a:t>
              </a:r>
            </a:p>
          </p:txBody>
        </p:sp>
      </p:grpSp>
      <p:grpSp>
        <p:nvGrpSpPr>
          <p:cNvPr id="45" name="组合 44"/>
          <p:cNvGrpSpPr/>
          <p:nvPr/>
        </p:nvGrpSpPr>
        <p:grpSpPr>
          <a:xfrm>
            <a:off x="1121107" y="430231"/>
            <a:ext cx="4885993" cy="687492"/>
            <a:chOff x="5402407" y="1247256"/>
            <a:chExt cx="4885993" cy="687492"/>
          </a:xfrm>
        </p:grpSpPr>
        <p:sp>
          <p:nvSpPr>
            <p:cNvPr id="46" name="文本框 45"/>
            <p:cNvSpPr txBox="1"/>
            <p:nvPr/>
          </p:nvSpPr>
          <p:spPr>
            <a:xfrm>
              <a:off x="5402407" y="1247256"/>
              <a:ext cx="3295317" cy="523220"/>
            </a:xfrm>
            <a:prstGeom prst="rect">
              <a:avLst/>
            </a:prstGeom>
            <a:noFill/>
          </p:spPr>
          <p:txBody>
            <a:bodyPr wrap="squar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rPr>
                <a:t>标题文字添加此处</a:t>
              </a:r>
              <a:endParaRPr kumimoji="0" lang="zh-CN" altLang="en-US" sz="28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47" name="文本框 46"/>
            <p:cNvSpPr txBox="1"/>
            <p:nvPr/>
          </p:nvSpPr>
          <p:spPr>
            <a:xfrm>
              <a:off x="5402408" y="1664931"/>
              <a:ext cx="4885992" cy="269817"/>
            </a:xfrm>
            <a:prstGeom prst="rect">
              <a:avLst/>
            </a:prstGeom>
            <a:noFill/>
          </p:spPr>
          <p:txBody>
            <a:bodyPr wrap="square" rtlCol="0">
              <a:spAutoFit/>
              <a:scene3d>
                <a:camera prst="orthographicFront"/>
                <a:lightRig rig="threePt" dir="t"/>
              </a:scene3d>
              <a:sp3d contourW="12700"/>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en-US" altLang="zh-CN" sz="1050" b="0" i="0" u="none" strike="noStrike" kern="1200" cap="none" spc="0" normalizeH="0" baseline="0" noProof="0" dirty="0" smtClean="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print </a:t>
              </a:r>
              <a:r>
                <a:rPr kumimoji="0" lang="en-US" altLang="zh-CN" sz="105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the presentation and make it into a film to be used in a wider field</a:t>
              </a:r>
            </a:p>
          </p:txBody>
        </p:sp>
      </p:grpSp>
      <p:sp>
        <p:nvSpPr>
          <p:cNvPr id="48" name="矩形 47"/>
          <p:cNvSpPr/>
          <p:nvPr/>
        </p:nvSpPr>
        <p:spPr>
          <a:xfrm>
            <a:off x="0" y="-4296"/>
            <a:ext cx="765211" cy="76521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smtClean="0">
              <a:ln>
                <a:noFill/>
              </a:ln>
              <a:solidFill>
                <a:prstClr val="white"/>
              </a:solidFill>
              <a:effectLst/>
              <a:uLnTx/>
              <a:uFillTx/>
              <a:latin typeface="Arial" panose="020B0604020202020204"/>
              <a:ea typeface="微软雅黑" panose="020B0503020204020204" pitchFamily="34" charset="-122"/>
              <a:cs typeface="+mn-cs"/>
            </a:endParaRPr>
          </a:p>
        </p:txBody>
      </p:sp>
      <p:sp>
        <p:nvSpPr>
          <p:cNvPr id="49" name="矩形 48"/>
          <p:cNvSpPr/>
          <p:nvPr/>
        </p:nvSpPr>
        <p:spPr>
          <a:xfrm>
            <a:off x="476250" y="469754"/>
            <a:ext cx="582321" cy="582321"/>
          </a:xfrm>
          <a:prstGeom prst="rect">
            <a:avLst/>
          </a:prstGeom>
          <a:gradFill flip="none" rotWithShape="1">
            <a:gsLst>
              <a:gs pos="0">
                <a:srgbClr val="E52D27"/>
              </a:gs>
              <a:gs pos="100000">
                <a:srgbClr val="B31217"/>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smtClean="0">
              <a:ln>
                <a:noFill/>
              </a:ln>
              <a:solidFill>
                <a:prstClr val="white"/>
              </a:solidFill>
              <a:effectLst/>
              <a:uLnTx/>
              <a:uFillTx/>
              <a:latin typeface="Arial" panose="020B0604020202020204"/>
              <a:ea typeface="微软雅黑" panose="020B0503020204020204" pitchFamily="3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0-#ppt_w/2"/>
                                          </p:val>
                                        </p:tav>
                                        <p:tav tm="100000">
                                          <p:val>
                                            <p:strVal val="#ppt_x"/>
                                          </p:val>
                                        </p:tav>
                                      </p:tavLst>
                                    </p:anim>
                                    <p:anim calcmode="lin" valueType="num">
                                      <p:cBhvr additive="base">
                                        <p:cTn id="8" dur="500" fill="hold"/>
                                        <p:tgtEl>
                                          <p:spTgt spid="2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additive="base">
                                        <p:cTn id="12" dur="500" fill="hold"/>
                                        <p:tgtEl>
                                          <p:spTgt spid="23"/>
                                        </p:tgtEl>
                                        <p:attrNameLst>
                                          <p:attrName>ppt_x</p:attrName>
                                        </p:attrNameLst>
                                      </p:cBhvr>
                                      <p:tavLst>
                                        <p:tav tm="0">
                                          <p:val>
                                            <p:strVal val="1+#ppt_w/2"/>
                                          </p:val>
                                        </p:tav>
                                        <p:tav tm="100000">
                                          <p:val>
                                            <p:strVal val="#ppt_x"/>
                                          </p:val>
                                        </p:tav>
                                      </p:tavLst>
                                    </p:anim>
                                    <p:anim calcmode="lin" valueType="num">
                                      <p:cBhvr additive="base">
                                        <p:cTn id="13" dur="500" fill="hold"/>
                                        <p:tgtEl>
                                          <p:spTgt spid="23"/>
                                        </p:tgtEl>
                                        <p:attrNameLst>
                                          <p:attrName>ppt_y</p:attrName>
                                        </p:attrNameLst>
                                      </p:cBhvr>
                                      <p:tavLst>
                                        <p:tav tm="0">
                                          <p:val>
                                            <p:strVal val="#ppt_y"/>
                                          </p:val>
                                        </p:tav>
                                        <p:tav tm="100000">
                                          <p:val>
                                            <p:strVal val="#ppt_y"/>
                                          </p:val>
                                        </p:tav>
                                      </p:tavLst>
                                    </p:anim>
                                  </p:childTnLst>
                                </p:cTn>
                              </p:par>
                              <p:par>
                                <p:cTn id="14" presetID="2" presetClass="entr" presetSubtype="2"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additive="base">
                                        <p:cTn id="16" dur="500" fill="hold"/>
                                        <p:tgtEl>
                                          <p:spTgt spid="26"/>
                                        </p:tgtEl>
                                        <p:attrNameLst>
                                          <p:attrName>ppt_x</p:attrName>
                                        </p:attrNameLst>
                                      </p:cBhvr>
                                      <p:tavLst>
                                        <p:tav tm="0">
                                          <p:val>
                                            <p:strVal val="1+#ppt_w/2"/>
                                          </p:val>
                                        </p:tav>
                                        <p:tav tm="100000">
                                          <p:val>
                                            <p:strVal val="#ppt_x"/>
                                          </p:val>
                                        </p:tav>
                                      </p:tavLst>
                                    </p:anim>
                                    <p:anim calcmode="lin" valueType="num">
                                      <p:cBhvr additive="base">
                                        <p:cTn id="17" dur="500" fill="hold"/>
                                        <p:tgtEl>
                                          <p:spTgt spid="26"/>
                                        </p:tgtEl>
                                        <p:attrNameLst>
                                          <p:attrName>ppt_y</p:attrName>
                                        </p:attrNameLst>
                                      </p:cBhvr>
                                      <p:tavLst>
                                        <p:tav tm="0">
                                          <p:val>
                                            <p:strVal val="#ppt_y"/>
                                          </p:val>
                                        </p:tav>
                                        <p:tav tm="100000">
                                          <p:val>
                                            <p:strVal val="#ppt_y"/>
                                          </p:val>
                                        </p:tav>
                                      </p:tavLst>
                                    </p:anim>
                                  </p:childTnLst>
                                </p:cTn>
                              </p:par>
                              <p:par>
                                <p:cTn id="18" presetID="2" presetClass="entr" presetSubtype="2" fill="hold" nodeType="withEffect">
                                  <p:stCondLst>
                                    <p:cond delay="0"/>
                                  </p:stCondLst>
                                  <p:childTnLst>
                                    <p:set>
                                      <p:cBhvr>
                                        <p:cTn id="19" dur="1" fill="hold">
                                          <p:stCondLst>
                                            <p:cond delay="0"/>
                                          </p:stCondLst>
                                        </p:cTn>
                                        <p:tgtEl>
                                          <p:spTgt spid="29"/>
                                        </p:tgtEl>
                                        <p:attrNameLst>
                                          <p:attrName>style.visibility</p:attrName>
                                        </p:attrNameLst>
                                      </p:cBhvr>
                                      <p:to>
                                        <p:strVal val="visible"/>
                                      </p:to>
                                    </p:set>
                                    <p:anim calcmode="lin" valueType="num">
                                      <p:cBhvr additive="base">
                                        <p:cTn id="20" dur="500" fill="hold"/>
                                        <p:tgtEl>
                                          <p:spTgt spid="29"/>
                                        </p:tgtEl>
                                        <p:attrNameLst>
                                          <p:attrName>ppt_x</p:attrName>
                                        </p:attrNameLst>
                                      </p:cBhvr>
                                      <p:tavLst>
                                        <p:tav tm="0">
                                          <p:val>
                                            <p:strVal val="1+#ppt_w/2"/>
                                          </p:val>
                                        </p:tav>
                                        <p:tav tm="100000">
                                          <p:val>
                                            <p:strVal val="#ppt_x"/>
                                          </p:val>
                                        </p:tav>
                                      </p:tavLst>
                                    </p:anim>
                                    <p:anim calcmode="lin" valueType="num">
                                      <p:cBhvr additive="base">
                                        <p:cTn id="21" dur="500" fill="hold"/>
                                        <p:tgtEl>
                                          <p:spTgt spid="29"/>
                                        </p:tgtEl>
                                        <p:attrNameLst>
                                          <p:attrName>ppt_y</p:attrName>
                                        </p:attrNameLst>
                                      </p:cBhvr>
                                      <p:tavLst>
                                        <p:tav tm="0">
                                          <p:val>
                                            <p:strVal val="#ppt_y"/>
                                          </p:val>
                                        </p:tav>
                                        <p:tav tm="100000">
                                          <p:val>
                                            <p:strVal val="#ppt_y"/>
                                          </p:val>
                                        </p:tav>
                                      </p:tavLst>
                                    </p:anim>
                                  </p:childTnLst>
                                </p:cTn>
                              </p:par>
                              <p:par>
                                <p:cTn id="22" presetID="2" presetClass="entr" presetSubtype="2" fill="hold" nodeType="withEffect">
                                  <p:stCondLst>
                                    <p:cond delay="0"/>
                                  </p:stCondLst>
                                  <p:childTnLst>
                                    <p:set>
                                      <p:cBhvr>
                                        <p:cTn id="23" dur="1" fill="hold">
                                          <p:stCondLst>
                                            <p:cond delay="0"/>
                                          </p:stCondLst>
                                        </p:cTn>
                                        <p:tgtEl>
                                          <p:spTgt spid="32"/>
                                        </p:tgtEl>
                                        <p:attrNameLst>
                                          <p:attrName>style.visibility</p:attrName>
                                        </p:attrNameLst>
                                      </p:cBhvr>
                                      <p:to>
                                        <p:strVal val="visible"/>
                                      </p:to>
                                    </p:set>
                                    <p:anim calcmode="lin" valueType="num">
                                      <p:cBhvr additive="base">
                                        <p:cTn id="24" dur="500" fill="hold"/>
                                        <p:tgtEl>
                                          <p:spTgt spid="32"/>
                                        </p:tgtEl>
                                        <p:attrNameLst>
                                          <p:attrName>ppt_x</p:attrName>
                                        </p:attrNameLst>
                                      </p:cBhvr>
                                      <p:tavLst>
                                        <p:tav tm="0">
                                          <p:val>
                                            <p:strVal val="1+#ppt_w/2"/>
                                          </p:val>
                                        </p:tav>
                                        <p:tav tm="100000">
                                          <p:val>
                                            <p:strVal val="#ppt_x"/>
                                          </p:val>
                                        </p:tav>
                                      </p:tavLst>
                                    </p:anim>
                                    <p:anim calcmode="lin" valueType="num">
                                      <p:cBhvr additive="base">
                                        <p:cTn id="25" dur="500" fill="hold"/>
                                        <p:tgtEl>
                                          <p:spTgt spid="32"/>
                                        </p:tgtEl>
                                        <p:attrNameLst>
                                          <p:attrName>ppt_y</p:attrName>
                                        </p:attrNameLst>
                                      </p:cBhvr>
                                      <p:tavLst>
                                        <p:tav tm="0">
                                          <p:val>
                                            <p:strVal val="#ppt_y"/>
                                          </p:val>
                                        </p:tav>
                                        <p:tav tm="100000">
                                          <p:val>
                                            <p:strVal val="#ppt_y"/>
                                          </p:val>
                                        </p:tav>
                                      </p:tavLst>
                                    </p:anim>
                                  </p:childTnLst>
                                </p:cTn>
                              </p:par>
                              <p:par>
                                <p:cTn id="26" presetID="2" presetClass="entr" presetSubtype="2" fill="hold" nodeType="withEffect">
                                  <p:stCondLst>
                                    <p:cond delay="0"/>
                                  </p:stCondLst>
                                  <p:childTnLst>
                                    <p:set>
                                      <p:cBhvr>
                                        <p:cTn id="27" dur="1" fill="hold">
                                          <p:stCondLst>
                                            <p:cond delay="0"/>
                                          </p:stCondLst>
                                        </p:cTn>
                                        <p:tgtEl>
                                          <p:spTgt spid="35"/>
                                        </p:tgtEl>
                                        <p:attrNameLst>
                                          <p:attrName>style.visibility</p:attrName>
                                        </p:attrNameLst>
                                      </p:cBhvr>
                                      <p:to>
                                        <p:strVal val="visible"/>
                                      </p:to>
                                    </p:set>
                                    <p:anim calcmode="lin" valueType="num">
                                      <p:cBhvr additive="base">
                                        <p:cTn id="28" dur="500" fill="hold"/>
                                        <p:tgtEl>
                                          <p:spTgt spid="35"/>
                                        </p:tgtEl>
                                        <p:attrNameLst>
                                          <p:attrName>ppt_x</p:attrName>
                                        </p:attrNameLst>
                                      </p:cBhvr>
                                      <p:tavLst>
                                        <p:tav tm="0">
                                          <p:val>
                                            <p:strVal val="1+#ppt_w/2"/>
                                          </p:val>
                                        </p:tav>
                                        <p:tav tm="100000">
                                          <p:val>
                                            <p:strVal val="#ppt_x"/>
                                          </p:val>
                                        </p:tav>
                                      </p:tavLst>
                                    </p:anim>
                                    <p:anim calcmode="lin" valueType="num">
                                      <p:cBhvr additive="base">
                                        <p:cTn id="29" dur="500" fill="hold"/>
                                        <p:tgtEl>
                                          <p:spTgt spid="3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六边形 1"/>
          <p:cNvSpPr/>
          <p:nvPr/>
        </p:nvSpPr>
        <p:spPr>
          <a:xfrm>
            <a:off x="2060700" y="2071346"/>
            <a:ext cx="2263564" cy="1951350"/>
          </a:xfrm>
          <a:prstGeom prst="hexagon">
            <a:avLst>
              <a:gd name="adj" fmla="val 29478"/>
              <a:gd name="vf" fmla="val 115470"/>
            </a:avLst>
          </a:prstGeom>
          <a:blipFill>
            <a:blip r:embed="rId3"/>
            <a:stretch>
              <a:fillRect l="-14009" r="-13853"/>
            </a:stretch>
          </a:blip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 name="六边形 2"/>
          <p:cNvSpPr/>
          <p:nvPr/>
        </p:nvSpPr>
        <p:spPr>
          <a:xfrm>
            <a:off x="4698840" y="1842572"/>
            <a:ext cx="2794324" cy="2408900"/>
          </a:xfrm>
          <a:prstGeom prst="hexagon">
            <a:avLst>
              <a:gd name="adj" fmla="val 29478"/>
              <a:gd name="vf" fmla="val 115470"/>
            </a:avLst>
          </a:prstGeom>
          <a:blipFill>
            <a:blip r:embed="rId4"/>
            <a:stretch>
              <a:fillRect l="-14977" r="-14841"/>
            </a:stretch>
          </a:blip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 name="六边形 3"/>
          <p:cNvSpPr/>
          <p:nvPr/>
        </p:nvSpPr>
        <p:spPr>
          <a:xfrm>
            <a:off x="7867738" y="2071348"/>
            <a:ext cx="2263566" cy="1951350"/>
          </a:xfrm>
          <a:prstGeom prst="hexagon">
            <a:avLst>
              <a:gd name="adj" fmla="val 29478"/>
              <a:gd name="vf" fmla="val 115470"/>
            </a:avLst>
          </a:prstGeom>
          <a:blipFill>
            <a:blip r:embed="rId5"/>
            <a:stretch>
              <a:fillRect l="-14992" r="-14825"/>
            </a:stretch>
          </a:blip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7" name="椭圆 4"/>
          <p:cNvSpPr/>
          <p:nvPr/>
        </p:nvSpPr>
        <p:spPr>
          <a:xfrm>
            <a:off x="2988581" y="4431484"/>
            <a:ext cx="407803" cy="442452"/>
          </a:xfrm>
          <a:custGeom>
            <a:avLst/>
            <a:gdLst>
              <a:gd name="connsiteX0" fmla="*/ 191479 w 561065"/>
              <a:gd name="connsiteY0" fmla="*/ 375902 h 608735"/>
              <a:gd name="connsiteX1" fmla="*/ 245437 w 561065"/>
              <a:gd name="connsiteY1" fmla="*/ 535655 h 608735"/>
              <a:gd name="connsiteX2" fmla="*/ 250809 w 561065"/>
              <a:gd name="connsiteY2" fmla="*/ 420563 h 608735"/>
              <a:gd name="connsiteX3" fmla="*/ 246371 w 561065"/>
              <a:gd name="connsiteY3" fmla="*/ 411817 h 608735"/>
              <a:gd name="connsiteX4" fmla="*/ 228911 w 561065"/>
              <a:gd name="connsiteY4" fmla="*/ 377418 h 608735"/>
              <a:gd name="connsiteX5" fmla="*/ 280299 w 561065"/>
              <a:gd name="connsiteY5" fmla="*/ 393743 h 608735"/>
              <a:gd name="connsiteX6" fmla="*/ 332563 w 561065"/>
              <a:gd name="connsiteY6" fmla="*/ 376718 h 608735"/>
              <a:gd name="connsiteX7" fmla="*/ 314811 w 561065"/>
              <a:gd name="connsiteY7" fmla="*/ 411817 h 608735"/>
              <a:gd name="connsiteX8" fmla="*/ 310373 w 561065"/>
              <a:gd name="connsiteY8" fmla="*/ 420563 h 608735"/>
              <a:gd name="connsiteX9" fmla="*/ 315745 w 561065"/>
              <a:gd name="connsiteY9" fmla="*/ 535655 h 608735"/>
              <a:gd name="connsiteX10" fmla="*/ 369644 w 561065"/>
              <a:gd name="connsiteY10" fmla="*/ 375960 h 608735"/>
              <a:gd name="connsiteX11" fmla="*/ 443223 w 561065"/>
              <a:gd name="connsiteY11" fmla="*/ 403946 h 608735"/>
              <a:gd name="connsiteX12" fmla="*/ 506290 w 561065"/>
              <a:gd name="connsiteY12" fmla="*/ 430241 h 608735"/>
              <a:gd name="connsiteX13" fmla="*/ 507925 w 561065"/>
              <a:gd name="connsiteY13" fmla="*/ 430999 h 608735"/>
              <a:gd name="connsiteX14" fmla="*/ 510728 w 561065"/>
              <a:gd name="connsiteY14" fmla="*/ 432573 h 608735"/>
              <a:gd name="connsiteX15" fmla="*/ 528831 w 561065"/>
              <a:gd name="connsiteY15" fmla="*/ 452630 h 608735"/>
              <a:gd name="connsiteX16" fmla="*/ 528831 w 561065"/>
              <a:gd name="connsiteY16" fmla="*/ 452688 h 608735"/>
              <a:gd name="connsiteX17" fmla="*/ 532042 w 561065"/>
              <a:gd name="connsiteY17" fmla="*/ 462308 h 608735"/>
              <a:gd name="connsiteX18" fmla="*/ 558671 w 561065"/>
              <a:gd name="connsiteY18" fmla="*/ 548307 h 608735"/>
              <a:gd name="connsiteX19" fmla="*/ 560539 w 561065"/>
              <a:gd name="connsiteY19" fmla="*/ 555828 h 608735"/>
              <a:gd name="connsiteX20" fmla="*/ 561065 w 561065"/>
              <a:gd name="connsiteY20" fmla="*/ 562824 h 608735"/>
              <a:gd name="connsiteX21" fmla="*/ 515166 w 561065"/>
              <a:gd name="connsiteY21" fmla="*/ 608710 h 608735"/>
              <a:gd name="connsiteX22" fmla="*/ 471311 w 561065"/>
              <a:gd name="connsiteY22" fmla="*/ 608710 h 608735"/>
              <a:gd name="connsiteX23" fmla="*/ 283044 w 561065"/>
              <a:gd name="connsiteY23" fmla="*/ 608710 h 608735"/>
              <a:gd name="connsiteX24" fmla="*/ 280532 w 561065"/>
              <a:gd name="connsiteY24" fmla="*/ 608710 h 608735"/>
              <a:gd name="connsiteX25" fmla="*/ 278080 w 561065"/>
              <a:gd name="connsiteY25" fmla="*/ 608710 h 608735"/>
              <a:gd name="connsiteX26" fmla="*/ 89812 w 561065"/>
              <a:gd name="connsiteY26" fmla="*/ 608710 h 608735"/>
              <a:gd name="connsiteX27" fmla="*/ 45957 w 561065"/>
              <a:gd name="connsiteY27" fmla="*/ 608710 h 608735"/>
              <a:gd name="connsiteX28" fmla="*/ 0 w 561065"/>
              <a:gd name="connsiteY28" fmla="*/ 562824 h 608735"/>
              <a:gd name="connsiteX29" fmla="*/ 584 w 561065"/>
              <a:gd name="connsiteY29" fmla="*/ 555828 h 608735"/>
              <a:gd name="connsiteX30" fmla="*/ 2453 w 561065"/>
              <a:gd name="connsiteY30" fmla="*/ 548307 h 608735"/>
              <a:gd name="connsiteX31" fmla="*/ 29081 w 561065"/>
              <a:gd name="connsiteY31" fmla="*/ 462308 h 608735"/>
              <a:gd name="connsiteX32" fmla="*/ 32234 w 561065"/>
              <a:gd name="connsiteY32" fmla="*/ 452688 h 608735"/>
              <a:gd name="connsiteX33" fmla="*/ 32234 w 561065"/>
              <a:gd name="connsiteY33" fmla="*/ 452630 h 608735"/>
              <a:gd name="connsiteX34" fmla="*/ 50395 w 561065"/>
              <a:gd name="connsiteY34" fmla="*/ 432457 h 608735"/>
              <a:gd name="connsiteX35" fmla="*/ 53198 w 561065"/>
              <a:gd name="connsiteY35" fmla="*/ 430941 h 608735"/>
              <a:gd name="connsiteX36" fmla="*/ 54833 w 561065"/>
              <a:gd name="connsiteY36" fmla="*/ 430125 h 608735"/>
              <a:gd name="connsiteX37" fmla="*/ 117901 w 561065"/>
              <a:gd name="connsiteY37" fmla="*/ 403888 h 608735"/>
              <a:gd name="connsiteX38" fmla="*/ 191479 w 561065"/>
              <a:gd name="connsiteY38" fmla="*/ 375902 h 608735"/>
              <a:gd name="connsiteX39" fmla="*/ 277747 w 561065"/>
              <a:gd name="connsiteY39" fmla="*/ 0 h 608735"/>
              <a:gd name="connsiteX40" fmla="*/ 277980 w 561065"/>
              <a:gd name="connsiteY40" fmla="*/ 0 h 608735"/>
              <a:gd name="connsiteX41" fmla="*/ 278214 w 561065"/>
              <a:gd name="connsiteY41" fmla="*/ 0 h 608735"/>
              <a:gd name="connsiteX42" fmla="*/ 280491 w 561065"/>
              <a:gd name="connsiteY42" fmla="*/ 0 h 608735"/>
              <a:gd name="connsiteX43" fmla="*/ 282768 w 561065"/>
              <a:gd name="connsiteY43" fmla="*/ 0 h 608735"/>
              <a:gd name="connsiteX44" fmla="*/ 283001 w 561065"/>
              <a:gd name="connsiteY44" fmla="*/ 0 h 608735"/>
              <a:gd name="connsiteX45" fmla="*/ 283235 w 561065"/>
              <a:gd name="connsiteY45" fmla="*/ 0 h 608735"/>
              <a:gd name="connsiteX46" fmla="*/ 401988 w 561065"/>
              <a:gd name="connsiteY46" fmla="*/ 118656 h 608735"/>
              <a:gd name="connsiteX47" fmla="*/ 400470 w 561065"/>
              <a:gd name="connsiteY47" fmla="*/ 162854 h 608735"/>
              <a:gd name="connsiteX48" fmla="*/ 427093 w 561065"/>
              <a:gd name="connsiteY48" fmla="*/ 188509 h 608735"/>
              <a:gd name="connsiteX49" fmla="*/ 394456 w 561065"/>
              <a:gd name="connsiteY49" fmla="*/ 242969 h 608735"/>
              <a:gd name="connsiteX50" fmla="*/ 342436 w 561065"/>
              <a:gd name="connsiteY50" fmla="*/ 326465 h 608735"/>
              <a:gd name="connsiteX51" fmla="*/ 283001 w 561065"/>
              <a:gd name="connsiteY51" fmla="*/ 354745 h 608735"/>
              <a:gd name="connsiteX52" fmla="*/ 280491 w 561065"/>
              <a:gd name="connsiteY52" fmla="*/ 354803 h 608735"/>
              <a:gd name="connsiteX53" fmla="*/ 277980 w 561065"/>
              <a:gd name="connsiteY53" fmla="*/ 354745 h 608735"/>
              <a:gd name="connsiteX54" fmla="*/ 218136 w 561065"/>
              <a:gd name="connsiteY54" fmla="*/ 326116 h 608735"/>
              <a:gd name="connsiteX55" fmla="*/ 166467 w 561065"/>
              <a:gd name="connsiteY55" fmla="*/ 242969 h 608735"/>
              <a:gd name="connsiteX56" fmla="*/ 133830 w 561065"/>
              <a:gd name="connsiteY56" fmla="*/ 188509 h 608735"/>
              <a:gd name="connsiteX57" fmla="*/ 160453 w 561065"/>
              <a:gd name="connsiteY57" fmla="*/ 162970 h 608735"/>
              <a:gd name="connsiteX58" fmla="*/ 158877 w 561065"/>
              <a:gd name="connsiteY58" fmla="*/ 118715 h 608735"/>
              <a:gd name="connsiteX59" fmla="*/ 277747 w 561065"/>
              <a:gd name="connsiteY59" fmla="*/ 0 h 608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561065" h="608735">
                <a:moveTo>
                  <a:pt x="191479" y="375902"/>
                </a:moveTo>
                <a:cubicBezTo>
                  <a:pt x="195917" y="394559"/>
                  <a:pt x="238604" y="518455"/>
                  <a:pt x="245437" y="535655"/>
                </a:cubicBezTo>
                <a:lnTo>
                  <a:pt x="250809" y="420563"/>
                </a:lnTo>
                <a:cubicBezTo>
                  <a:pt x="248999" y="417881"/>
                  <a:pt x="247773" y="414732"/>
                  <a:pt x="246371" y="411817"/>
                </a:cubicBezTo>
                <a:lnTo>
                  <a:pt x="228911" y="377418"/>
                </a:lnTo>
                <a:cubicBezTo>
                  <a:pt x="241466" y="387446"/>
                  <a:pt x="259860" y="393743"/>
                  <a:pt x="280299" y="393743"/>
                </a:cubicBezTo>
                <a:cubicBezTo>
                  <a:pt x="301263" y="393743"/>
                  <a:pt x="320008" y="387155"/>
                  <a:pt x="332563" y="376718"/>
                </a:cubicBezTo>
                <a:lnTo>
                  <a:pt x="314811" y="411817"/>
                </a:lnTo>
                <a:cubicBezTo>
                  <a:pt x="313409" y="414732"/>
                  <a:pt x="312183" y="417881"/>
                  <a:pt x="310373" y="420563"/>
                </a:cubicBezTo>
                <a:lnTo>
                  <a:pt x="315745" y="535655"/>
                </a:lnTo>
                <a:cubicBezTo>
                  <a:pt x="322519" y="518455"/>
                  <a:pt x="365089" y="394618"/>
                  <a:pt x="369644" y="375960"/>
                </a:cubicBezTo>
                <a:cubicBezTo>
                  <a:pt x="394754" y="384881"/>
                  <a:pt x="419397" y="393685"/>
                  <a:pt x="443223" y="403946"/>
                </a:cubicBezTo>
                <a:cubicBezTo>
                  <a:pt x="443223" y="403946"/>
                  <a:pt x="490757" y="422895"/>
                  <a:pt x="506290" y="430241"/>
                </a:cubicBezTo>
                <a:cubicBezTo>
                  <a:pt x="506815" y="430475"/>
                  <a:pt x="507341" y="430766"/>
                  <a:pt x="507925" y="430999"/>
                </a:cubicBezTo>
                <a:cubicBezTo>
                  <a:pt x="509210" y="431699"/>
                  <a:pt x="510261" y="432224"/>
                  <a:pt x="510728" y="432573"/>
                </a:cubicBezTo>
                <a:cubicBezTo>
                  <a:pt x="518553" y="437238"/>
                  <a:pt x="524976" y="444234"/>
                  <a:pt x="528831" y="452630"/>
                </a:cubicBezTo>
                <a:lnTo>
                  <a:pt x="528831" y="452688"/>
                </a:lnTo>
                <a:cubicBezTo>
                  <a:pt x="530232" y="455720"/>
                  <a:pt x="531342" y="458985"/>
                  <a:pt x="532042" y="462308"/>
                </a:cubicBezTo>
                <a:cubicBezTo>
                  <a:pt x="538408" y="481607"/>
                  <a:pt x="552539" y="524694"/>
                  <a:pt x="558671" y="548307"/>
                </a:cubicBezTo>
                <a:cubicBezTo>
                  <a:pt x="559547" y="550697"/>
                  <a:pt x="560131" y="553204"/>
                  <a:pt x="560539" y="555828"/>
                </a:cubicBezTo>
                <a:cubicBezTo>
                  <a:pt x="560831" y="558102"/>
                  <a:pt x="561065" y="560492"/>
                  <a:pt x="561065" y="562824"/>
                </a:cubicBezTo>
                <a:cubicBezTo>
                  <a:pt x="561065" y="588187"/>
                  <a:pt x="540510" y="608710"/>
                  <a:pt x="515166" y="608710"/>
                </a:cubicBezTo>
                <a:lnTo>
                  <a:pt x="471311" y="608710"/>
                </a:lnTo>
                <a:lnTo>
                  <a:pt x="283044" y="608710"/>
                </a:lnTo>
                <a:lnTo>
                  <a:pt x="280532" y="608710"/>
                </a:lnTo>
                <a:lnTo>
                  <a:pt x="278080" y="608710"/>
                </a:lnTo>
                <a:cubicBezTo>
                  <a:pt x="215305" y="608768"/>
                  <a:pt x="152529" y="608710"/>
                  <a:pt x="89812" y="608710"/>
                </a:cubicBezTo>
                <a:lnTo>
                  <a:pt x="45957" y="608710"/>
                </a:lnTo>
                <a:cubicBezTo>
                  <a:pt x="20555" y="608710"/>
                  <a:pt x="0" y="588187"/>
                  <a:pt x="0" y="562824"/>
                </a:cubicBezTo>
                <a:cubicBezTo>
                  <a:pt x="0" y="560492"/>
                  <a:pt x="175" y="558102"/>
                  <a:pt x="584" y="555828"/>
                </a:cubicBezTo>
                <a:cubicBezTo>
                  <a:pt x="934" y="553263"/>
                  <a:pt x="1577" y="550697"/>
                  <a:pt x="2453" y="548307"/>
                </a:cubicBezTo>
                <a:cubicBezTo>
                  <a:pt x="8584" y="524577"/>
                  <a:pt x="22657" y="481607"/>
                  <a:pt x="29081" y="462308"/>
                </a:cubicBezTo>
                <a:cubicBezTo>
                  <a:pt x="29782" y="458985"/>
                  <a:pt x="30833" y="455720"/>
                  <a:pt x="32234" y="452688"/>
                </a:cubicBezTo>
                <a:lnTo>
                  <a:pt x="32234" y="452630"/>
                </a:lnTo>
                <a:cubicBezTo>
                  <a:pt x="36147" y="444234"/>
                  <a:pt x="42512" y="437238"/>
                  <a:pt x="50395" y="432457"/>
                </a:cubicBezTo>
                <a:cubicBezTo>
                  <a:pt x="50863" y="432107"/>
                  <a:pt x="51855" y="431524"/>
                  <a:pt x="53198" y="430941"/>
                </a:cubicBezTo>
                <a:cubicBezTo>
                  <a:pt x="53724" y="430591"/>
                  <a:pt x="54308" y="430358"/>
                  <a:pt x="54833" y="430125"/>
                </a:cubicBezTo>
                <a:cubicBezTo>
                  <a:pt x="70308" y="422895"/>
                  <a:pt x="117901" y="403888"/>
                  <a:pt x="117901" y="403888"/>
                </a:cubicBezTo>
                <a:cubicBezTo>
                  <a:pt x="141726" y="393626"/>
                  <a:pt x="166311" y="384823"/>
                  <a:pt x="191479" y="375902"/>
                </a:cubicBezTo>
                <a:close/>
                <a:moveTo>
                  <a:pt x="277747" y="0"/>
                </a:moveTo>
                <a:lnTo>
                  <a:pt x="277980" y="0"/>
                </a:lnTo>
                <a:lnTo>
                  <a:pt x="278214" y="0"/>
                </a:lnTo>
                <a:lnTo>
                  <a:pt x="280491" y="0"/>
                </a:lnTo>
                <a:lnTo>
                  <a:pt x="282768" y="0"/>
                </a:lnTo>
                <a:lnTo>
                  <a:pt x="283001" y="0"/>
                </a:lnTo>
                <a:lnTo>
                  <a:pt x="283235" y="0"/>
                </a:lnTo>
                <a:cubicBezTo>
                  <a:pt x="348858" y="0"/>
                  <a:pt x="402105" y="53118"/>
                  <a:pt x="401988" y="118656"/>
                </a:cubicBezTo>
                <a:cubicBezTo>
                  <a:pt x="401988" y="125420"/>
                  <a:pt x="400470" y="154807"/>
                  <a:pt x="400470" y="162854"/>
                </a:cubicBezTo>
                <a:cubicBezTo>
                  <a:pt x="403331" y="163029"/>
                  <a:pt x="429954" y="156673"/>
                  <a:pt x="427093" y="188509"/>
                </a:cubicBezTo>
                <a:cubicBezTo>
                  <a:pt x="421021" y="256030"/>
                  <a:pt x="395215" y="242969"/>
                  <a:pt x="394456" y="242969"/>
                </a:cubicBezTo>
                <a:cubicBezTo>
                  <a:pt x="381670" y="283901"/>
                  <a:pt x="361820" y="309964"/>
                  <a:pt x="342436" y="326465"/>
                </a:cubicBezTo>
                <a:cubicBezTo>
                  <a:pt x="312485" y="351946"/>
                  <a:pt x="283468" y="354745"/>
                  <a:pt x="283001" y="354745"/>
                </a:cubicBezTo>
                <a:cubicBezTo>
                  <a:pt x="282125" y="354803"/>
                  <a:pt x="281250" y="354803"/>
                  <a:pt x="280491" y="354803"/>
                </a:cubicBezTo>
                <a:cubicBezTo>
                  <a:pt x="279615" y="354803"/>
                  <a:pt x="278856" y="354745"/>
                  <a:pt x="277980" y="354745"/>
                </a:cubicBezTo>
                <a:cubicBezTo>
                  <a:pt x="277455" y="354745"/>
                  <a:pt x="248263" y="351946"/>
                  <a:pt x="218136" y="326116"/>
                </a:cubicBezTo>
                <a:cubicBezTo>
                  <a:pt x="198811" y="309556"/>
                  <a:pt x="179136" y="283609"/>
                  <a:pt x="166467" y="242969"/>
                </a:cubicBezTo>
                <a:cubicBezTo>
                  <a:pt x="165649" y="242969"/>
                  <a:pt x="139902" y="256030"/>
                  <a:pt x="133830" y="188509"/>
                </a:cubicBezTo>
                <a:cubicBezTo>
                  <a:pt x="130969" y="156731"/>
                  <a:pt x="157592" y="163087"/>
                  <a:pt x="160453" y="162970"/>
                </a:cubicBezTo>
                <a:cubicBezTo>
                  <a:pt x="160453" y="154807"/>
                  <a:pt x="158877" y="125478"/>
                  <a:pt x="158877" y="118715"/>
                </a:cubicBezTo>
                <a:cubicBezTo>
                  <a:pt x="158877" y="53177"/>
                  <a:pt x="212123" y="0"/>
                  <a:pt x="27774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p>
        </p:txBody>
      </p:sp>
      <p:sp>
        <p:nvSpPr>
          <p:cNvPr id="18" name="椭圆 5"/>
          <p:cNvSpPr/>
          <p:nvPr/>
        </p:nvSpPr>
        <p:spPr>
          <a:xfrm>
            <a:off x="5874776" y="4660018"/>
            <a:ext cx="442452" cy="441772"/>
          </a:xfrm>
          <a:custGeom>
            <a:avLst/>
            <a:gdLst>
              <a:gd name="connsiteX0" fmla="*/ 25829 w 578320"/>
              <a:gd name="connsiteY0" fmla="*/ 524911 h 577432"/>
              <a:gd name="connsiteX1" fmla="*/ 220466 w 578320"/>
              <a:gd name="connsiteY1" fmla="*/ 524911 h 577432"/>
              <a:gd name="connsiteX2" fmla="*/ 247217 w 578320"/>
              <a:gd name="connsiteY2" fmla="*/ 550711 h 577432"/>
              <a:gd name="connsiteX3" fmla="*/ 220466 w 578320"/>
              <a:gd name="connsiteY3" fmla="*/ 577432 h 577432"/>
              <a:gd name="connsiteX4" fmla="*/ 25829 w 578320"/>
              <a:gd name="connsiteY4" fmla="*/ 577432 h 577432"/>
              <a:gd name="connsiteX5" fmla="*/ 0 w 578320"/>
              <a:gd name="connsiteY5" fmla="*/ 550711 h 577432"/>
              <a:gd name="connsiteX6" fmla="*/ 25829 w 578320"/>
              <a:gd name="connsiteY6" fmla="*/ 524911 h 577432"/>
              <a:gd name="connsiteX7" fmla="*/ 25820 w 578320"/>
              <a:gd name="connsiteY7" fmla="*/ 458632 h 577432"/>
              <a:gd name="connsiteX8" fmla="*/ 165988 w 578320"/>
              <a:gd name="connsiteY8" fmla="*/ 458632 h 577432"/>
              <a:gd name="connsiteX9" fmla="*/ 245294 w 578320"/>
              <a:gd name="connsiteY9" fmla="*/ 493646 h 577432"/>
              <a:gd name="connsiteX10" fmla="*/ 220396 w 578320"/>
              <a:gd name="connsiteY10" fmla="*/ 511153 h 577432"/>
              <a:gd name="connsiteX11" fmla="*/ 25820 w 578320"/>
              <a:gd name="connsiteY11" fmla="*/ 511153 h 577432"/>
              <a:gd name="connsiteX12" fmla="*/ 0 w 578320"/>
              <a:gd name="connsiteY12" fmla="*/ 484432 h 577432"/>
              <a:gd name="connsiteX13" fmla="*/ 25820 w 578320"/>
              <a:gd name="connsiteY13" fmla="*/ 458632 h 577432"/>
              <a:gd name="connsiteX14" fmla="*/ 468575 w 578320"/>
              <a:gd name="connsiteY14" fmla="*/ 396938 h 577432"/>
              <a:gd name="connsiteX15" fmla="*/ 551576 w 578320"/>
              <a:gd name="connsiteY15" fmla="*/ 396938 h 577432"/>
              <a:gd name="connsiteX16" fmla="*/ 578320 w 578320"/>
              <a:gd name="connsiteY16" fmla="*/ 422738 h 577432"/>
              <a:gd name="connsiteX17" fmla="*/ 551576 w 578320"/>
              <a:gd name="connsiteY17" fmla="*/ 449459 h 577432"/>
              <a:gd name="connsiteX18" fmla="*/ 424308 w 578320"/>
              <a:gd name="connsiteY18" fmla="*/ 449459 h 577432"/>
              <a:gd name="connsiteX19" fmla="*/ 468575 w 578320"/>
              <a:gd name="connsiteY19" fmla="*/ 396938 h 577432"/>
              <a:gd name="connsiteX20" fmla="*/ 25826 w 578320"/>
              <a:gd name="connsiteY20" fmla="*/ 392352 h 577432"/>
              <a:gd name="connsiteX21" fmla="*/ 106996 w 578320"/>
              <a:gd name="connsiteY21" fmla="*/ 392352 h 577432"/>
              <a:gd name="connsiteX22" fmla="*/ 149425 w 578320"/>
              <a:gd name="connsiteY22" fmla="*/ 444725 h 577432"/>
              <a:gd name="connsiteX23" fmla="*/ 25826 w 578320"/>
              <a:gd name="connsiteY23" fmla="*/ 444725 h 577432"/>
              <a:gd name="connsiteX24" fmla="*/ 0 w 578320"/>
              <a:gd name="connsiteY24" fmla="*/ 418998 h 577432"/>
              <a:gd name="connsiteX25" fmla="*/ 25826 w 578320"/>
              <a:gd name="connsiteY25" fmla="*/ 392352 h 577432"/>
              <a:gd name="connsiteX26" fmla="*/ 495311 w 578320"/>
              <a:gd name="connsiteY26" fmla="*/ 330659 h 577432"/>
              <a:gd name="connsiteX27" fmla="*/ 551573 w 578320"/>
              <a:gd name="connsiteY27" fmla="*/ 330659 h 577432"/>
              <a:gd name="connsiteX28" fmla="*/ 578320 w 578320"/>
              <a:gd name="connsiteY28" fmla="*/ 357305 h 577432"/>
              <a:gd name="connsiteX29" fmla="*/ 551573 w 578320"/>
              <a:gd name="connsiteY29" fmla="*/ 383032 h 577432"/>
              <a:gd name="connsiteX30" fmla="*/ 475942 w 578320"/>
              <a:gd name="connsiteY30" fmla="*/ 383032 h 577432"/>
              <a:gd name="connsiteX31" fmla="*/ 495311 w 578320"/>
              <a:gd name="connsiteY31" fmla="*/ 330659 h 577432"/>
              <a:gd name="connsiteX32" fmla="*/ 25814 w 578320"/>
              <a:gd name="connsiteY32" fmla="*/ 325924 h 577432"/>
              <a:gd name="connsiteX33" fmla="*/ 82051 w 578320"/>
              <a:gd name="connsiteY33" fmla="*/ 325924 h 577432"/>
              <a:gd name="connsiteX34" fmla="*/ 99568 w 578320"/>
              <a:gd name="connsiteY34" fmla="*/ 378445 h 577432"/>
              <a:gd name="connsiteX35" fmla="*/ 25814 w 578320"/>
              <a:gd name="connsiteY35" fmla="*/ 378445 h 577432"/>
              <a:gd name="connsiteX36" fmla="*/ 0 w 578320"/>
              <a:gd name="connsiteY36" fmla="*/ 352645 h 577432"/>
              <a:gd name="connsiteX37" fmla="*/ 25814 w 578320"/>
              <a:gd name="connsiteY37" fmla="*/ 325924 h 577432"/>
              <a:gd name="connsiteX38" fmla="*/ 297074 w 578320"/>
              <a:gd name="connsiteY38" fmla="*/ 302072 h 577432"/>
              <a:gd name="connsiteX39" fmla="*/ 297074 w 578320"/>
              <a:gd name="connsiteY39" fmla="*/ 349966 h 577432"/>
              <a:gd name="connsiteX40" fmla="*/ 326589 w 578320"/>
              <a:gd name="connsiteY40" fmla="*/ 326019 h 577432"/>
              <a:gd name="connsiteX41" fmla="*/ 297074 w 578320"/>
              <a:gd name="connsiteY41" fmla="*/ 302072 h 577432"/>
              <a:gd name="connsiteX42" fmla="*/ 498167 w 578320"/>
              <a:gd name="connsiteY42" fmla="*/ 264231 h 577432"/>
              <a:gd name="connsiteX43" fmla="*/ 551603 w 578320"/>
              <a:gd name="connsiteY43" fmla="*/ 264231 h 577432"/>
              <a:gd name="connsiteX44" fmla="*/ 578320 w 578320"/>
              <a:gd name="connsiteY44" fmla="*/ 290952 h 577432"/>
              <a:gd name="connsiteX45" fmla="*/ 551603 w 578320"/>
              <a:gd name="connsiteY45" fmla="*/ 316752 h 577432"/>
              <a:gd name="connsiteX46" fmla="*/ 497246 w 578320"/>
              <a:gd name="connsiteY46" fmla="*/ 316752 h 577432"/>
              <a:gd name="connsiteX47" fmla="*/ 499089 w 578320"/>
              <a:gd name="connsiteY47" fmla="*/ 288188 h 577432"/>
              <a:gd name="connsiteX48" fmla="*/ 498167 w 578320"/>
              <a:gd name="connsiteY48" fmla="*/ 264231 h 577432"/>
              <a:gd name="connsiteX49" fmla="*/ 25843 w 578320"/>
              <a:gd name="connsiteY49" fmla="*/ 259645 h 577432"/>
              <a:gd name="connsiteX50" fmla="*/ 81222 w 578320"/>
              <a:gd name="connsiteY50" fmla="*/ 259645 h 577432"/>
              <a:gd name="connsiteX51" fmla="*/ 78453 w 578320"/>
              <a:gd name="connsiteY51" fmla="*/ 288209 h 577432"/>
              <a:gd name="connsiteX52" fmla="*/ 80299 w 578320"/>
              <a:gd name="connsiteY52" fmla="*/ 312166 h 577432"/>
              <a:gd name="connsiteX53" fmla="*/ 25843 w 578320"/>
              <a:gd name="connsiteY53" fmla="*/ 312166 h 577432"/>
              <a:gd name="connsiteX54" fmla="*/ 0 w 578320"/>
              <a:gd name="connsiteY54" fmla="*/ 286366 h 577432"/>
              <a:gd name="connsiteX55" fmla="*/ 25843 w 578320"/>
              <a:gd name="connsiteY55" fmla="*/ 259645 h 577432"/>
              <a:gd name="connsiteX56" fmla="*/ 282316 w 578320"/>
              <a:gd name="connsiteY56" fmla="*/ 225625 h 577432"/>
              <a:gd name="connsiteX57" fmla="*/ 255567 w 578320"/>
              <a:gd name="connsiteY57" fmla="*/ 245888 h 577432"/>
              <a:gd name="connsiteX58" fmla="*/ 282316 w 578320"/>
              <a:gd name="connsiteY58" fmla="*/ 267993 h 577432"/>
              <a:gd name="connsiteX59" fmla="*/ 478752 w 578320"/>
              <a:gd name="connsiteY59" fmla="*/ 197951 h 577432"/>
              <a:gd name="connsiteX60" fmla="*/ 551584 w 578320"/>
              <a:gd name="connsiteY60" fmla="*/ 197951 h 577432"/>
              <a:gd name="connsiteX61" fmla="*/ 578320 w 578320"/>
              <a:gd name="connsiteY61" fmla="*/ 224672 h 577432"/>
              <a:gd name="connsiteX62" fmla="*/ 551584 w 578320"/>
              <a:gd name="connsiteY62" fmla="*/ 250472 h 577432"/>
              <a:gd name="connsiteX63" fmla="*/ 495347 w 578320"/>
              <a:gd name="connsiteY63" fmla="*/ 250472 h 577432"/>
              <a:gd name="connsiteX64" fmla="*/ 478752 w 578320"/>
              <a:gd name="connsiteY64" fmla="*/ 197951 h 577432"/>
              <a:gd name="connsiteX65" fmla="*/ 25834 w 578320"/>
              <a:gd name="connsiteY65" fmla="*/ 194253 h 577432"/>
              <a:gd name="connsiteX66" fmla="*/ 101491 w 578320"/>
              <a:gd name="connsiteY66" fmla="*/ 194253 h 577432"/>
              <a:gd name="connsiteX67" fmla="*/ 83038 w 578320"/>
              <a:gd name="connsiteY67" fmla="*/ 246774 h 577432"/>
              <a:gd name="connsiteX68" fmla="*/ 25834 w 578320"/>
              <a:gd name="connsiteY68" fmla="*/ 246774 h 577432"/>
              <a:gd name="connsiteX69" fmla="*/ 0 w 578320"/>
              <a:gd name="connsiteY69" fmla="*/ 220053 h 577432"/>
              <a:gd name="connsiteX70" fmla="*/ 25834 w 578320"/>
              <a:gd name="connsiteY70" fmla="*/ 194253 h 577432"/>
              <a:gd name="connsiteX71" fmla="*/ 289695 w 578320"/>
              <a:gd name="connsiteY71" fmla="*/ 180494 h 577432"/>
              <a:gd name="connsiteX72" fmla="*/ 297074 w 578320"/>
              <a:gd name="connsiteY72" fmla="*/ 188784 h 577432"/>
              <a:gd name="connsiteX73" fmla="*/ 297074 w 578320"/>
              <a:gd name="connsiteY73" fmla="*/ 200757 h 577432"/>
              <a:gd name="connsiteX74" fmla="*/ 353338 w 578320"/>
              <a:gd name="connsiteY74" fmla="*/ 236678 h 577432"/>
              <a:gd name="connsiteX75" fmla="*/ 338580 w 578320"/>
              <a:gd name="connsiteY75" fmla="*/ 251415 h 577432"/>
              <a:gd name="connsiteX76" fmla="*/ 297074 w 578320"/>
              <a:gd name="connsiteY76" fmla="*/ 225625 h 577432"/>
              <a:gd name="connsiteX77" fmla="*/ 297074 w 578320"/>
              <a:gd name="connsiteY77" fmla="*/ 270756 h 577432"/>
              <a:gd name="connsiteX78" fmla="*/ 356105 w 578320"/>
              <a:gd name="connsiteY78" fmla="*/ 323256 h 577432"/>
              <a:gd name="connsiteX79" fmla="*/ 297074 w 578320"/>
              <a:gd name="connsiteY79" fmla="*/ 373913 h 577432"/>
              <a:gd name="connsiteX80" fmla="*/ 297074 w 578320"/>
              <a:gd name="connsiteY80" fmla="*/ 388650 h 577432"/>
              <a:gd name="connsiteX81" fmla="*/ 289695 w 578320"/>
              <a:gd name="connsiteY81" fmla="*/ 396939 h 577432"/>
              <a:gd name="connsiteX82" fmla="*/ 282316 w 578320"/>
              <a:gd name="connsiteY82" fmla="*/ 388650 h 577432"/>
              <a:gd name="connsiteX83" fmla="*/ 282316 w 578320"/>
              <a:gd name="connsiteY83" fmla="*/ 373913 h 577432"/>
              <a:gd name="connsiteX84" fmla="*/ 222362 w 578320"/>
              <a:gd name="connsiteY84" fmla="*/ 329703 h 577432"/>
              <a:gd name="connsiteX85" fmla="*/ 237120 w 578320"/>
              <a:gd name="connsiteY85" fmla="*/ 314966 h 577432"/>
              <a:gd name="connsiteX86" fmla="*/ 282316 w 578320"/>
              <a:gd name="connsiteY86" fmla="*/ 349966 h 577432"/>
              <a:gd name="connsiteX87" fmla="*/ 282316 w 578320"/>
              <a:gd name="connsiteY87" fmla="*/ 299309 h 577432"/>
              <a:gd name="connsiteX88" fmla="*/ 225129 w 578320"/>
              <a:gd name="connsiteY88" fmla="*/ 251415 h 577432"/>
              <a:gd name="connsiteX89" fmla="*/ 282316 w 578320"/>
              <a:gd name="connsiteY89" fmla="*/ 200757 h 577432"/>
              <a:gd name="connsiteX90" fmla="*/ 282316 w 578320"/>
              <a:gd name="connsiteY90" fmla="*/ 188784 h 577432"/>
              <a:gd name="connsiteX91" fmla="*/ 289695 w 578320"/>
              <a:gd name="connsiteY91" fmla="*/ 180494 h 577432"/>
              <a:gd name="connsiteX92" fmla="*/ 288699 w 578320"/>
              <a:gd name="connsiteY92" fmla="*/ 157519 h 577432"/>
              <a:gd name="connsiteX93" fmla="*/ 157752 w 578320"/>
              <a:gd name="connsiteY93" fmla="*/ 288255 h 577432"/>
              <a:gd name="connsiteX94" fmla="*/ 288699 w 578320"/>
              <a:gd name="connsiteY94" fmla="*/ 419912 h 577432"/>
              <a:gd name="connsiteX95" fmla="*/ 420567 w 578320"/>
              <a:gd name="connsiteY95" fmla="*/ 288255 h 577432"/>
              <a:gd name="connsiteX96" fmla="*/ 288699 w 578320"/>
              <a:gd name="connsiteY96" fmla="*/ 157519 h 577432"/>
              <a:gd name="connsiteX97" fmla="*/ 428895 w 578320"/>
              <a:gd name="connsiteY97" fmla="*/ 132559 h 577432"/>
              <a:gd name="connsiteX98" fmla="*/ 551571 w 578320"/>
              <a:gd name="connsiteY98" fmla="*/ 132559 h 577432"/>
              <a:gd name="connsiteX99" fmla="*/ 578320 w 578320"/>
              <a:gd name="connsiteY99" fmla="*/ 158359 h 577432"/>
              <a:gd name="connsiteX100" fmla="*/ 551571 w 578320"/>
              <a:gd name="connsiteY100" fmla="*/ 185080 h 577432"/>
              <a:gd name="connsiteX101" fmla="*/ 471324 w 578320"/>
              <a:gd name="connsiteY101" fmla="*/ 185080 h 577432"/>
              <a:gd name="connsiteX102" fmla="*/ 428895 w 578320"/>
              <a:gd name="connsiteY102" fmla="*/ 132559 h 577432"/>
              <a:gd name="connsiteX103" fmla="*/ 25822 w 578320"/>
              <a:gd name="connsiteY103" fmla="*/ 127973 h 577432"/>
              <a:gd name="connsiteX104" fmla="*/ 154012 w 578320"/>
              <a:gd name="connsiteY104" fmla="*/ 127973 h 577432"/>
              <a:gd name="connsiteX105" fmla="*/ 108823 w 578320"/>
              <a:gd name="connsiteY105" fmla="*/ 180494 h 577432"/>
              <a:gd name="connsiteX106" fmla="*/ 25822 w 578320"/>
              <a:gd name="connsiteY106" fmla="*/ 180494 h 577432"/>
              <a:gd name="connsiteX107" fmla="*/ 0 w 578320"/>
              <a:gd name="connsiteY107" fmla="*/ 153773 h 577432"/>
              <a:gd name="connsiteX108" fmla="*/ 25822 w 578320"/>
              <a:gd name="connsiteY108" fmla="*/ 127973 h 577432"/>
              <a:gd name="connsiteX109" fmla="*/ 288699 w 578320"/>
              <a:gd name="connsiteY109" fmla="*/ 105041 h 577432"/>
              <a:gd name="connsiteX110" fmla="*/ 473130 w 578320"/>
              <a:gd name="connsiteY110" fmla="*/ 288255 h 577432"/>
              <a:gd name="connsiteX111" fmla="*/ 288699 w 578320"/>
              <a:gd name="connsiteY111" fmla="*/ 472390 h 577432"/>
              <a:gd name="connsiteX112" fmla="*/ 105189 w 578320"/>
              <a:gd name="connsiteY112" fmla="*/ 288255 h 577432"/>
              <a:gd name="connsiteX113" fmla="*/ 288699 w 578320"/>
              <a:gd name="connsiteY113" fmla="*/ 105041 h 577432"/>
              <a:gd name="connsiteX114" fmla="*/ 357002 w 578320"/>
              <a:gd name="connsiteY114" fmla="*/ 66280 h 577432"/>
              <a:gd name="connsiteX115" fmla="*/ 551578 w 578320"/>
              <a:gd name="connsiteY115" fmla="*/ 66280 h 577432"/>
              <a:gd name="connsiteX116" fmla="*/ 578320 w 578320"/>
              <a:gd name="connsiteY116" fmla="*/ 92080 h 577432"/>
              <a:gd name="connsiteX117" fmla="*/ 551578 w 578320"/>
              <a:gd name="connsiteY117" fmla="*/ 118801 h 577432"/>
              <a:gd name="connsiteX118" fmla="*/ 411410 w 578320"/>
              <a:gd name="connsiteY118" fmla="*/ 118801 h 577432"/>
              <a:gd name="connsiteX119" fmla="*/ 333026 w 578320"/>
              <a:gd name="connsiteY119" fmla="*/ 82865 h 577432"/>
              <a:gd name="connsiteX120" fmla="*/ 357002 w 578320"/>
              <a:gd name="connsiteY120" fmla="*/ 66280 h 577432"/>
              <a:gd name="connsiteX121" fmla="*/ 356932 w 578320"/>
              <a:gd name="connsiteY121" fmla="*/ 0 h 577432"/>
              <a:gd name="connsiteX122" fmla="*/ 551569 w 578320"/>
              <a:gd name="connsiteY122" fmla="*/ 0 h 577432"/>
              <a:gd name="connsiteX123" fmla="*/ 578320 w 578320"/>
              <a:gd name="connsiteY123" fmla="*/ 25800 h 577432"/>
              <a:gd name="connsiteX124" fmla="*/ 551569 w 578320"/>
              <a:gd name="connsiteY124" fmla="*/ 52521 h 577432"/>
              <a:gd name="connsiteX125" fmla="*/ 356932 w 578320"/>
              <a:gd name="connsiteY125" fmla="*/ 52521 h 577432"/>
              <a:gd name="connsiteX126" fmla="*/ 331103 w 578320"/>
              <a:gd name="connsiteY126" fmla="*/ 25800 h 577432"/>
              <a:gd name="connsiteX127" fmla="*/ 356932 w 578320"/>
              <a:gd name="connsiteY127" fmla="*/ 0 h 57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578320" h="577432">
                <a:moveTo>
                  <a:pt x="25829" y="524911"/>
                </a:moveTo>
                <a:lnTo>
                  <a:pt x="220466" y="524911"/>
                </a:lnTo>
                <a:cubicBezTo>
                  <a:pt x="235225" y="524911"/>
                  <a:pt x="247217" y="535968"/>
                  <a:pt x="247217" y="550711"/>
                </a:cubicBezTo>
                <a:cubicBezTo>
                  <a:pt x="247217" y="565454"/>
                  <a:pt x="235225" y="577432"/>
                  <a:pt x="220466" y="577432"/>
                </a:cubicBezTo>
                <a:lnTo>
                  <a:pt x="25829" y="577432"/>
                </a:lnTo>
                <a:cubicBezTo>
                  <a:pt x="11992" y="577432"/>
                  <a:pt x="0" y="565454"/>
                  <a:pt x="0" y="550711"/>
                </a:cubicBezTo>
                <a:cubicBezTo>
                  <a:pt x="0" y="535968"/>
                  <a:pt x="11992" y="524911"/>
                  <a:pt x="25829" y="524911"/>
                </a:cubicBezTo>
                <a:close/>
                <a:moveTo>
                  <a:pt x="25820" y="458632"/>
                </a:moveTo>
                <a:lnTo>
                  <a:pt x="165988" y="458632"/>
                </a:lnTo>
                <a:cubicBezTo>
                  <a:pt x="189042" y="475218"/>
                  <a:pt x="215785" y="488118"/>
                  <a:pt x="245294" y="493646"/>
                </a:cubicBezTo>
                <a:cubicBezTo>
                  <a:pt x="241606" y="503782"/>
                  <a:pt x="232384" y="511153"/>
                  <a:pt x="220396" y="511153"/>
                </a:cubicBezTo>
                <a:lnTo>
                  <a:pt x="25820" y="511153"/>
                </a:lnTo>
                <a:cubicBezTo>
                  <a:pt x="11988" y="511153"/>
                  <a:pt x="0" y="499175"/>
                  <a:pt x="0" y="484432"/>
                </a:cubicBezTo>
                <a:cubicBezTo>
                  <a:pt x="0" y="470611"/>
                  <a:pt x="11988" y="458632"/>
                  <a:pt x="25820" y="458632"/>
                </a:cubicBezTo>
                <a:close/>
                <a:moveTo>
                  <a:pt x="468575" y="396938"/>
                </a:moveTo>
                <a:lnTo>
                  <a:pt x="551576" y="396938"/>
                </a:lnTo>
                <a:cubicBezTo>
                  <a:pt x="566331" y="396938"/>
                  <a:pt x="578320" y="408917"/>
                  <a:pt x="578320" y="422738"/>
                </a:cubicBezTo>
                <a:cubicBezTo>
                  <a:pt x="578320" y="437481"/>
                  <a:pt x="566331" y="449459"/>
                  <a:pt x="551576" y="449459"/>
                </a:cubicBezTo>
                <a:lnTo>
                  <a:pt x="424308" y="449459"/>
                </a:lnTo>
                <a:cubicBezTo>
                  <a:pt x="441830" y="434717"/>
                  <a:pt x="456586" y="416288"/>
                  <a:pt x="468575" y="396938"/>
                </a:cubicBezTo>
                <a:close/>
                <a:moveTo>
                  <a:pt x="25826" y="392352"/>
                </a:moveTo>
                <a:lnTo>
                  <a:pt x="106996" y="392352"/>
                </a:lnTo>
                <a:cubicBezTo>
                  <a:pt x="118064" y="412566"/>
                  <a:pt x="131900" y="430024"/>
                  <a:pt x="149425" y="444725"/>
                </a:cubicBezTo>
                <a:lnTo>
                  <a:pt x="25826" y="444725"/>
                </a:lnTo>
                <a:cubicBezTo>
                  <a:pt x="11991" y="444725"/>
                  <a:pt x="0" y="432781"/>
                  <a:pt x="0" y="418998"/>
                </a:cubicBezTo>
                <a:cubicBezTo>
                  <a:pt x="0" y="404297"/>
                  <a:pt x="11991" y="392352"/>
                  <a:pt x="25826" y="392352"/>
                </a:cubicBezTo>
                <a:close/>
                <a:moveTo>
                  <a:pt x="495311" y="330659"/>
                </a:moveTo>
                <a:lnTo>
                  <a:pt x="551573" y="330659"/>
                </a:lnTo>
                <a:cubicBezTo>
                  <a:pt x="566330" y="330659"/>
                  <a:pt x="578320" y="342604"/>
                  <a:pt x="578320" y="357305"/>
                </a:cubicBezTo>
                <a:cubicBezTo>
                  <a:pt x="578320" y="371088"/>
                  <a:pt x="566330" y="383032"/>
                  <a:pt x="551573" y="383032"/>
                </a:cubicBezTo>
                <a:lnTo>
                  <a:pt x="475942" y="383032"/>
                </a:lnTo>
                <a:cubicBezTo>
                  <a:pt x="485165" y="366493"/>
                  <a:pt x="490699" y="349036"/>
                  <a:pt x="495311" y="330659"/>
                </a:cubicBezTo>
                <a:close/>
                <a:moveTo>
                  <a:pt x="25814" y="325924"/>
                </a:moveTo>
                <a:lnTo>
                  <a:pt x="82051" y="325924"/>
                </a:lnTo>
                <a:cubicBezTo>
                  <a:pt x="85739" y="344353"/>
                  <a:pt x="91271" y="361860"/>
                  <a:pt x="99568" y="378445"/>
                </a:cubicBezTo>
                <a:lnTo>
                  <a:pt x="25814" y="378445"/>
                </a:lnTo>
                <a:cubicBezTo>
                  <a:pt x="11985" y="378445"/>
                  <a:pt x="0" y="367388"/>
                  <a:pt x="0" y="352645"/>
                </a:cubicBezTo>
                <a:cubicBezTo>
                  <a:pt x="0" y="337903"/>
                  <a:pt x="11985" y="325924"/>
                  <a:pt x="25814" y="325924"/>
                </a:cubicBezTo>
                <a:close/>
                <a:moveTo>
                  <a:pt x="297074" y="302072"/>
                </a:moveTo>
                <a:lnTo>
                  <a:pt x="297074" y="349966"/>
                </a:lnTo>
                <a:cubicBezTo>
                  <a:pt x="310909" y="349045"/>
                  <a:pt x="326589" y="341677"/>
                  <a:pt x="326589" y="326019"/>
                </a:cubicBezTo>
                <a:cubicBezTo>
                  <a:pt x="326589" y="310361"/>
                  <a:pt x="309987" y="304835"/>
                  <a:pt x="297074" y="302072"/>
                </a:cubicBezTo>
                <a:close/>
                <a:moveTo>
                  <a:pt x="498167" y="264231"/>
                </a:moveTo>
                <a:lnTo>
                  <a:pt x="551603" y="264231"/>
                </a:lnTo>
                <a:cubicBezTo>
                  <a:pt x="566343" y="264231"/>
                  <a:pt x="578320" y="276210"/>
                  <a:pt x="578320" y="290952"/>
                </a:cubicBezTo>
                <a:cubicBezTo>
                  <a:pt x="578320" y="304774"/>
                  <a:pt x="566343" y="316752"/>
                  <a:pt x="551603" y="316752"/>
                </a:cubicBezTo>
                <a:lnTo>
                  <a:pt x="497246" y="316752"/>
                </a:lnTo>
                <a:cubicBezTo>
                  <a:pt x="498167" y="307538"/>
                  <a:pt x="499089" y="298324"/>
                  <a:pt x="499089" y="288188"/>
                </a:cubicBezTo>
                <a:cubicBezTo>
                  <a:pt x="499089" y="279895"/>
                  <a:pt x="499089" y="272524"/>
                  <a:pt x="498167" y="264231"/>
                </a:cubicBezTo>
                <a:close/>
                <a:moveTo>
                  <a:pt x="25843" y="259645"/>
                </a:moveTo>
                <a:lnTo>
                  <a:pt x="81222" y="259645"/>
                </a:lnTo>
                <a:cubicBezTo>
                  <a:pt x="79376" y="269781"/>
                  <a:pt x="78453" y="278995"/>
                  <a:pt x="78453" y="288209"/>
                </a:cubicBezTo>
                <a:cubicBezTo>
                  <a:pt x="78453" y="296502"/>
                  <a:pt x="79376" y="304795"/>
                  <a:pt x="80299" y="312166"/>
                </a:cubicBezTo>
                <a:lnTo>
                  <a:pt x="25843" y="312166"/>
                </a:lnTo>
                <a:cubicBezTo>
                  <a:pt x="11999" y="312166"/>
                  <a:pt x="0" y="301109"/>
                  <a:pt x="0" y="286366"/>
                </a:cubicBezTo>
                <a:cubicBezTo>
                  <a:pt x="0" y="271624"/>
                  <a:pt x="11999" y="259645"/>
                  <a:pt x="25843" y="259645"/>
                </a:cubicBezTo>
                <a:close/>
                <a:moveTo>
                  <a:pt x="282316" y="225625"/>
                </a:moveTo>
                <a:cubicBezTo>
                  <a:pt x="265713" y="225625"/>
                  <a:pt x="255567" y="235757"/>
                  <a:pt x="255567" y="245888"/>
                </a:cubicBezTo>
                <a:cubicBezTo>
                  <a:pt x="255567" y="257862"/>
                  <a:pt x="264791" y="264309"/>
                  <a:pt x="282316" y="267993"/>
                </a:cubicBezTo>
                <a:close/>
                <a:moveTo>
                  <a:pt x="478752" y="197951"/>
                </a:moveTo>
                <a:lnTo>
                  <a:pt x="551584" y="197951"/>
                </a:lnTo>
                <a:cubicBezTo>
                  <a:pt x="566335" y="197951"/>
                  <a:pt x="578320" y="209930"/>
                  <a:pt x="578320" y="224672"/>
                </a:cubicBezTo>
                <a:cubicBezTo>
                  <a:pt x="578320" y="239415"/>
                  <a:pt x="566335" y="250472"/>
                  <a:pt x="551584" y="250472"/>
                </a:cubicBezTo>
                <a:lnTo>
                  <a:pt x="495347" y="250472"/>
                </a:lnTo>
                <a:cubicBezTo>
                  <a:pt x="492581" y="232044"/>
                  <a:pt x="486128" y="214537"/>
                  <a:pt x="478752" y="197951"/>
                </a:cubicBezTo>
                <a:close/>
                <a:moveTo>
                  <a:pt x="25834" y="194253"/>
                </a:moveTo>
                <a:lnTo>
                  <a:pt x="101491" y="194253"/>
                </a:lnTo>
                <a:cubicBezTo>
                  <a:pt x="93187" y="209917"/>
                  <a:pt x="86729" y="228346"/>
                  <a:pt x="83038" y="246774"/>
                </a:cubicBezTo>
                <a:lnTo>
                  <a:pt x="25834" y="246774"/>
                </a:lnTo>
                <a:cubicBezTo>
                  <a:pt x="11994" y="246774"/>
                  <a:pt x="0" y="234796"/>
                  <a:pt x="0" y="220053"/>
                </a:cubicBezTo>
                <a:cubicBezTo>
                  <a:pt x="0" y="205310"/>
                  <a:pt x="11994" y="194253"/>
                  <a:pt x="25834" y="194253"/>
                </a:cubicBezTo>
                <a:close/>
                <a:moveTo>
                  <a:pt x="289695" y="180494"/>
                </a:moveTo>
                <a:cubicBezTo>
                  <a:pt x="293384" y="180494"/>
                  <a:pt x="297074" y="184178"/>
                  <a:pt x="297074" y="188784"/>
                </a:cubicBezTo>
                <a:lnTo>
                  <a:pt x="297074" y="200757"/>
                </a:lnTo>
                <a:cubicBezTo>
                  <a:pt x="315521" y="201678"/>
                  <a:pt x="353338" y="213652"/>
                  <a:pt x="353338" y="236678"/>
                </a:cubicBezTo>
                <a:cubicBezTo>
                  <a:pt x="353338" y="245888"/>
                  <a:pt x="346881" y="251415"/>
                  <a:pt x="338580" y="251415"/>
                </a:cubicBezTo>
                <a:cubicBezTo>
                  <a:pt x="322900" y="251415"/>
                  <a:pt x="322900" y="225625"/>
                  <a:pt x="297074" y="225625"/>
                </a:cubicBezTo>
                <a:lnTo>
                  <a:pt x="297074" y="270756"/>
                </a:lnTo>
                <a:cubicBezTo>
                  <a:pt x="328434" y="277204"/>
                  <a:pt x="356105" y="286414"/>
                  <a:pt x="356105" y="323256"/>
                </a:cubicBezTo>
                <a:cubicBezTo>
                  <a:pt x="356105" y="355492"/>
                  <a:pt x="332124" y="372071"/>
                  <a:pt x="297074" y="373913"/>
                </a:cubicBezTo>
                <a:lnTo>
                  <a:pt x="297074" y="388650"/>
                </a:lnTo>
                <a:cubicBezTo>
                  <a:pt x="297074" y="392334"/>
                  <a:pt x="293384" y="396939"/>
                  <a:pt x="289695" y="396939"/>
                </a:cubicBezTo>
                <a:cubicBezTo>
                  <a:pt x="285083" y="396939"/>
                  <a:pt x="282316" y="392334"/>
                  <a:pt x="282316" y="388650"/>
                </a:cubicBezTo>
                <a:lnTo>
                  <a:pt x="282316" y="373913"/>
                </a:lnTo>
                <a:cubicBezTo>
                  <a:pt x="241732" y="372992"/>
                  <a:pt x="222362" y="349045"/>
                  <a:pt x="222362" y="329703"/>
                </a:cubicBezTo>
                <a:cubicBezTo>
                  <a:pt x="222362" y="320493"/>
                  <a:pt x="227896" y="314966"/>
                  <a:pt x="237120" y="314966"/>
                </a:cubicBezTo>
                <a:cubicBezTo>
                  <a:pt x="263869" y="314966"/>
                  <a:pt x="242654" y="348124"/>
                  <a:pt x="282316" y="349966"/>
                </a:cubicBezTo>
                <a:lnTo>
                  <a:pt x="282316" y="299309"/>
                </a:lnTo>
                <a:cubicBezTo>
                  <a:pt x="247266" y="292861"/>
                  <a:pt x="225129" y="278125"/>
                  <a:pt x="225129" y="251415"/>
                </a:cubicBezTo>
                <a:cubicBezTo>
                  <a:pt x="225129" y="219178"/>
                  <a:pt x="252800" y="201678"/>
                  <a:pt x="282316" y="200757"/>
                </a:cubicBezTo>
                <a:lnTo>
                  <a:pt x="282316" y="188784"/>
                </a:lnTo>
                <a:cubicBezTo>
                  <a:pt x="282316" y="184178"/>
                  <a:pt x="285083" y="180494"/>
                  <a:pt x="289695" y="180494"/>
                </a:cubicBezTo>
                <a:close/>
                <a:moveTo>
                  <a:pt x="288699" y="157519"/>
                </a:moveTo>
                <a:cubicBezTo>
                  <a:pt x="216770" y="157519"/>
                  <a:pt x="157752" y="216443"/>
                  <a:pt x="157752" y="288255"/>
                </a:cubicBezTo>
                <a:cubicBezTo>
                  <a:pt x="157752" y="360989"/>
                  <a:pt x="216770" y="419912"/>
                  <a:pt x="288699" y="419912"/>
                </a:cubicBezTo>
                <a:cubicBezTo>
                  <a:pt x="361549" y="419912"/>
                  <a:pt x="420567" y="360989"/>
                  <a:pt x="420567" y="288255"/>
                </a:cubicBezTo>
                <a:cubicBezTo>
                  <a:pt x="420567" y="216443"/>
                  <a:pt x="361549" y="157519"/>
                  <a:pt x="288699" y="157519"/>
                </a:cubicBezTo>
                <a:close/>
                <a:moveTo>
                  <a:pt x="428895" y="132559"/>
                </a:moveTo>
                <a:lnTo>
                  <a:pt x="551571" y="132559"/>
                </a:lnTo>
                <a:cubicBezTo>
                  <a:pt x="566329" y="132559"/>
                  <a:pt x="578320" y="143616"/>
                  <a:pt x="578320" y="158359"/>
                </a:cubicBezTo>
                <a:cubicBezTo>
                  <a:pt x="578320" y="173101"/>
                  <a:pt x="566329" y="185080"/>
                  <a:pt x="551571" y="185080"/>
                </a:cubicBezTo>
                <a:lnTo>
                  <a:pt x="471324" y="185080"/>
                </a:lnTo>
                <a:cubicBezTo>
                  <a:pt x="460256" y="164808"/>
                  <a:pt x="445498" y="147301"/>
                  <a:pt x="428895" y="132559"/>
                </a:cubicBezTo>
                <a:close/>
                <a:moveTo>
                  <a:pt x="25822" y="127973"/>
                </a:moveTo>
                <a:lnTo>
                  <a:pt x="154012" y="127973"/>
                </a:lnTo>
                <a:cubicBezTo>
                  <a:pt x="136490" y="142715"/>
                  <a:pt x="121734" y="160222"/>
                  <a:pt x="108823" y="180494"/>
                </a:cubicBezTo>
                <a:lnTo>
                  <a:pt x="25822" y="180494"/>
                </a:lnTo>
                <a:cubicBezTo>
                  <a:pt x="11989" y="180494"/>
                  <a:pt x="0" y="168515"/>
                  <a:pt x="0" y="153773"/>
                </a:cubicBezTo>
                <a:cubicBezTo>
                  <a:pt x="0" y="139951"/>
                  <a:pt x="11989" y="127973"/>
                  <a:pt x="25822" y="127973"/>
                </a:cubicBezTo>
                <a:close/>
                <a:moveTo>
                  <a:pt x="288699" y="105041"/>
                </a:moveTo>
                <a:cubicBezTo>
                  <a:pt x="390136" y="105041"/>
                  <a:pt x="473130" y="186981"/>
                  <a:pt x="473130" y="288255"/>
                </a:cubicBezTo>
                <a:cubicBezTo>
                  <a:pt x="473130" y="389530"/>
                  <a:pt x="390136" y="472390"/>
                  <a:pt x="288699" y="472390"/>
                </a:cubicBezTo>
                <a:cubicBezTo>
                  <a:pt x="187261" y="472390"/>
                  <a:pt x="105189" y="389530"/>
                  <a:pt x="105189" y="288255"/>
                </a:cubicBezTo>
                <a:cubicBezTo>
                  <a:pt x="105189" y="186981"/>
                  <a:pt x="187261" y="105041"/>
                  <a:pt x="288699" y="105041"/>
                </a:cubicBezTo>
                <a:close/>
                <a:moveTo>
                  <a:pt x="357002" y="66280"/>
                </a:moveTo>
                <a:lnTo>
                  <a:pt x="551578" y="66280"/>
                </a:lnTo>
                <a:cubicBezTo>
                  <a:pt x="566332" y="66280"/>
                  <a:pt x="578320" y="78258"/>
                  <a:pt x="578320" y="92080"/>
                </a:cubicBezTo>
                <a:cubicBezTo>
                  <a:pt x="578320" y="106822"/>
                  <a:pt x="566332" y="118801"/>
                  <a:pt x="551578" y="118801"/>
                </a:cubicBezTo>
                <a:lnTo>
                  <a:pt x="411410" y="118801"/>
                </a:lnTo>
                <a:cubicBezTo>
                  <a:pt x="388356" y="102215"/>
                  <a:pt x="361613" y="89315"/>
                  <a:pt x="333026" y="82865"/>
                </a:cubicBezTo>
                <a:cubicBezTo>
                  <a:pt x="336715" y="73651"/>
                  <a:pt x="345936" y="66280"/>
                  <a:pt x="357002" y="66280"/>
                </a:cubicBezTo>
                <a:close/>
                <a:moveTo>
                  <a:pt x="356932" y="0"/>
                </a:moveTo>
                <a:lnTo>
                  <a:pt x="551569" y="0"/>
                </a:lnTo>
                <a:cubicBezTo>
                  <a:pt x="566328" y="0"/>
                  <a:pt x="578320" y="11978"/>
                  <a:pt x="578320" y="25800"/>
                </a:cubicBezTo>
                <a:cubicBezTo>
                  <a:pt x="578320" y="40542"/>
                  <a:pt x="566328" y="52521"/>
                  <a:pt x="551569" y="52521"/>
                </a:cubicBezTo>
                <a:lnTo>
                  <a:pt x="356932" y="52521"/>
                </a:lnTo>
                <a:cubicBezTo>
                  <a:pt x="343095" y="52521"/>
                  <a:pt x="331103" y="40542"/>
                  <a:pt x="331103" y="25800"/>
                </a:cubicBezTo>
                <a:cubicBezTo>
                  <a:pt x="331103" y="11978"/>
                  <a:pt x="343095" y="0"/>
                  <a:pt x="35693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p>
        </p:txBody>
      </p:sp>
      <p:sp>
        <p:nvSpPr>
          <p:cNvPr id="19" name="椭圆 6"/>
          <p:cNvSpPr/>
          <p:nvPr/>
        </p:nvSpPr>
        <p:spPr>
          <a:xfrm>
            <a:off x="8778296" y="4447696"/>
            <a:ext cx="442452" cy="410029"/>
          </a:xfrm>
          <a:custGeom>
            <a:avLst/>
            <a:gdLst>
              <a:gd name="T0" fmla="*/ 5404 w 6827"/>
              <a:gd name="T1" fmla="*/ 0 h 6336"/>
              <a:gd name="T2" fmla="*/ 1422 w 6827"/>
              <a:gd name="T3" fmla="*/ 0 h 6336"/>
              <a:gd name="T4" fmla="*/ 0 w 6827"/>
              <a:gd name="T5" fmla="*/ 1422 h 6336"/>
              <a:gd name="T6" fmla="*/ 0 w 6827"/>
              <a:gd name="T7" fmla="*/ 3698 h 6336"/>
              <a:gd name="T8" fmla="*/ 1422 w 6827"/>
              <a:gd name="T9" fmla="*/ 5120 h 6336"/>
              <a:gd name="T10" fmla="*/ 2276 w 6827"/>
              <a:gd name="T11" fmla="*/ 5120 h 6336"/>
              <a:gd name="T12" fmla="*/ 2560 w 6827"/>
              <a:gd name="T13" fmla="*/ 4836 h 6336"/>
              <a:gd name="T14" fmla="*/ 2276 w 6827"/>
              <a:gd name="T15" fmla="*/ 4551 h 6336"/>
              <a:gd name="T16" fmla="*/ 1422 w 6827"/>
              <a:gd name="T17" fmla="*/ 4551 h 6336"/>
              <a:gd name="T18" fmla="*/ 569 w 6827"/>
              <a:gd name="T19" fmla="*/ 3698 h 6336"/>
              <a:gd name="T20" fmla="*/ 569 w 6827"/>
              <a:gd name="T21" fmla="*/ 1422 h 6336"/>
              <a:gd name="T22" fmla="*/ 1422 w 6827"/>
              <a:gd name="T23" fmla="*/ 569 h 6336"/>
              <a:gd name="T24" fmla="*/ 5404 w 6827"/>
              <a:gd name="T25" fmla="*/ 569 h 6336"/>
              <a:gd name="T26" fmla="*/ 6258 w 6827"/>
              <a:gd name="T27" fmla="*/ 1422 h 6336"/>
              <a:gd name="T28" fmla="*/ 6258 w 6827"/>
              <a:gd name="T29" fmla="*/ 3698 h 6336"/>
              <a:gd name="T30" fmla="*/ 5404 w 6827"/>
              <a:gd name="T31" fmla="*/ 4551 h 6336"/>
              <a:gd name="T32" fmla="*/ 5404 w 6827"/>
              <a:gd name="T33" fmla="*/ 3698 h 6336"/>
              <a:gd name="T34" fmla="*/ 4962 w 6827"/>
              <a:gd name="T35" fmla="*/ 3461 h 6336"/>
              <a:gd name="T36" fmla="*/ 3256 w 6827"/>
              <a:gd name="T37" fmla="*/ 4599 h 6336"/>
              <a:gd name="T38" fmla="*/ 3256 w 6827"/>
              <a:gd name="T39" fmla="*/ 5072 h 6336"/>
              <a:gd name="T40" fmla="*/ 4962 w 6827"/>
              <a:gd name="T41" fmla="*/ 6210 h 6336"/>
              <a:gd name="T42" fmla="*/ 5404 w 6827"/>
              <a:gd name="T43" fmla="*/ 5974 h 6336"/>
              <a:gd name="T44" fmla="*/ 5404 w 6827"/>
              <a:gd name="T45" fmla="*/ 5120 h 6336"/>
              <a:gd name="T46" fmla="*/ 6827 w 6827"/>
              <a:gd name="T47" fmla="*/ 3698 h 6336"/>
              <a:gd name="T48" fmla="*/ 6827 w 6827"/>
              <a:gd name="T49" fmla="*/ 1422 h 6336"/>
              <a:gd name="T50" fmla="*/ 5404 w 6827"/>
              <a:gd name="T51" fmla="*/ 0 h 6336"/>
              <a:gd name="T52" fmla="*/ 4836 w 6827"/>
              <a:gd name="T53" fmla="*/ 5442 h 6336"/>
              <a:gd name="T54" fmla="*/ 3926 w 6827"/>
              <a:gd name="T55" fmla="*/ 4836 h 6336"/>
              <a:gd name="T56" fmla="*/ 4836 w 6827"/>
              <a:gd name="T57" fmla="*/ 4229 h 6336"/>
              <a:gd name="T58" fmla="*/ 4836 w 6827"/>
              <a:gd name="T59" fmla="*/ 5442 h 6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827" h="6336">
                <a:moveTo>
                  <a:pt x="5404" y="0"/>
                </a:moveTo>
                <a:lnTo>
                  <a:pt x="1422" y="0"/>
                </a:lnTo>
                <a:cubicBezTo>
                  <a:pt x="637" y="0"/>
                  <a:pt x="0" y="637"/>
                  <a:pt x="0" y="1422"/>
                </a:cubicBezTo>
                <a:lnTo>
                  <a:pt x="0" y="3698"/>
                </a:lnTo>
                <a:cubicBezTo>
                  <a:pt x="0" y="4483"/>
                  <a:pt x="637" y="5120"/>
                  <a:pt x="1422" y="5120"/>
                </a:cubicBezTo>
                <a:lnTo>
                  <a:pt x="2276" y="5120"/>
                </a:lnTo>
                <a:cubicBezTo>
                  <a:pt x="2433" y="5120"/>
                  <a:pt x="2560" y="4993"/>
                  <a:pt x="2560" y="4836"/>
                </a:cubicBezTo>
                <a:cubicBezTo>
                  <a:pt x="2560" y="4679"/>
                  <a:pt x="2433" y="4551"/>
                  <a:pt x="2276" y="4551"/>
                </a:cubicBezTo>
                <a:lnTo>
                  <a:pt x="1422" y="4551"/>
                </a:lnTo>
                <a:cubicBezTo>
                  <a:pt x="951" y="4551"/>
                  <a:pt x="569" y="4169"/>
                  <a:pt x="569" y="3698"/>
                </a:cubicBezTo>
                <a:lnTo>
                  <a:pt x="569" y="1422"/>
                </a:lnTo>
                <a:cubicBezTo>
                  <a:pt x="569" y="951"/>
                  <a:pt x="951" y="569"/>
                  <a:pt x="1422" y="569"/>
                </a:cubicBezTo>
                <a:lnTo>
                  <a:pt x="5404" y="569"/>
                </a:lnTo>
                <a:cubicBezTo>
                  <a:pt x="5876" y="569"/>
                  <a:pt x="6258" y="951"/>
                  <a:pt x="6258" y="1422"/>
                </a:cubicBezTo>
                <a:lnTo>
                  <a:pt x="6258" y="3698"/>
                </a:lnTo>
                <a:cubicBezTo>
                  <a:pt x="6258" y="4169"/>
                  <a:pt x="5876" y="4551"/>
                  <a:pt x="5404" y="4551"/>
                </a:cubicBezTo>
                <a:lnTo>
                  <a:pt x="5404" y="3698"/>
                </a:lnTo>
                <a:cubicBezTo>
                  <a:pt x="5404" y="3471"/>
                  <a:pt x="5151" y="3335"/>
                  <a:pt x="4962" y="3461"/>
                </a:cubicBezTo>
                <a:lnTo>
                  <a:pt x="3256" y="4599"/>
                </a:lnTo>
                <a:cubicBezTo>
                  <a:pt x="3087" y="4712"/>
                  <a:pt x="3087" y="4960"/>
                  <a:pt x="3256" y="5072"/>
                </a:cubicBezTo>
                <a:lnTo>
                  <a:pt x="4962" y="6210"/>
                </a:lnTo>
                <a:cubicBezTo>
                  <a:pt x="5151" y="6336"/>
                  <a:pt x="5404" y="6201"/>
                  <a:pt x="5404" y="5974"/>
                </a:cubicBezTo>
                <a:lnTo>
                  <a:pt x="5404" y="5120"/>
                </a:lnTo>
                <a:cubicBezTo>
                  <a:pt x="6190" y="5120"/>
                  <a:pt x="6827" y="4483"/>
                  <a:pt x="6827" y="3698"/>
                </a:cubicBezTo>
                <a:lnTo>
                  <a:pt x="6827" y="1422"/>
                </a:lnTo>
                <a:cubicBezTo>
                  <a:pt x="6827" y="637"/>
                  <a:pt x="6190" y="0"/>
                  <a:pt x="5404" y="0"/>
                </a:cubicBezTo>
                <a:close/>
                <a:moveTo>
                  <a:pt x="4836" y="5442"/>
                </a:moveTo>
                <a:lnTo>
                  <a:pt x="3926" y="4836"/>
                </a:lnTo>
                <a:lnTo>
                  <a:pt x="4836" y="4229"/>
                </a:lnTo>
                <a:lnTo>
                  <a:pt x="4836" y="5442"/>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p>
        </p:txBody>
      </p:sp>
      <p:grpSp>
        <p:nvGrpSpPr>
          <p:cNvPr id="8" name="组合 7"/>
          <p:cNvGrpSpPr/>
          <p:nvPr/>
        </p:nvGrpSpPr>
        <p:grpSpPr>
          <a:xfrm>
            <a:off x="1798216" y="5042324"/>
            <a:ext cx="2788532" cy="884966"/>
            <a:chOff x="7088388" y="3375179"/>
            <a:chExt cx="3873252" cy="884966"/>
          </a:xfrm>
        </p:grpSpPr>
        <p:sp>
          <p:nvSpPr>
            <p:cNvPr id="9" name="矩形 8"/>
            <p:cNvSpPr/>
            <p:nvPr/>
          </p:nvSpPr>
          <p:spPr>
            <a:xfrm>
              <a:off x="7088388" y="3761547"/>
              <a:ext cx="3873252" cy="498598"/>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en-US" altLang="zh-CN" sz="1100" dirty="0">
                  <a:solidFill>
                    <a:schemeClr val="bg1">
                      <a:lumMod val="50000"/>
                    </a:schemeClr>
                  </a:solidFill>
                  <a:latin typeface="Century Gothic" panose="020B0502020202020204" pitchFamily="34" charset="0"/>
                </a:rPr>
                <a:t>Far </a:t>
              </a:r>
              <a:r>
                <a:rPr lang="en-US" altLang="zh-CN" sz="1100" dirty="0" err="1">
                  <a:solidFill>
                    <a:schemeClr val="bg1">
                      <a:lumMod val="50000"/>
                    </a:schemeClr>
                  </a:solidFill>
                  <a:latin typeface="Century Gothic" panose="020B0502020202020204" pitchFamily="34" charset="0"/>
                </a:rPr>
                <a:t>far</a:t>
              </a:r>
              <a:r>
                <a:rPr lang="en-US" altLang="zh-CN" sz="1100" dirty="0">
                  <a:solidFill>
                    <a:schemeClr val="bg1">
                      <a:lumMod val="50000"/>
                    </a:schemeClr>
                  </a:solidFill>
                  <a:latin typeface="Century Gothic" panose="020B0502020202020204" pitchFamily="34" charset="0"/>
                </a:rPr>
                <a:t> away, behind the word mountains, far from the countries</a:t>
              </a:r>
            </a:p>
          </p:txBody>
        </p:sp>
        <p:sp>
          <p:nvSpPr>
            <p:cNvPr id="10" name="矩形 9"/>
            <p:cNvSpPr/>
            <p:nvPr/>
          </p:nvSpPr>
          <p:spPr>
            <a:xfrm>
              <a:off x="7790853" y="3375179"/>
              <a:ext cx="2468323" cy="395686"/>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zh-CN" altLang="en-US" b="1" dirty="0">
                  <a:solidFill>
                    <a:schemeClr val="tx1">
                      <a:lumMod val="75000"/>
                      <a:lumOff val="25000"/>
                    </a:schemeClr>
                  </a:solidFill>
                  <a:latin typeface="Century Gothic" panose="020B0502020202020204" pitchFamily="34" charset="0"/>
                </a:rPr>
                <a:t>标题文字添加</a:t>
              </a:r>
            </a:p>
          </p:txBody>
        </p:sp>
      </p:grpSp>
      <p:grpSp>
        <p:nvGrpSpPr>
          <p:cNvPr id="11" name="组合 10"/>
          <p:cNvGrpSpPr/>
          <p:nvPr/>
        </p:nvGrpSpPr>
        <p:grpSpPr>
          <a:xfrm>
            <a:off x="4701734" y="5274252"/>
            <a:ext cx="2788532" cy="884966"/>
            <a:chOff x="7088388" y="3375179"/>
            <a:chExt cx="3873252" cy="884966"/>
          </a:xfrm>
        </p:grpSpPr>
        <p:sp>
          <p:nvSpPr>
            <p:cNvPr id="12" name="矩形 11"/>
            <p:cNvSpPr/>
            <p:nvPr/>
          </p:nvSpPr>
          <p:spPr>
            <a:xfrm>
              <a:off x="7088388" y="3761547"/>
              <a:ext cx="3873252" cy="498598"/>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en-US" altLang="zh-CN" sz="1100" dirty="0">
                  <a:solidFill>
                    <a:schemeClr val="bg1">
                      <a:lumMod val="50000"/>
                    </a:schemeClr>
                  </a:solidFill>
                  <a:latin typeface="Century Gothic" panose="020B0502020202020204" pitchFamily="34" charset="0"/>
                </a:rPr>
                <a:t>Far </a:t>
              </a:r>
              <a:r>
                <a:rPr lang="en-US" altLang="zh-CN" sz="1100" dirty="0" err="1">
                  <a:solidFill>
                    <a:schemeClr val="bg1">
                      <a:lumMod val="50000"/>
                    </a:schemeClr>
                  </a:solidFill>
                  <a:latin typeface="Century Gothic" panose="020B0502020202020204" pitchFamily="34" charset="0"/>
                </a:rPr>
                <a:t>far</a:t>
              </a:r>
              <a:r>
                <a:rPr lang="en-US" altLang="zh-CN" sz="1100" dirty="0">
                  <a:solidFill>
                    <a:schemeClr val="bg1">
                      <a:lumMod val="50000"/>
                    </a:schemeClr>
                  </a:solidFill>
                  <a:latin typeface="Century Gothic" panose="020B0502020202020204" pitchFamily="34" charset="0"/>
                </a:rPr>
                <a:t> away, behind the word mountains, far from the countries</a:t>
              </a:r>
            </a:p>
          </p:txBody>
        </p:sp>
        <p:sp>
          <p:nvSpPr>
            <p:cNvPr id="13" name="矩形 12"/>
            <p:cNvSpPr/>
            <p:nvPr/>
          </p:nvSpPr>
          <p:spPr>
            <a:xfrm>
              <a:off x="7790853" y="3375179"/>
              <a:ext cx="2468323" cy="395686"/>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zh-CN" altLang="en-US" b="1" dirty="0">
                  <a:solidFill>
                    <a:schemeClr val="tx1">
                      <a:lumMod val="75000"/>
                      <a:lumOff val="25000"/>
                    </a:schemeClr>
                  </a:solidFill>
                  <a:latin typeface="Century Gothic" panose="020B0502020202020204" pitchFamily="34" charset="0"/>
                </a:rPr>
                <a:t>标题文字添加</a:t>
              </a:r>
            </a:p>
          </p:txBody>
        </p:sp>
      </p:grpSp>
      <p:grpSp>
        <p:nvGrpSpPr>
          <p:cNvPr id="14" name="组合 13"/>
          <p:cNvGrpSpPr/>
          <p:nvPr/>
        </p:nvGrpSpPr>
        <p:grpSpPr>
          <a:xfrm>
            <a:off x="7605255" y="5042324"/>
            <a:ext cx="2788532" cy="884966"/>
            <a:chOff x="7088388" y="3375179"/>
            <a:chExt cx="3873252" cy="884966"/>
          </a:xfrm>
        </p:grpSpPr>
        <p:sp>
          <p:nvSpPr>
            <p:cNvPr id="15" name="矩形 14"/>
            <p:cNvSpPr/>
            <p:nvPr/>
          </p:nvSpPr>
          <p:spPr>
            <a:xfrm>
              <a:off x="7088388" y="3761547"/>
              <a:ext cx="3873252" cy="498598"/>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en-US" altLang="zh-CN" sz="1100" dirty="0">
                  <a:solidFill>
                    <a:schemeClr val="bg1">
                      <a:lumMod val="50000"/>
                    </a:schemeClr>
                  </a:solidFill>
                  <a:latin typeface="Century Gothic" panose="020B0502020202020204" pitchFamily="34" charset="0"/>
                </a:rPr>
                <a:t>Far </a:t>
              </a:r>
              <a:r>
                <a:rPr lang="en-US" altLang="zh-CN" sz="1100" dirty="0" err="1">
                  <a:solidFill>
                    <a:schemeClr val="bg1">
                      <a:lumMod val="50000"/>
                    </a:schemeClr>
                  </a:solidFill>
                  <a:latin typeface="Century Gothic" panose="020B0502020202020204" pitchFamily="34" charset="0"/>
                </a:rPr>
                <a:t>far</a:t>
              </a:r>
              <a:r>
                <a:rPr lang="en-US" altLang="zh-CN" sz="1100" dirty="0">
                  <a:solidFill>
                    <a:schemeClr val="bg1">
                      <a:lumMod val="50000"/>
                    </a:schemeClr>
                  </a:solidFill>
                  <a:latin typeface="Century Gothic" panose="020B0502020202020204" pitchFamily="34" charset="0"/>
                </a:rPr>
                <a:t> away, behind the word mountains, far from the countries</a:t>
              </a:r>
            </a:p>
          </p:txBody>
        </p:sp>
        <p:sp>
          <p:nvSpPr>
            <p:cNvPr id="16" name="矩形 15"/>
            <p:cNvSpPr/>
            <p:nvPr/>
          </p:nvSpPr>
          <p:spPr>
            <a:xfrm>
              <a:off x="7790853" y="3375179"/>
              <a:ext cx="2468323" cy="395686"/>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zh-CN" altLang="en-US" b="1" dirty="0">
                  <a:solidFill>
                    <a:schemeClr val="tx1">
                      <a:lumMod val="75000"/>
                      <a:lumOff val="25000"/>
                    </a:schemeClr>
                  </a:solidFill>
                  <a:latin typeface="Century Gothic" panose="020B0502020202020204" pitchFamily="34" charset="0"/>
                </a:rPr>
                <a:t>标题文字添加</a:t>
              </a:r>
            </a:p>
          </p:txBody>
        </p:sp>
      </p:grpSp>
      <p:grpSp>
        <p:nvGrpSpPr>
          <p:cNvPr id="27" name="组合 26"/>
          <p:cNvGrpSpPr/>
          <p:nvPr/>
        </p:nvGrpSpPr>
        <p:grpSpPr>
          <a:xfrm>
            <a:off x="1121107" y="430231"/>
            <a:ext cx="4885993" cy="687492"/>
            <a:chOff x="5402407" y="1247256"/>
            <a:chExt cx="4885993" cy="687492"/>
          </a:xfrm>
        </p:grpSpPr>
        <p:sp>
          <p:nvSpPr>
            <p:cNvPr id="28" name="文本框 27"/>
            <p:cNvSpPr txBox="1"/>
            <p:nvPr/>
          </p:nvSpPr>
          <p:spPr>
            <a:xfrm>
              <a:off x="5402407" y="1247256"/>
              <a:ext cx="3295317" cy="523220"/>
            </a:xfrm>
            <a:prstGeom prst="rect">
              <a:avLst/>
            </a:prstGeom>
            <a:noFill/>
          </p:spPr>
          <p:txBody>
            <a:bodyPr wrap="squar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rPr>
                <a:t>标题文字添加此处</a:t>
              </a:r>
              <a:endParaRPr kumimoji="0" lang="zh-CN" altLang="en-US" sz="28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9" name="文本框 28"/>
            <p:cNvSpPr txBox="1"/>
            <p:nvPr/>
          </p:nvSpPr>
          <p:spPr>
            <a:xfrm>
              <a:off x="5402408" y="1664931"/>
              <a:ext cx="4885992" cy="269817"/>
            </a:xfrm>
            <a:prstGeom prst="rect">
              <a:avLst/>
            </a:prstGeom>
            <a:noFill/>
          </p:spPr>
          <p:txBody>
            <a:bodyPr wrap="square" rtlCol="0">
              <a:spAutoFit/>
              <a:scene3d>
                <a:camera prst="orthographicFront"/>
                <a:lightRig rig="threePt" dir="t"/>
              </a:scene3d>
              <a:sp3d contourW="12700"/>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en-US" altLang="zh-CN" sz="1050" b="0" i="0" u="none" strike="noStrike" kern="1200" cap="none" spc="0" normalizeH="0" baseline="0" noProof="0" dirty="0" smtClean="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print </a:t>
              </a:r>
              <a:r>
                <a:rPr kumimoji="0" lang="en-US" altLang="zh-CN" sz="105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the presentation and make it into a film to be used in a wider field</a:t>
              </a:r>
            </a:p>
          </p:txBody>
        </p:sp>
      </p:grpSp>
      <p:sp>
        <p:nvSpPr>
          <p:cNvPr id="30" name="矩形 29"/>
          <p:cNvSpPr/>
          <p:nvPr/>
        </p:nvSpPr>
        <p:spPr>
          <a:xfrm>
            <a:off x="0" y="-4296"/>
            <a:ext cx="765211" cy="76521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smtClean="0">
              <a:ln>
                <a:noFill/>
              </a:ln>
              <a:solidFill>
                <a:prstClr val="white"/>
              </a:solidFill>
              <a:effectLst/>
              <a:uLnTx/>
              <a:uFillTx/>
              <a:latin typeface="Arial" panose="020B0604020202020204"/>
              <a:ea typeface="微软雅黑" panose="020B0503020204020204" pitchFamily="34" charset="-122"/>
              <a:cs typeface="+mn-cs"/>
            </a:endParaRPr>
          </a:p>
        </p:txBody>
      </p:sp>
      <p:sp>
        <p:nvSpPr>
          <p:cNvPr id="31" name="矩形 30"/>
          <p:cNvSpPr/>
          <p:nvPr/>
        </p:nvSpPr>
        <p:spPr>
          <a:xfrm>
            <a:off x="476250" y="469754"/>
            <a:ext cx="582321" cy="582321"/>
          </a:xfrm>
          <a:prstGeom prst="rect">
            <a:avLst/>
          </a:prstGeom>
          <a:gradFill flip="none" rotWithShape="1">
            <a:gsLst>
              <a:gs pos="0">
                <a:srgbClr val="E52D27"/>
              </a:gs>
              <a:gs pos="100000">
                <a:srgbClr val="B31217"/>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smtClean="0">
              <a:ln>
                <a:noFill/>
              </a:ln>
              <a:solidFill>
                <a:prstClr val="white"/>
              </a:solidFill>
              <a:effectLst/>
              <a:uLnTx/>
              <a:uFillTx/>
              <a:latin typeface="Arial" panose="020B0604020202020204"/>
              <a:ea typeface="微软雅黑" panose="020B0503020204020204" pitchFamily="3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par>
                          <p:cTn id="20" fill="hold">
                            <p:stCondLst>
                              <p:cond delay="500"/>
                            </p:stCondLst>
                            <p:childTnLst>
                              <p:par>
                                <p:cTn id="21" presetID="42" presetClass="entr" presetSubtype="0"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1000"/>
                                        <p:tgtEl>
                                          <p:spTgt spid="17"/>
                                        </p:tgtEl>
                                      </p:cBhvr>
                                    </p:animEffect>
                                    <p:anim calcmode="lin" valueType="num">
                                      <p:cBhvr>
                                        <p:cTn id="24" dur="1000" fill="hold"/>
                                        <p:tgtEl>
                                          <p:spTgt spid="17"/>
                                        </p:tgtEl>
                                        <p:attrNameLst>
                                          <p:attrName>ppt_x</p:attrName>
                                        </p:attrNameLst>
                                      </p:cBhvr>
                                      <p:tavLst>
                                        <p:tav tm="0">
                                          <p:val>
                                            <p:strVal val="#ppt_x"/>
                                          </p:val>
                                        </p:tav>
                                        <p:tav tm="100000">
                                          <p:val>
                                            <p:strVal val="#ppt_x"/>
                                          </p:val>
                                        </p:tav>
                                      </p:tavLst>
                                    </p:anim>
                                    <p:anim calcmode="lin" valueType="num">
                                      <p:cBhvr>
                                        <p:cTn id="25" dur="1000" fill="hold"/>
                                        <p:tgtEl>
                                          <p:spTgt spid="17"/>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anim calcmode="lin" valueType="num">
                                      <p:cBhvr>
                                        <p:cTn id="29" dur="1000" fill="hold"/>
                                        <p:tgtEl>
                                          <p:spTgt spid="18"/>
                                        </p:tgtEl>
                                        <p:attrNameLst>
                                          <p:attrName>ppt_x</p:attrName>
                                        </p:attrNameLst>
                                      </p:cBhvr>
                                      <p:tavLst>
                                        <p:tav tm="0">
                                          <p:val>
                                            <p:strVal val="#ppt_x"/>
                                          </p:val>
                                        </p:tav>
                                        <p:tav tm="100000">
                                          <p:val>
                                            <p:strVal val="#ppt_x"/>
                                          </p:val>
                                        </p:tav>
                                      </p:tavLst>
                                    </p:anim>
                                    <p:anim calcmode="lin" valueType="num">
                                      <p:cBhvr>
                                        <p:cTn id="30" dur="1000" fill="hold"/>
                                        <p:tgtEl>
                                          <p:spTgt spid="18"/>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1000"/>
                                        <p:tgtEl>
                                          <p:spTgt spid="8"/>
                                        </p:tgtEl>
                                      </p:cBhvr>
                                    </p:animEffect>
                                    <p:anim calcmode="lin" valueType="num">
                                      <p:cBhvr>
                                        <p:cTn id="39" dur="1000" fill="hold"/>
                                        <p:tgtEl>
                                          <p:spTgt spid="8"/>
                                        </p:tgtEl>
                                        <p:attrNameLst>
                                          <p:attrName>ppt_x</p:attrName>
                                        </p:attrNameLst>
                                      </p:cBhvr>
                                      <p:tavLst>
                                        <p:tav tm="0">
                                          <p:val>
                                            <p:strVal val="#ppt_x"/>
                                          </p:val>
                                        </p:tav>
                                        <p:tav tm="100000">
                                          <p:val>
                                            <p:strVal val="#ppt_x"/>
                                          </p:val>
                                        </p:tav>
                                      </p:tavLst>
                                    </p:anim>
                                    <p:anim calcmode="lin" valueType="num">
                                      <p:cBhvr>
                                        <p:cTn id="40" dur="1000" fill="hold"/>
                                        <p:tgtEl>
                                          <p:spTgt spid="8"/>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1000"/>
                                        <p:tgtEl>
                                          <p:spTgt spid="11"/>
                                        </p:tgtEl>
                                      </p:cBhvr>
                                    </p:animEffect>
                                    <p:anim calcmode="lin" valueType="num">
                                      <p:cBhvr>
                                        <p:cTn id="44" dur="1000" fill="hold"/>
                                        <p:tgtEl>
                                          <p:spTgt spid="11"/>
                                        </p:tgtEl>
                                        <p:attrNameLst>
                                          <p:attrName>ppt_x</p:attrName>
                                        </p:attrNameLst>
                                      </p:cBhvr>
                                      <p:tavLst>
                                        <p:tav tm="0">
                                          <p:val>
                                            <p:strVal val="#ppt_x"/>
                                          </p:val>
                                        </p:tav>
                                        <p:tav tm="100000">
                                          <p:val>
                                            <p:strVal val="#ppt_x"/>
                                          </p:val>
                                        </p:tav>
                                      </p:tavLst>
                                    </p:anim>
                                    <p:anim calcmode="lin" valueType="num">
                                      <p:cBhvr>
                                        <p:cTn id="45" dur="1000" fill="hold"/>
                                        <p:tgtEl>
                                          <p:spTgt spid="11"/>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fade">
                                      <p:cBhvr>
                                        <p:cTn id="48" dur="1000"/>
                                        <p:tgtEl>
                                          <p:spTgt spid="14"/>
                                        </p:tgtEl>
                                      </p:cBhvr>
                                    </p:animEffect>
                                    <p:anim calcmode="lin" valueType="num">
                                      <p:cBhvr>
                                        <p:cTn id="49" dur="1000" fill="hold"/>
                                        <p:tgtEl>
                                          <p:spTgt spid="14"/>
                                        </p:tgtEl>
                                        <p:attrNameLst>
                                          <p:attrName>ppt_x</p:attrName>
                                        </p:attrNameLst>
                                      </p:cBhvr>
                                      <p:tavLst>
                                        <p:tav tm="0">
                                          <p:val>
                                            <p:strVal val="#ppt_x"/>
                                          </p:val>
                                        </p:tav>
                                        <p:tav tm="100000">
                                          <p:val>
                                            <p:strVal val="#ppt_x"/>
                                          </p:val>
                                        </p:tav>
                                      </p:tavLst>
                                    </p:anim>
                                    <p:anim calcmode="lin" valueType="num">
                                      <p:cBhvr>
                                        <p:cTn id="5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7" grpId="0" animBg="1"/>
      <p:bldP spid="18" grpId="0" animBg="1"/>
      <p:bldP spid="1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121107" y="430231"/>
            <a:ext cx="4885993" cy="687492"/>
            <a:chOff x="5402407" y="1247256"/>
            <a:chExt cx="4885993" cy="687492"/>
          </a:xfrm>
        </p:grpSpPr>
        <p:sp>
          <p:nvSpPr>
            <p:cNvPr id="4" name="文本框 3"/>
            <p:cNvSpPr txBox="1"/>
            <p:nvPr/>
          </p:nvSpPr>
          <p:spPr>
            <a:xfrm>
              <a:off x="5402407" y="1247256"/>
              <a:ext cx="3295317" cy="523220"/>
            </a:xfrm>
            <a:prstGeom prst="rect">
              <a:avLst/>
            </a:prstGeom>
            <a:noFill/>
          </p:spPr>
          <p:txBody>
            <a:bodyPr wrap="squar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rPr>
                <a:t>标题文字添加此处</a:t>
              </a:r>
              <a:endParaRPr kumimoji="0" lang="zh-CN" altLang="en-US" sz="28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5" name="文本框 4"/>
            <p:cNvSpPr txBox="1"/>
            <p:nvPr/>
          </p:nvSpPr>
          <p:spPr>
            <a:xfrm>
              <a:off x="5402408" y="1664931"/>
              <a:ext cx="4885992" cy="269817"/>
            </a:xfrm>
            <a:prstGeom prst="rect">
              <a:avLst/>
            </a:prstGeom>
            <a:noFill/>
          </p:spPr>
          <p:txBody>
            <a:bodyPr wrap="square" rtlCol="0">
              <a:spAutoFit/>
              <a:scene3d>
                <a:camera prst="orthographicFront"/>
                <a:lightRig rig="threePt" dir="t"/>
              </a:scene3d>
              <a:sp3d contourW="12700"/>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en-US" altLang="zh-CN" sz="1050" b="0" i="0" u="none" strike="noStrike" kern="1200" cap="none" spc="0" normalizeH="0" baseline="0" noProof="0" dirty="0" smtClean="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print </a:t>
              </a:r>
              <a:r>
                <a:rPr kumimoji="0" lang="en-US" altLang="zh-CN" sz="105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the presentation and make it into a film to be used in a wider field</a:t>
              </a:r>
            </a:p>
          </p:txBody>
        </p:sp>
      </p:grpSp>
      <p:sp>
        <p:nvSpPr>
          <p:cNvPr id="6" name="矩形 5"/>
          <p:cNvSpPr/>
          <p:nvPr/>
        </p:nvSpPr>
        <p:spPr>
          <a:xfrm>
            <a:off x="0" y="-4296"/>
            <a:ext cx="765211" cy="76521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smtClean="0">
              <a:ln>
                <a:noFill/>
              </a:ln>
              <a:solidFill>
                <a:prstClr val="white"/>
              </a:solidFill>
              <a:effectLst/>
              <a:uLnTx/>
              <a:uFillTx/>
              <a:latin typeface="Arial" panose="020B0604020202020204"/>
              <a:ea typeface="微软雅黑" panose="020B0503020204020204" pitchFamily="34" charset="-122"/>
              <a:cs typeface="+mn-cs"/>
            </a:endParaRPr>
          </a:p>
        </p:txBody>
      </p:sp>
      <p:sp>
        <p:nvSpPr>
          <p:cNvPr id="7" name="矩形 6"/>
          <p:cNvSpPr/>
          <p:nvPr/>
        </p:nvSpPr>
        <p:spPr>
          <a:xfrm>
            <a:off x="476250" y="469754"/>
            <a:ext cx="582321" cy="582321"/>
          </a:xfrm>
          <a:prstGeom prst="rect">
            <a:avLst/>
          </a:prstGeom>
          <a:gradFill flip="none" rotWithShape="1">
            <a:gsLst>
              <a:gs pos="0">
                <a:srgbClr val="E52D27"/>
              </a:gs>
              <a:gs pos="100000">
                <a:srgbClr val="B31217"/>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smtClean="0">
              <a:ln>
                <a:noFill/>
              </a:ln>
              <a:solidFill>
                <a:prstClr val="white"/>
              </a:solidFill>
              <a:effectLst/>
              <a:uLnTx/>
              <a:uFillTx/>
              <a:latin typeface="Arial" panose="020B0604020202020204"/>
              <a:ea typeface="微软雅黑" panose="020B0503020204020204" pitchFamily="34" charset="-122"/>
              <a:cs typeface="+mn-cs"/>
            </a:endParaRPr>
          </a:p>
        </p:txBody>
      </p:sp>
      <p:grpSp>
        <p:nvGrpSpPr>
          <p:cNvPr id="2" name="组合 1"/>
          <p:cNvGrpSpPr/>
          <p:nvPr/>
        </p:nvGrpSpPr>
        <p:grpSpPr>
          <a:xfrm>
            <a:off x="946002" y="2254250"/>
            <a:ext cx="2265363" cy="1535113"/>
            <a:chOff x="1121107" y="2352676"/>
            <a:chExt cx="2265363" cy="1535113"/>
          </a:xfrm>
        </p:grpSpPr>
        <p:sp>
          <p:nvSpPr>
            <p:cNvPr id="8" name="MH_SubTitle_1"/>
            <p:cNvSpPr/>
            <p:nvPr>
              <p:custDataLst>
                <p:tags r:id="rId7"/>
              </p:custDataLst>
            </p:nvPr>
          </p:nvSpPr>
          <p:spPr>
            <a:xfrm>
              <a:off x="1486232" y="2352676"/>
              <a:ext cx="1535113" cy="1535113"/>
            </a:xfrm>
            <a:custGeom>
              <a:avLst/>
              <a:gdLst>
                <a:gd name="connsiteX0" fmla="*/ 487973 w 975946"/>
                <a:gd name="connsiteY0" fmla="*/ 975946 h 975946"/>
                <a:gd name="connsiteX1" fmla="*/ 487973 w 975946"/>
                <a:gd name="connsiteY1" fmla="*/ 975946 h 975946"/>
                <a:gd name="connsiteX2" fmla="*/ 487973 w 975946"/>
                <a:gd name="connsiteY2" fmla="*/ 975946 h 975946"/>
                <a:gd name="connsiteX3" fmla="*/ 487974 w 975946"/>
                <a:gd name="connsiteY3" fmla="*/ 90410 h 975946"/>
                <a:gd name="connsiteX4" fmla="*/ 885537 w 975946"/>
                <a:gd name="connsiteY4" fmla="*/ 487974 h 975946"/>
                <a:gd name="connsiteX5" fmla="*/ 627207 w 975946"/>
                <a:gd name="connsiteY5" fmla="*/ 746304 h 975946"/>
                <a:gd name="connsiteX6" fmla="*/ 599882 w 975946"/>
                <a:gd name="connsiteY6" fmla="*/ 705776 h 975946"/>
                <a:gd name="connsiteX7" fmla="*/ 487974 w 975946"/>
                <a:gd name="connsiteY7" fmla="*/ 659422 h 975946"/>
                <a:gd name="connsiteX8" fmla="*/ 376066 w 975946"/>
                <a:gd name="connsiteY8" fmla="*/ 705776 h 975946"/>
                <a:gd name="connsiteX9" fmla="*/ 348741 w 975946"/>
                <a:gd name="connsiteY9" fmla="*/ 746304 h 975946"/>
                <a:gd name="connsiteX10" fmla="*/ 90410 w 975946"/>
                <a:gd name="connsiteY10" fmla="*/ 487974 h 975946"/>
                <a:gd name="connsiteX11" fmla="*/ 487973 w 975946"/>
                <a:gd name="connsiteY11" fmla="*/ 0 h 975946"/>
                <a:gd name="connsiteX12" fmla="*/ 975946 w 975946"/>
                <a:gd name="connsiteY12" fmla="*/ 487973 h 975946"/>
                <a:gd name="connsiteX13" fmla="*/ 646236 w 975946"/>
                <a:gd name="connsiteY13" fmla="*/ 817683 h 975946"/>
                <a:gd name="connsiteX14" fmla="*/ 639590 w 975946"/>
                <a:gd name="connsiteY14" fmla="*/ 784765 h 975946"/>
                <a:gd name="connsiteX15" fmla="*/ 936381 w 975946"/>
                <a:gd name="connsiteY15" fmla="*/ 487974 h 975946"/>
                <a:gd name="connsiteX16" fmla="*/ 487974 w 975946"/>
                <a:gd name="connsiteY16" fmla="*/ 39566 h 975946"/>
                <a:gd name="connsiteX17" fmla="*/ 39566 w 975946"/>
                <a:gd name="connsiteY17" fmla="*/ 487974 h 975946"/>
                <a:gd name="connsiteX18" fmla="*/ 336358 w 975946"/>
                <a:gd name="connsiteY18" fmla="*/ 784765 h 975946"/>
                <a:gd name="connsiteX19" fmla="*/ 329712 w 975946"/>
                <a:gd name="connsiteY19" fmla="*/ 817684 h 975946"/>
                <a:gd name="connsiteX20" fmla="*/ 329712 w 975946"/>
                <a:gd name="connsiteY20" fmla="*/ 817686 h 975946"/>
                <a:gd name="connsiteX21" fmla="*/ 0 w 975946"/>
                <a:gd name="connsiteY21" fmla="*/ 487973 h 975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75946" h="975946">
                  <a:moveTo>
                    <a:pt x="487973" y="975946"/>
                  </a:moveTo>
                  <a:lnTo>
                    <a:pt x="487973" y="975946"/>
                  </a:lnTo>
                  <a:lnTo>
                    <a:pt x="487973" y="975946"/>
                  </a:lnTo>
                  <a:close/>
                  <a:moveTo>
                    <a:pt x="487974" y="90410"/>
                  </a:moveTo>
                  <a:lnTo>
                    <a:pt x="885537" y="487974"/>
                  </a:lnTo>
                  <a:lnTo>
                    <a:pt x="627207" y="746304"/>
                  </a:lnTo>
                  <a:lnTo>
                    <a:pt x="599882" y="705776"/>
                  </a:lnTo>
                  <a:cubicBezTo>
                    <a:pt x="571243" y="677136"/>
                    <a:pt x="531677" y="659422"/>
                    <a:pt x="487974" y="659422"/>
                  </a:cubicBezTo>
                  <a:cubicBezTo>
                    <a:pt x="444271" y="659422"/>
                    <a:pt x="404706" y="677136"/>
                    <a:pt x="376066" y="705776"/>
                  </a:cubicBezTo>
                  <a:lnTo>
                    <a:pt x="348741" y="746304"/>
                  </a:lnTo>
                  <a:lnTo>
                    <a:pt x="90410" y="487974"/>
                  </a:lnTo>
                  <a:close/>
                  <a:moveTo>
                    <a:pt x="487973" y="0"/>
                  </a:moveTo>
                  <a:lnTo>
                    <a:pt x="975946" y="487973"/>
                  </a:lnTo>
                  <a:lnTo>
                    <a:pt x="646236" y="817683"/>
                  </a:lnTo>
                  <a:lnTo>
                    <a:pt x="639590" y="784765"/>
                  </a:lnTo>
                  <a:lnTo>
                    <a:pt x="936381" y="487974"/>
                  </a:lnTo>
                  <a:lnTo>
                    <a:pt x="487974" y="39566"/>
                  </a:lnTo>
                  <a:lnTo>
                    <a:pt x="39566" y="487974"/>
                  </a:lnTo>
                  <a:lnTo>
                    <a:pt x="336358" y="784765"/>
                  </a:lnTo>
                  <a:lnTo>
                    <a:pt x="329712" y="817684"/>
                  </a:lnTo>
                  <a:lnTo>
                    <a:pt x="329712" y="817686"/>
                  </a:lnTo>
                  <a:lnTo>
                    <a:pt x="0" y="487973"/>
                  </a:lnTo>
                  <a:close/>
                </a:path>
              </a:pathLst>
            </a:custGeom>
            <a:gradFill flip="none" rotWithShape="1">
              <a:gsLst>
                <a:gs pos="0">
                  <a:srgbClr val="E52D27"/>
                </a:gs>
                <a:gs pos="100000">
                  <a:srgbClr val="B31217"/>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Arial" panose="020B0604020202020204"/>
                <a:ea typeface="微软雅黑" panose="020B0503020204020204" pitchFamily="34" charset="-122"/>
              </a:endParaRPr>
            </a:p>
          </p:txBody>
        </p:sp>
        <p:sp>
          <p:nvSpPr>
            <p:cNvPr id="9" name="MH_Other_1"/>
            <p:cNvSpPr/>
            <p:nvPr>
              <p:custDataLst>
                <p:tags r:id="rId8"/>
              </p:custDataLst>
            </p:nvPr>
          </p:nvSpPr>
          <p:spPr>
            <a:xfrm>
              <a:off x="1121107" y="3459164"/>
              <a:ext cx="2265363" cy="401637"/>
            </a:xfrm>
            <a:custGeom>
              <a:avLst/>
              <a:gdLst>
                <a:gd name="connsiteX0" fmla="*/ 720001 w 1440000"/>
                <a:gd name="connsiteY0" fmla="*/ 0 h 254975"/>
                <a:gd name="connsiteX1" fmla="*/ 838697 w 1440000"/>
                <a:gd name="connsiteY1" fmla="*/ 118696 h 254975"/>
                <a:gd name="connsiteX2" fmla="*/ 803932 w 1440000"/>
                <a:gd name="connsiteY2" fmla="*/ 202627 h 254975"/>
                <a:gd name="connsiteX3" fmla="*/ 779684 w 1440000"/>
                <a:gd name="connsiteY3" fmla="*/ 218975 h 254975"/>
                <a:gd name="connsiteX4" fmla="*/ 1422000 w 1440000"/>
                <a:gd name="connsiteY4" fmla="*/ 218975 h 254975"/>
                <a:gd name="connsiteX5" fmla="*/ 1440000 w 1440000"/>
                <a:gd name="connsiteY5" fmla="*/ 236975 h 254975"/>
                <a:gd name="connsiteX6" fmla="*/ 1422000 w 1440000"/>
                <a:gd name="connsiteY6" fmla="*/ 254975 h 254975"/>
                <a:gd name="connsiteX7" fmla="*/ 18000 w 1440000"/>
                <a:gd name="connsiteY7" fmla="*/ 254975 h 254975"/>
                <a:gd name="connsiteX8" fmla="*/ 0 w 1440000"/>
                <a:gd name="connsiteY8" fmla="*/ 236975 h 254975"/>
                <a:gd name="connsiteX9" fmla="*/ 18000 w 1440000"/>
                <a:gd name="connsiteY9" fmla="*/ 218975 h 254975"/>
                <a:gd name="connsiteX10" fmla="*/ 660318 w 1440000"/>
                <a:gd name="connsiteY10" fmla="*/ 218975 h 254975"/>
                <a:gd name="connsiteX11" fmla="*/ 636070 w 1440000"/>
                <a:gd name="connsiteY11" fmla="*/ 202627 h 254975"/>
                <a:gd name="connsiteX12" fmla="*/ 601305 w 1440000"/>
                <a:gd name="connsiteY12" fmla="*/ 118696 h 254975"/>
                <a:gd name="connsiteX13" fmla="*/ 720001 w 1440000"/>
                <a:gd name="connsiteY13" fmla="*/ 0 h 25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0000" h="254975">
                  <a:moveTo>
                    <a:pt x="720001" y="0"/>
                  </a:moveTo>
                  <a:cubicBezTo>
                    <a:pt x="785555" y="0"/>
                    <a:pt x="838697" y="53142"/>
                    <a:pt x="838697" y="118696"/>
                  </a:cubicBezTo>
                  <a:cubicBezTo>
                    <a:pt x="838697" y="151473"/>
                    <a:pt x="825412" y="181147"/>
                    <a:pt x="803932" y="202627"/>
                  </a:cubicBezTo>
                  <a:lnTo>
                    <a:pt x="779684" y="218975"/>
                  </a:lnTo>
                  <a:lnTo>
                    <a:pt x="1422000" y="218975"/>
                  </a:lnTo>
                  <a:cubicBezTo>
                    <a:pt x="1431941" y="218975"/>
                    <a:pt x="1440000" y="227034"/>
                    <a:pt x="1440000" y="236975"/>
                  </a:cubicBezTo>
                  <a:cubicBezTo>
                    <a:pt x="1440000" y="246916"/>
                    <a:pt x="1431941" y="254975"/>
                    <a:pt x="1422000" y="254975"/>
                  </a:cubicBezTo>
                  <a:lnTo>
                    <a:pt x="18000" y="254975"/>
                  </a:lnTo>
                  <a:cubicBezTo>
                    <a:pt x="8059" y="254975"/>
                    <a:pt x="0" y="246916"/>
                    <a:pt x="0" y="236975"/>
                  </a:cubicBezTo>
                  <a:cubicBezTo>
                    <a:pt x="0" y="227034"/>
                    <a:pt x="8059" y="218975"/>
                    <a:pt x="18000" y="218975"/>
                  </a:cubicBezTo>
                  <a:lnTo>
                    <a:pt x="660318" y="218975"/>
                  </a:lnTo>
                  <a:lnTo>
                    <a:pt x="636070" y="202627"/>
                  </a:lnTo>
                  <a:cubicBezTo>
                    <a:pt x="614591" y="181147"/>
                    <a:pt x="601305" y="151473"/>
                    <a:pt x="601305" y="118696"/>
                  </a:cubicBezTo>
                  <a:cubicBezTo>
                    <a:pt x="601305" y="53142"/>
                    <a:pt x="654447" y="0"/>
                    <a:pt x="720001" y="0"/>
                  </a:cubicBezTo>
                  <a:close/>
                </a:path>
              </a:pathLst>
            </a:custGeom>
            <a:gradFill flip="none" rotWithShape="1">
              <a:gsLst>
                <a:gs pos="0">
                  <a:srgbClr val="E52D27"/>
                </a:gs>
                <a:gs pos="100000">
                  <a:srgbClr val="B31217"/>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a:ea typeface="微软雅黑" panose="020B0503020204020204" pitchFamily="34" charset="-122"/>
              </a:endParaRPr>
            </a:p>
          </p:txBody>
        </p:sp>
      </p:grpSp>
      <p:grpSp>
        <p:nvGrpSpPr>
          <p:cNvPr id="10" name="组合 9"/>
          <p:cNvGrpSpPr/>
          <p:nvPr/>
        </p:nvGrpSpPr>
        <p:grpSpPr>
          <a:xfrm>
            <a:off x="3624213" y="2254250"/>
            <a:ext cx="2265363" cy="1535113"/>
            <a:chOff x="1121107" y="2352676"/>
            <a:chExt cx="2265363" cy="1535113"/>
          </a:xfrm>
        </p:grpSpPr>
        <p:sp>
          <p:nvSpPr>
            <p:cNvPr id="11" name="MH_SubTitle_1"/>
            <p:cNvSpPr/>
            <p:nvPr>
              <p:custDataLst>
                <p:tags r:id="rId5"/>
              </p:custDataLst>
            </p:nvPr>
          </p:nvSpPr>
          <p:spPr>
            <a:xfrm>
              <a:off x="1486232" y="2352676"/>
              <a:ext cx="1535113" cy="1535113"/>
            </a:xfrm>
            <a:custGeom>
              <a:avLst/>
              <a:gdLst>
                <a:gd name="connsiteX0" fmla="*/ 487973 w 975946"/>
                <a:gd name="connsiteY0" fmla="*/ 975946 h 975946"/>
                <a:gd name="connsiteX1" fmla="*/ 487973 w 975946"/>
                <a:gd name="connsiteY1" fmla="*/ 975946 h 975946"/>
                <a:gd name="connsiteX2" fmla="*/ 487973 w 975946"/>
                <a:gd name="connsiteY2" fmla="*/ 975946 h 975946"/>
                <a:gd name="connsiteX3" fmla="*/ 487974 w 975946"/>
                <a:gd name="connsiteY3" fmla="*/ 90410 h 975946"/>
                <a:gd name="connsiteX4" fmla="*/ 885537 w 975946"/>
                <a:gd name="connsiteY4" fmla="*/ 487974 h 975946"/>
                <a:gd name="connsiteX5" fmla="*/ 627207 w 975946"/>
                <a:gd name="connsiteY5" fmla="*/ 746304 h 975946"/>
                <a:gd name="connsiteX6" fmla="*/ 599882 w 975946"/>
                <a:gd name="connsiteY6" fmla="*/ 705776 h 975946"/>
                <a:gd name="connsiteX7" fmla="*/ 487974 w 975946"/>
                <a:gd name="connsiteY7" fmla="*/ 659422 h 975946"/>
                <a:gd name="connsiteX8" fmla="*/ 376066 w 975946"/>
                <a:gd name="connsiteY8" fmla="*/ 705776 h 975946"/>
                <a:gd name="connsiteX9" fmla="*/ 348741 w 975946"/>
                <a:gd name="connsiteY9" fmla="*/ 746304 h 975946"/>
                <a:gd name="connsiteX10" fmla="*/ 90410 w 975946"/>
                <a:gd name="connsiteY10" fmla="*/ 487974 h 975946"/>
                <a:gd name="connsiteX11" fmla="*/ 487973 w 975946"/>
                <a:gd name="connsiteY11" fmla="*/ 0 h 975946"/>
                <a:gd name="connsiteX12" fmla="*/ 975946 w 975946"/>
                <a:gd name="connsiteY12" fmla="*/ 487973 h 975946"/>
                <a:gd name="connsiteX13" fmla="*/ 646236 w 975946"/>
                <a:gd name="connsiteY13" fmla="*/ 817683 h 975946"/>
                <a:gd name="connsiteX14" fmla="*/ 639590 w 975946"/>
                <a:gd name="connsiteY14" fmla="*/ 784765 h 975946"/>
                <a:gd name="connsiteX15" fmla="*/ 936381 w 975946"/>
                <a:gd name="connsiteY15" fmla="*/ 487974 h 975946"/>
                <a:gd name="connsiteX16" fmla="*/ 487974 w 975946"/>
                <a:gd name="connsiteY16" fmla="*/ 39566 h 975946"/>
                <a:gd name="connsiteX17" fmla="*/ 39566 w 975946"/>
                <a:gd name="connsiteY17" fmla="*/ 487974 h 975946"/>
                <a:gd name="connsiteX18" fmla="*/ 336358 w 975946"/>
                <a:gd name="connsiteY18" fmla="*/ 784765 h 975946"/>
                <a:gd name="connsiteX19" fmla="*/ 329712 w 975946"/>
                <a:gd name="connsiteY19" fmla="*/ 817684 h 975946"/>
                <a:gd name="connsiteX20" fmla="*/ 329712 w 975946"/>
                <a:gd name="connsiteY20" fmla="*/ 817686 h 975946"/>
                <a:gd name="connsiteX21" fmla="*/ 0 w 975946"/>
                <a:gd name="connsiteY21" fmla="*/ 487973 h 975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75946" h="975946">
                  <a:moveTo>
                    <a:pt x="487973" y="975946"/>
                  </a:moveTo>
                  <a:lnTo>
                    <a:pt x="487973" y="975946"/>
                  </a:lnTo>
                  <a:lnTo>
                    <a:pt x="487973" y="975946"/>
                  </a:lnTo>
                  <a:close/>
                  <a:moveTo>
                    <a:pt x="487974" y="90410"/>
                  </a:moveTo>
                  <a:lnTo>
                    <a:pt x="885537" y="487974"/>
                  </a:lnTo>
                  <a:lnTo>
                    <a:pt x="627207" y="746304"/>
                  </a:lnTo>
                  <a:lnTo>
                    <a:pt x="599882" y="705776"/>
                  </a:lnTo>
                  <a:cubicBezTo>
                    <a:pt x="571243" y="677136"/>
                    <a:pt x="531677" y="659422"/>
                    <a:pt x="487974" y="659422"/>
                  </a:cubicBezTo>
                  <a:cubicBezTo>
                    <a:pt x="444271" y="659422"/>
                    <a:pt x="404706" y="677136"/>
                    <a:pt x="376066" y="705776"/>
                  </a:cubicBezTo>
                  <a:lnTo>
                    <a:pt x="348741" y="746304"/>
                  </a:lnTo>
                  <a:lnTo>
                    <a:pt x="90410" y="487974"/>
                  </a:lnTo>
                  <a:close/>
                  <a:moveTo>
                    <a:pt x="487973" y="0"/>
                  </a:moveTo>
                  <a:lnTo>
                    <a:pt x="975946" y="487973"/>
                  </a:lnTo>
                  <a:lnTo>
                    <a:pt x="646236" y="817683"/>
                  </a:lnTo>
                  <a:lnTo>
                    <a:pt x="639590" y="784765"/>
                  </a:lnTo>
                  <a:lnTo>
                    <a:pt x="936381" y="487974"/>
                  </a:lnTo>
                  <a:lnTo>
                    <a:pt x="487974" y="39566"/>
                  </a:lnTo>
                  <a:lnTo>
                    <a:pt x="39566" y="487974"/>
                  </a:lnTo>
                  <a:lnTo>
                    <a:pt x="336358" y="784765"/>
                  </a:lnTo>
                  <a:lnTo>
                    <a:pt x="329712" y="817684"/>
                  </a:lnTo>
                  <a:lnTo>
                    <a:pt x="329712" y="817686"/>
                  </a:lnTo>
                  <a:lnTo>
                    <a:pt x="0" y="487973"/>
                  </a:lnTo>
                  <a:close/>
                </a:path>
              </a:pathLst>
            </a:custGeom>
            <a:gradFill flip="none" rotWithShape="1">
              <a:gsLst>
                <a:gs pos="0">
                  <a:srgbClr val="2C5876"/>
                </a:gs>
                <a:gs pos="100000">
                  <a:srgbClr val="4E4376"/>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prstClr val="white"/>
                </a:solidFill>
                <a:latin typeface="Arial" panose="020B0604020202020204"/>
                <a:ea typeface="微软雅黑" panose="020B0503020204020204" pitchFamily="34" charset="-122"/>
              </a:endParaRPr>
            </a:p>
          </p:txBody>
        </p:sp>
        <p:sp>
          <p:nvSpPr>
            <p:cNvPr id="12" name="MH_Other_1"/>
            <p:cNvSpPr/>
            <p:nvPr>
              <p:custDataLst>
                <p:tags r:id="rId6"/>
              </p:custDataLst>
            </p:nvPr>
          </p:nvSpPr>
          <p:spPr>
            <a:xfrm>
              <a:off x="1121107" y="3459164"/>
              <a:ext cx="2265363" cy="401637"/>
            </a:xfrm>
            <a:custGeom>
              <a:avLst/>
              <a:gdLst>
                <a:gd name="connsiteX0" fmla="*/ 720001 w 1440000"/>
                <a:gd name="connsiteY0" fmla="*/ 0 h 254975"/>
                <a:gd name="connsiteX1" fmla="*/ 838697 w 1440000"/>
                <a:gd name="connsiteY1" fmla="*/ 118696 h 254975"/>
                <a:gd name="connsiteX2" fmla="*/ 803932 w 1440000"/>
                <a:gd name="connsiteY2" fmla="*/ 202627 h 254975"/>
                <a:gd name="connsiteX3" fmla="*/ 779684 w 1440000"/>
                <a:gd name="connsiteY3" fmla="*/ 218975 h 254975"/>
                <a:gd name="connsiteX4" fmla="*/ 1422000 w 1440000"/>
                <a:gd name="connsiteY4" fmla="*/ 218975 h 254975"/>
                <a:gd name="connsiteX5" fmla="*/ 1440000 w 1440000"/>
                <a:gd name="connsiteY5" fmla="*/ 236975 h 254975"/>
                <a:gd name="connsiteX6" fmla="*/ 1422000 w 1440000"/>
                <a:gd name="connsiteY6" fmla="*/ 254975 h 254975"/>
                <a:gd name="connsiteX7" fmla="*/ 18000 w 1440000"/>
                <a:gd name="connsiteY7" fmla="*/ 254975 h 254975"/>
                <a:gd name="connsiteX8" fmla="*/ 0 w 1440000"/>
                <a:gd name="connsiteY8" fmla="*/ 236975 h 254975"/>
                <a:gd name="connsiteX9" fmla="*/ 18000 w 1440000"/>
                <a:gd name="connsiteY9" fmla="*/ 218975 h 254975"/>
                <a:gd name="connsiteX10" fmla="*/ 660318 w 1440000"/>
                <a:gd name="connsiteY10" fmla="*/ 218975 h 254975"/>
                <a:gd name="connsiteX11" fmla="*/ 636070 w 1440000"/>
                <a:gd name="connsiteY11" fmla="*/ 202627 h 254975"/>
                <a:gd name="connsiteX12" fmla="*/ 601305 w 1440000"/>
                <a:gd name="connsiteY12" fmla="*/ 118696 h 254975"/>
                <a:gd name="connsiteX13" fmla="*/ 720001 w 1440000"/>
                <a:gd name="connsiteY13" fmla="*/ 0 h 25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0000" h="254975">
                  <a:moveTo>
                    <a:pt x="720001" y="0"/>
                  </a:moveTo>
                  <a:cubicBezTo>
                    <a:pt x="785555" y="0"/>
                    <a:pt x="838697" y="53142"/>
                    <a:pt x="838697" y="118696"/>
                  </a:cubicBezTo>
                  <a:cubicBezTo>
                    <a:pt x="838697" y="151473"/>
                    <a:pt x="825412" y="181147"/>
                    <a:pt x="803932" y="202627"/>
                  </a:cubicBezTo>
                  <a:lnTo>
                    <a:pt x="779684" y="218975"/>
                  </a:lnTo>
                  <a:lnTo>
                    <a:pt x="1422000" y="218975"/>
                  </a:lnTo>
                  <a:cubicBezTo>
                    <a:pt x="1431941" y="218975"/>
                    <a:pt x="1440000" y="227034"/>
                    <a:pt x="1440000" y="236975"/>
                  </a:cubicBezTo>
                  <a:cubicBezTo>
                    <a:pt x="1440000" y="246916"/>
                    <a:pt x="1431941" y="254975"/>
                    <a:pt x="1422000" y="254975"/>
                  </a:cubicBezTo>
                  <a:lnTo>
                    <a:pt x="18000" y="254975"/>
                  </a:lnTo>
                  <a:cubicBezTo>
                    <a:pt x="8059" y="254975"/>
                    <a:pt x="0" y="246916"/>
                    <a:pt x="0" y="236975"/>
                  </a:cubicBezTo>
                  <a:cubicBezTo>
                    <a:pt x="0" y="227034"/>
                    <a:pt x="8059" y="218975"/>
                    <a:pt x="18000" y="218975"/>
                  </a:cubicBezTo>
                  <a:lnTo>
                    <a:pt x="660318" y="218975"/>
                  </a:lnTo>
                  <a:lnTo>
                    <a:pt x="636070" y="202627"/>
                  </a:lnTo>
                  <a:cubicBezTo>
                    <a:pt x="614591" y="181147"/>
                    <a:pt x="601305" y="151473"/>
                    <a:pt x="601305" y="118696"/>
                  </a:cubicBezTo>
                  <a:cubicBezTo>
                    <a:pt x="601305" y="53142"/>
                    <a:pt x="654447" y="0"/>
                    <a:pt x="720001" y="0"/>
                  </a:cubicBezTo>
                  <a:close/>
                </a:path>
              </a:pathLst>
            </a:custGeom>
            <a:gradFill flip="none" rotWithShape="1">
              <a:gsLst>
                <a:gs pos="0">
                  <a:srgbClr val="2C5876"/>
                </a:gs>
                <a:gs pos="100000">
                  <a:srgbClr val="4E4376"/>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prstClr val="white"/>
                </a:solidFill>
                <a:latin typeface="Arial" panose="020B0604020202020204"/>
                <a:ea typeface="微软雅黑" panose="020B0503020204020204" pitchFamily="34" charset="-122"/>
              </a:endParaRPr>
            </a:p>
          </p:txBody>
        </p:sp>
      </p:grpSp>
      <p:grpSp>
        <p:nvGrpSpPr>
          <p:cNvPr id="13" name="组合 12"/>
          <p:cNvGrpSpPr/>
          <p:nvPr/>
        </p:nvGrpSpPr>
        <p:grpSpPr>
          <a:xfrm>
            <a:off x="6302424" y="2254250"/>
            <a:ext cx="2265363" cy="1535113"/>
            <a:chOff x="1121107" y="2352676"/>
            <a:chExt cx="2265363" cy="1535113"/>
          </a:xfrm>
        </p:grpSpPr>
        <p:sp>
          <p:nvSpPr>
            <p:cNvPr id="14" name="MH_SubTitle_1"/>
            <p:cNvSpPr/>
            <p:nvPr>
              <p:custDataLst>
                <p:tags r:id="rId3"/>
              </p:custDataLst>
            </p:nvPr>
          </p:nvSpPr>
          <p:spPr>
            <a:xfrm>
              <a:off x="1486232" y="2352676"/>
              <a:ext cx="1535113" cy="1535113"/>
            </a:xfrm>
            <a:custGeom>
              <a:avLst/>
              <a:gdLst>
                <a:gd name="connsiteX0" fmla="*/ 487973 w 975946"/>
                <a:gd name="connsiteY0" fmla="*/ 975946 h 975946"/>
                <a:gd name="connsiteX1" fmla="*/ 487973 w 975946"/>
                <a:gd name="connsiteY1" fmla="*/ 975946 h 975946"/>
                <a:gd name="connsiteX2" fmla="*/ 487973 w 975946"/>
                <a:gd name="connsiteY2" fmla="*/ 975946 h 975946"/>
                <a:gd name="connsiteX3" fmla="*/ 487974 w 975946"/>
                <a:gd name="connsiteY3" fmla="*/ 90410 h 975946"/>
                <a:gd name="connsiteX4" fmla="*/ 885537 w 975946"/>
                <a:gd name="connsiteY4" fmla="*/ 487974 h 975946"/>
                <a:gd name="connsiteX5" fmla="*/ 627207 w 975946"/>
                <a:gd name="connsiteY5" fmla="*/ 746304 h 975946"/>
                <a:gd name="connsiteX6" fmla="*/ 599882 w 975946"/>
                <a:gd name="connsiteY6" fmla="*/ 705776 h 975946"/>
                <a:gd name="connsiteX7" fmla="*/ 487974 w 975946"/>
                <a:gd name="connsiteY7" fmla="*/ 659422 h 975946"/>
                <a:gd name="connsiteX8" fmla="*/ 376066 w 975946"/>
                <a:gd name="connsiteY8" fmla="*/ 705776 h 975946"/>
                <a:gd name="connsiteX9" fmla="*/ 348741 w 975946"/>
                <a:gd name="connsiteY9" fmla="*/ 746304 h 975946"/>
                <a:gd name="connsiteX10" fmla="*/ 90410 w 975946"/>
                <a:gd name="connsiteY10" fmla="*/ 487974 h 975946"/>
                <a:gd name="connsiteX11" fmla="*/ 487973 w 975946"/>
                <a:gd name="connsiteY11" fmla="*/ 0 h 975946"/>
                <a:gd name="connsiteX12" fmla="*/ 975946 w 975946"/>
                <a:gd name="connsiteY12" fmla="*/ 487973 h 975946"/>
                <a:gd name="connsiteX13" fmla="*/ 646236 w 975946"/>
                <a:gd name="connsiteY13" fmla="*/ 817683 h 975946"/>
                <a:gd name="connsiteX14" fmla="*/ 639590 w 975946"/>
                <a:gd name="connsiteY14" fmla="*/ 784765 h 975946"/>
                <a:gd name="connsiteX15" fmla="*/ 936381 w 975946"/>
                <a:gd name="connsiteY15" fmla="*/ 487974 h 975946"/>
                <a:gd name="connsiteX16" fmla="*/ 487974 w 975946"/>
                <a:gd name="connsiteY16" fmla="*/ 39566 h 975946"/>
                <a:gd name="connsiteX17" fmla="*/ 39566 w 975946"/>
                <a:gd name="connsiteY17" fmla="*/ 487974 h 975946"/>
                <a:gd name="connsiteX18" fmla="*/ 336358 w 975946"/>
                <a:gd name="connsiteY18" fmla="*/ 784765 h 975946"/>
                <a:gd name="connsiteX19" fmla="*/ 329712 w 975946"/>
                <a:gd name="connsiteY19" fmla="*/ 817684 h 975946"/>
                <a:gd name="connsiteX20" fmla="*/ 329712 w 975946"/>
                <a:gd name="connsiteY20" fmla="*/ 817686 h 975946"/>
                <a:gd name="connsiteX21" fmla="*/ 0 w 975946"/>
                <a:gd name="connsiteY21" fmla="*/ 487973 h 975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75946" h="975946">
                  <a:moveTo>
                    <a:pt x="487973" y="975946"/>
                  </a:moveTo>
                  <a:lnTo>
                    <a:pt x="487973" y="975946"/>
                  </a:lnTo>
                  <a:lnTo>
                    <a:pt x="487973" y="975946"/>
                  </a:lnTo>
                  <a:close/>
                  <a:moveTo>
                    <a:pt x="487974" y="90410"/>
                  </a:moveTo>
                  <a:lnTo>
                    <a:pt x="885537" y="487974"/>
                  </a:lnTo>
                  <a:lnTo>
                    <a:pt x="627207" y="746304"/>
                  </a:lnTo>
                  <a:lnTo>
                    <a:pt x="599882" y="705776"/>
                  </a:lnTo>
                  <a:cubicBezTo>
                    <a:pt x="571243" y="677136"/>
                    <a:pt x="531677" y="659422"/>
                    <a:pt x="487974" y="659422"/>
                  </a:cubicBezTo>
                  <a:cubicBezTo>
                    <a:pt x="444271" y="659422"/>
                    <a:pt x="404706" y="677136"/>
                    <a:pt x="376066" y="705776"/>
                  </a:cubicBezTo>
                  <a:lnTo>
                    <a:pt x="348741" y="746304"/>
                  </a:lnTo>
                  <a:lnTo>
                    <a:pt x="90410" y="487974"/>
                  </a:lnTo>
                  <a:close/>
                  <a:moveTo>
                    <a:pt x="487973" y="0"/>
                  </a:moveTo>
                  <a:lnTo>
                    <a:pt x="975946" y="487973"/>
                  </a:lnTo>
                  <a:lnTo>
                    <a:pt x="646236" y="817683"/>
                  </a:lnTo>
                  <a:lnTo>
                    <a:pt x="639590" y="784765"/>
                  </a:lnTo>
                  <a:lnTo>
                    <a:pt x="936381" y="487974"/>
                  </a:lnTo>
                  <a:lnTo>
                    <a:pt x="487974" y="39566"/>
                  </a:lnTo>
                  <a:lnTo>
                    <a:pt x="39566" y="487974"/>
                  </a:lnTo>
                  <a:lnTo>
                    <a:pt x="336358" y="784765"/>
                  </a:lnTo>
                  <a:lnTo>
                    <a:pt x="329712" y="817684"/>
                  </a:lnTo>
                  <a:lnTo>
                    <a:pt x="329712" y="817686"/>
                  </a:lnTo>
                  <a:lnTo>
                    <a:pt x="0" y="487973"/>
                  </a:lnTo>
                  <a:close/>
                </a:path>
              </a:pathLst>
            </a:custGeom>
            <a:gradFill flip="none" rotWithShape="1">
              <a:gsLst>
                <a:gs pos="0">
                  <a:srgbClr val="E52D27"/>
                </a:gs>
                <a:gs pos="100000">
                  <a:srgbClr val="B31217"/>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Arial" panose="020B0604020202020204"/>
                <a:ea typeface="微软雅黑" panose="020B0503020204020204" pitchFamily="34" charset="-122"/>
              </a:endParaRPr>
            </a:p>
          </p:txBody>
        </p:sp>
        <p:sp>
          <p:nvSpPr>
            <p:cNvPr id="15" name="MH_Other_1"/>
            <p:cNvSpPr/>
            <p:nvPr>
              <p:custDataLst>
                <p:tags r:id="rId4"/>
              </p:custDataLst>
            </p:nvPr>
          </p:nvSpPr>
          <p:spPr>
            <a:xfrm>
              <a:off x="1121107" y="3459164"/>
              <a:ext cx="2265363" cy="401637"/>
            </a:xfrm>
            <a:custGeom>
              <a:avLst/>
              <a:gdLst>
                <a:gd name="connsiteX0" fmla="*/ 720001 w 1440000"/>
                <a:gd name="connsiteY0" fmla="*/ 0 h 254975"/>
                <a:gd name="connsiteX1" fmla="*/ 838697 w 1440000"/>
                <a:gd name="connsiteY1" fmla="*/ 118696 h 254975"/>
                <a:gd name="connsiteX2" fmla="*/ 803932 w 1440000"/>
                <a:gd name="connsiteY2" fmla="*/ 202627 h 254975"/>
                <a:gd name="connsiteX3" fmla="*/ 779684 w 1440000"/>
                <a:gd name="connsiteY3" fmla="*/ 218975 h 254975"/>
                <a:gd name="connsiteX4" fmla="*/ 1422000 w 1440000"/>
                <a:gd name="connsiteY4" fmla="*/ 218975 h 254975"/>
                <a:gd name="connsiteX5" fmla="*/ 1440000 w 1440000"/>
                <a:gd name="connsiteY5" fmla="*/ 236975 h 254975"/>
                <a:gd name="connsiteX6" fmla="*/ 1422000 w 1440000"/>
                <a:gd name="connsiteY6" fmla="*/ 254975 h 254975"/>
                <a:gd name="connsiteX7" fmla="*/ 18000 w 1440000"/>
                <a:gd name="connsiteY7" fmla="*/ 254975 h 254975"/>
                <a:gd name="connsiteX8" fmla="*/ 0 w 1440000"/>
                <a:gd name="connsiteY8" fmla="*/ 236975 h 254975"/>
                <a:gd name="connsiteX9" fmla="*/ 18000 w 1440000"/>
                <a:gd name="connsiteY9" fmla="*/ 218975 h 254975"/>
                <a:gd name="connsiteX10" fmla="*/ 660318 w 1440000"/>
                <a:gd name="connsiteY10" fmla="*/ 218975 h 254975"/>
                <a:gd name="connsiteX11" fmla="*/ 636070 w 1440000"/>
                <a:gd name="connsiteY11" fmla="*/ 202627 h 254975"/>
                <a:gd name="connsiteX12" fmla="*/ 601305 w 1440000"/>
                <a:gd name="connsiteY12" fmla="*/ 118696 h 254975"/>
                <a:gd name="connsiteX13" fmla="*/ 720001 w 1440000"/>
                <a:gd name="connsiteY13" fmla="*/ 0 h 25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0000" h="254975">
                  <a:moveTo>
                    <a:pt x="720001" y="0"/>
                  </a:moveTo>
                  <a:cubicBezTo>
                    <a:pt x="785555" y="0"/>
                    <a:pt x="838697" y="53142"/>
                    <a:pt x="838697" y="118696"/>
                  </a:cubicBezTo>
                  <a:cubicBezTo>
                    <a:pt x="838697" y="151473"/>
                    <a:pt x="825412" y="181147"/>
                    <a:pt x="803932" y="202627"/>
                  </a:cubicBezTo>
                  <a:lnTo>
                    <a:pt x="779684" y="218975"/>
                  </a:lnTo>
                  <a:lnTo>
                    <a:pt x="1422000" y="218975"/>
                  </a:lnTo>
                  <a:cubicBezTo>
                    <a:pt x="1431941" y="218975"/>
                    <a:pt x="1440000" y="227034"/>
                    <a:pt x="1440000" y="236975"/>
                  </a:cubicBezTo>
                  <a:cubicBezTo>
                    <a:pt x="1440000" y="246916"/>
                    <a:pt x="1431941" y="254975"/>
                    <a:pt x="1422000" y="254975"/>
                  </a:cubicBezTo>
                  <a:lnTo>
                    <a:pt x="18000" y="254975"/>
                  </a:lnTo>
                  <a:cubicBezTo>
                    <a:pt x="8059" y="254975"/>
                    <a:pt x="0" y="246916"/>
                    <a:pt x="0" y="236975"/>
                  </a:cubicBezTo>
                  <a:cubicBezTo>
                    <a:pt x="0" y="227034"/>
                    <a:pt x="8059" y="218975"/>
                    <a:pt x="18000" y="218975"/>
                  </a:cubicBezTo>
                  <a:lnTo>
                    <a:pt x="660318" y="218975"/>
                  </a:lnTo>
                  <a:lnTo>
                    <a:pt x="636070" y="202627"/>
                  </a:lnTo>
                  <a:cubicBezTo>
                    <a:pt x="614591" y="181147"/>
                    <a:pt x="601305" y="151473"/>
                    <a:pt x="601305" y="118696"/>
                  </a:cubicBezTo>
                  <a:cubicBezTo>
                    <a:pt x="601305" y="53142"/>
                    <a:pt x="654447" y="0"/>
                    <a:pt x="720001" y="0"/>
                  </a:cubicBezTo>
                  <a:close/>
                </a:path>
              </a:pathLst>
            </a:custGeom>
            <a:gradFill flip="none" rotWithShape="1">
              <a:gsLst>
                <a:gs pos="0">
                  <a:srgbClr val="E52D27"/>
                </a:gs>
                <a:gs pos="100000">
                  <a:srgbClr val="B31217"/>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a:ea typeface="微软雅黑" panose="020B0503020204020204" pitchFamily="34" charset="-122"/>
              </a:endParaRPr>
            </a:p>
          </p:txBody>
        </p:sp>
      </p:grpSp>
      <p:grpSp>
        <p:nvGrpSpPr>
          <p:cNvPr id="16" name="组合 15"/>
          <p:cNvGrpSpPr/>
          <p:nvPr/>
        </p:nvGrpSpPr>
        <p:grpSpPr>
          <a:xfrm>
            <a:off x="8980636" y="2254250"/>
            <a:ext cx="2265363" cy="1535113"/>
            <a:chOff x="1121107" y="2352676"/>
            <a:chExt cx="2265363" cy="1535113"/>
          </a:xfrm>
        </p:grpSpPr>
        <p:sp>
          <p:nvSpPr>
            <p:cNvPr id="17" name="MH_SubTitle_1"/>
            <p:cNvSpPr/>
            <p:nvPr>
              <p:custDataLst>
                <p:tags r:id="rId1"/>
              </p:custDataLst>
            </p:nvPr>
          </p:nvSpPr>
          <p:spPr>
            <a:xfrm>
              <a:off x="1486232" y="2352676"/>
              <a:ext cx="1535113" cy="1535113"/>
            </a:xfrm>
            <a:custGeom>
              <a:avLst/>
              <a:gdLst>
                <a:gd name="connsiteX0" fmla="*/ 487973 w 975946"/>
                <a:gd name="connsiteY0" fmla="*/ 975946 h 975946"/>
                <a:gd name="connsiteX1" fmla="*/ 487973 w 975946"/>
                <a:gd name="connsiteY1" fmla="*/ 975946 h 975946"/>
                <a:gd name="connsiteX2" fmla="*/ 487973 w 975946"/>
                <a:gd name="connsiteY2" fmla="*/ 975946 h 975946"/>
                <a:gd name="connsiteX3" fmla="*/ 487974 w 975946"/>
                <a:gd name="connsiteY3" fmla="*/ 90410 h 975946"/>
                <a:gd name="connsiteX4" fmla="*/ 885537 w 975946"/>
                <a:gd name="connsiteY4" fmla="*/ 487974 h 975946"/>
                <a:gd name="connsiteX5" fmla="*/ 627207 w 975946"/>
                <a:gd name="connsiteY5" fmla="*/ 746304 h 975946"/>
                <a:gd name="connsiteX6" fmla="*/ 599882 w 975946"/>
                <a:gd name="connsiteY6" fmla="*/ 705776 h 975946"/>
                <a:gd name="connsiteX7" fmla="*/ 487974 w 975946"/>
                <a:gd name="connsiteY7" fmla="*/ 659422 h 975946"/>
                <a:gd name="connsiteX8" fmla="*/ 376066 w 975946"/>
                <a:gd name="connsiteY8" fmla="*/ 705776 h 975946"/>
                <a:gd name="connsiteX9" fmla="*/ 348741 w 975946"/>
                <a:gd name="connsiteY9" fmla="*/ 746304 h 975946"/>
                <a:gd name="connsiteX10" fmla="*/ 90410 w 975946"/>
                <a:gd name="connsiteY10" fmla="*/ 487974 h 975946"/>
                <a:gd name="connsiteX11" fmla="*/ 487973 w 975946"/>
                <a:gd name="connsiteY11" fmla="*/ 0 h 975946"/>
                <a:gd name="connsiteX12" fmla="*/ 975946 w 975946"/>
                <a:gd name="connsiteY12" fmla="*/ 487973 h 975946"/>
                <a:gd name="connsiteX13" fmla="*/ 646236 w 975946"/>
                <a:gd name="connsiteY13" fmla="*/ 817683 h 975946"/>
                <a:gd name="connsiteX14" fmla="*/ 639590 w 975946"/>
                <a:gd name="connsiteY14" fmla="*/ 784765 h 975946"/>
                <a:gd name="connsiteX15" fmla="*/ 936381 w 975946"/>
                <a:gd name="connsiteY15" fmla="*/ 487974 h 975946"/>
                <a:gd name="connsiteX16" fmla="*/ 487974 w 975946"/>
                <a:gd name="connsiteY16" fmla="*/ 39566 h 975946"/>
                <a:gd name="connsiteX17" fmla="*/ 39566 w 975946"/>
                <a:gd name="connsiteY17" fmla="*/ 487974 h 975946"/>
                <a:gd name="connsiteX18" fmla="*/ 336358 w 975946"/>
                <a:gd name="connsiteY18" fmla="*/ 784765 h 975946"/>
                <a:gd name="connsiteX19" fmla="*/ 329712 w 975946"/>
                <a:gd name="connsiteY19" fmla="*/ 817684 h 975946"/>
                <a:gd name="connsiteX20" fmla="*/ 329712 w 975946"/>
                <a:gd name="connsiteY20" fmla="*/ 817686 h 975946"/>
                <a:gd name="connsiteX21" fmla="*/ 0 w 975946"/>
                <a:gd name="connsiteY21" fmla="*/ 487973 h 975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75946" h="975946">
                  <a:moveTo>
                    <a:pt x="487973" y="975946"/>
                  </a:moveTo>
                  <a:lnTo>
                    <a:pt x="487973" y="975946"/>
                  </a:lnTo>
                  <a:lnTo>
                    <a:pt x="487973" y="975946"/>
                  </a:lnTo>
                  <a:close/>
                  <a:moveTo>
                    <a:pt x="487974" y="90410"/>
                  </a:moveTo>
                  <a:lnTo>
                    <a:pt x="885537" y="487974"/>
                  </a:lnTo>
                  <a:lnTo>
                    <a:pt x="627207" y="746304"/>
                  </a:lnTo>
                  <a:lnTo>
                    <a:pt x="599882" y="705776"/>
                  </a:lnTo>
                  <a:cubicBezTo>
                    <a:pt x="571243" y="677136"/>
                    <a:pt x="531677" y="659422"/>
                    <a:pt x="487974" y="659422"/>
                  </a:cubicBezTo>
                  <a:cubicBezTo>
                    <a:pt x="444271" y="659422"/>
                    <a:pt x="404706" y="677136"/>
                    <a:pt x="376066" y="705776"/>
                  </a:cubicBezTo>
                  <a:lnTo>
                    <a:pt x="348741" y="746304"/>
                  </a:lnTo>
                  <a:lnTo>
                    <a:pt x="90410" y="487974"/>
                  </a:lnTo>
                  <a:close/>
                  <a:moveTo>
                    <a:pt x="487973" y="0"/>
                  </a:moveTo>
                  <a:lnTo>
                    <a:pt x="975946" y="487973"/>
                  </a:lnTo>
                  <a:lnTo>
                    <a:pt x="646236" y="817683"/>
                  </a:lnTo>
                  <a:lnTo>
                    <a:pt x="639590" y="784765"/>
                  </a:lnTo>
                  <a:lnTo>
                    <a:pt x="936381" y="487974"/>
                  </a:lnTo>
                  <a:lnTo>
                    <a:pt x="487974" y="39566"/>
                  </a:lnTo>
                  <a:lnTo>
                    <a:pt x="39566" y="487974"/>
                  </a:lnTo>
                  <a:lnTo>
                    <a:pt x="336358" y="784765"/>
                  </a:lnTo>
                  <a:lnTo>
                    <a:pt x="329712" y="817684"/>
                  </a:lnTo>
                  <a:lnTo>
                    <a:pt x="329712" y="817686"/>
                  </a:lnTo>
                  <a:lnTo>
                    <a:pt x="0" y="487973"/>
                  </a:lnTo>
                  <a:close/>
                </a:path>
              </a:pathLst>
            </a:custGeom>
            <a:gradFill flip="none" rotWithShape="1">
              <a:gsLst>
                <a:gs pos="0">
                  <a:srgbClr val="2C5876"/>
                </a:gs>
                <a:gs pos="100000">
                  <a:srgbClr val="4E4376"/>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prstClr val="white"/>
                </a:solidFill>
                <a:latin typeface="Arial" panose="020B0604020202020204"/>
                <a:ea typeface="微软雅黑" panose="020B0503020204020204" pitchFamily="34" charset="-122"/>
              </a:endParaRPr>
            </a:p>
          </p:txBody>
        </p:sp>
        <p:sp>
          <p:nvSpPr>
            <p:cNvPr id="18" name="MH_Other_1"/>
            <p:cNvSpPr/>
            <p:nvPr>
              <p:custDataLst>
                <p:tags r:id="rId2"/>
              </p:custDataLst>
            </p:nvPr>
          </p:nvSpPr>
          <p:spPr>
            <a:xfrm>
              <a:off x="1121107" y="3459164"/>
              <a:ext cx="2265363" cy="401637"/>
            </a:xfrm>
            <a:custGeom>
              <a:avLst/>
              <a:gdLst>
                <a:gd name="connsiteX0" fmla="*/ 720001 w 1440000"/>
                <a:gd name="connsiteY0" fmla="*/ 0 h 254975"/>
                <a:gd name="connsiteX1" fmla="*/ 838697 w 1440000"/>
                <a:gd name="connsiteY1" fmla="*/ 118696 h 254975"/>
                <a:gd name="connsiteX2" fmla="*/ 803932 w 1440000"/>
                <a:gd name="connsiteY2" fmla="*/ 202627 h 254975"/>
                <a:gd name="connsiteX3" fmla="*/ 779684 w 1440000"/>
                <a:gd name="connsiteY3" fmla="*/ 218975 h 254975"/>
                <a:gd name="connsiteX4" fmla="*/ 1422000 w 1440000"/>
                <a:gd name="connsiteY4" fmla="*/ 218975 h 254975"/>
                <a:gd name="connsiteX5" fmla="*/ 1440000 w 1440000"/>
                <a:gd name="connsiteY5" fmla="*/ 236975 h 254975"/>
                <a:gd name="connsiteX6" fmla="*/ 1422000 w 1440000"/>
                <a:gd name="connsiteY6" fmla="*/ 254975 h 254975"/>
                <a:gd name="connsiteX7" fmla="*/ 18000 w 1440000"/>
                <a:gd name="connsiteY7" fmla="*/ 254975 h 254975"/>
                <a:gd name="connsiteX8" fmla="*/ 0 w 1440000"/>
                <a:gd name="connsiteY8" fmla="*/ 236975 h 254975"/>
                <a:gd name="connsiteX9" fmla="*/ 18000 w 1440000"/>
                <a:gd name="connsiteY9" fmla="*/ 218975 h 254975"/>
                <a:gd name="connsiteX10" fmla="*/ 660318 w 1440000"/>
                <a:gd name="connsiteY10" fmla="*/ 218975 h 254975"/>
                <a:gd name="connsiteX11" fmla="*/ 636070 w 1440000"/>
                <a:gd name="connsiteY11" fmla="*/ 202627 h 254975"/>
                <a:gd name="connsiteX12" fmla="*/ 601305 w 1440000"/>
                <a:gd name="connsiteY12" fmla="*/ 118696 h 254975"/>
                <a:gd name="connsiteX13" fmla="*/ 720001 w 1440000"/>
                <a:gd name="connsiteY13" fmla="*/ 0 h 25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0000" h="254975">
                  <a:moveTo>
                    <a:pt x="720001" y="0"/>
                  </a:moveTo>
                  <a:cubicBezTo>
                    <a:pt x="785555" y="0"/>
                    <a:pt x="838697" y="53142"/>
                    <a:pt x="838697" y="118696"/>
                  </a:cubicBezTo>
                  <a:cubicBezTo>
                    <a:pt x="838697" y="151473"/>
                    <a:pt x="825412" y="181147"/>
                    <a:pt x="803932" y="202627"/>
                  </a:cubicBezTo>
                  <a:lnTo>
                    <a:pt x="779684" y="218975"/>
                  </a:lnTo>
                  <a:lnTo>
                    <a:pt x="1422000" y="218975"/>
                  </a:lnTo>
                  <a:cubicBezTo>
                    <a:pt x="1431941" y="218975"/>
                    <a:pt x="1440000" y="227034"/>
                    <a:pt x="1440000" y="236975"/>
                  </a:cubicBezTo>
                  <a:cubicBezTo>
                    <a:pt x="1440000" y="246916"/>
                    <a:pt x="1431941" y="254975"/>
                    <a:pt x="1422000" y="254975"/>
                  </a:cubicBezTo>
                  <a:lnTo>
                    <a:pt x="18000" y="254975"/>
                  </a:lnTo>
                  <a:cubicBezTo>
                    <a:pt x="8059" y="254975"/>
                    <a:pt x="0" y="246916"/>
                    <a:pt x="0" y="236975"/>
                  </a:cubicBezTo>
                  <a:cubicBezTo>
                    <a:pt x="0" y="227034"/>
                    <a:pt x="8059" y="218975"/>
                    <a:pt x="18000" y="218975"/>
                  </a:cubicBezTo>
                  <a:lnTo>
                    <a:pt x="660318" y="218975"/>
                  </a:lnTo>
                  <a:lnTo>
                    <a:pt x="636070" y="202627"/>
                  </a:lnTo>
                  <a:cubicBezTo>
                    <a:pt x="614591" y="181147"/>
                    <a:pt x="601305" y="151473"/>
                    <a:pt x="601305" y="118696"/>
                  </a:cubicBezTo>
                  <a:cubicBezTo>
                    <a:pt x="601305" y="53142"/>
                    <a:pt x="654447" y="0"/>
                    <a:pt x="720001" y="0"/>
                  </a:cubicBezTo>
                  <a:close/>
                </a:path>
              </a:pathLst>
            </a:custGeom>
            <a:gradFill flip="none" rotWithShape="1">
              <a:gsLst>
                <a:gs pos="0">
                  <a:srgbClr val="2C5876"/>
                </a:gs>
                <a:gs pos="100000">
                  <a:srgbClr val="4E4376"/>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prstClr val="white"/>
                </a:solidFill>
                <a:latin typeface="Arial" panose="020B0604020202020204"/>
                <a:ea typeface="微软雅黑" panose="020B0503020204020204" pitchFamily="34" charset="-122"/>
              </a:endParaRPr>
            </a:p>
          </p:txBody>
        </p:sp>
      </p:grpSp>
      <p:grpSp>
        <p:nvGrpSpPr>
          <p:cNvPr id="20" name="组合 19"/>
          <p:cNvGrpSpPr/>
          <p:nvPr/>
        </p:nvGrpSpPr>
        <p:grpSpPr>
          <a:xfrm>
            <a:off x="874713" y="3988485"/>
            <a:ext cx="2396344" cy="1285967"/>
            <a:chOff x="8256443" y="3314482"/>
            <a:chExt cx="2396344" cy="1285967"/>
          </a:xfrm>
        </p:grpSpPr>
        <p:sp>
          <p:nvSpPr>
            <p:cNvPr id="21" name="矩形 20"/>
            <p:cNvSpPr/>
            <p:nvPr/>
          </p:nvSpPr>
          <p:spPr>
            <a:xfrm>
              <a:off x="8256443" y="3732519"/>
              <a:ext cx="2396344" cy="86793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chemeClr val="tx1">
                      <a:lumMod val="75000"/>
                      <a:lumOff val="25000"/>
                    </a:schemeClr>
                  </a:solidFill>
                  <a:latin typeface="+mn-ea"/>
                </a:rPr>
                <a:t>用户可以在投影仪或者计算机上进行演示也可以将演示文稿打印出来制作成</a:t>
              </a:r>
              <a:r>
                <a:rPr lang="zh-CN" altLang="en-US" sz="1400" dirty="0" smtClean="0">
                  <a:solidFill>
                    <a:schemeClr val="tx1">
                      <a:lumMod val="75000"/>
                      <a:lumOff val="25000"/>
                    </a:schemeClr>
                  </a:solidFill>
                  <a:latin typeface="+mn-ea"/>
                </a:rPr>
                <a:t>胶片</a:t>
              </a:r>
              <a:endParaRPr lang="zh-CN" altLang="en-US" sz="1400" dirty="0">
                <a:solidFill>
                  <a:schemeClr val="tx1">
                    <a:lumMod val="75000"/>
                    <a:lumOff val="25000"/>
                  </a:schemeClr>
                </a:solidFill>
                <a:latin typeface="+mn-ea"/>
              </a:endParaRPr>
            </a:p>
          </p:txBody>
        </p:sp>
        <p:sp>
          <p:nvSpPr>
            <p:cNvPr id="22" name="矩形 21"/>
            <p:cNvSpPr/>
            <p:nvPr/>
          </p:nvSpPr>
          <p:spPr>
            <a:xfrm>
              <a:off x="8429339" y="3314482"/>
              <a:ext cx="2050552" cy="39658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latin typeface="+mn-ea"/>
                </a:rPr>
                <a:t>标题文字添加</a:t>
              </a:r>
            </a:p>
          </p:txBody>
        </p:sp>
      </p:grpSp>
      <p:grpSp>
        <p:nvGrpSpPr>
          <p:cNvPr id="23" name="组合 22"/>
          <p:cNvGrpSpPr/>
          <p:nvPr/>
        </p:nvGrpSpPr>
        <p:grpSpPr>
          <a:xfrm>
            <a:off x="3564104" y="3988485"/>
            <a:ext cx="2396344" cy="1285967"/>
            <a:chOff x="8256443" y="3314482"/>
            <a:chExt cx="2396344" cy="1285967"/>
          </a:xfrm>
        </p:grpSpPr>
        <p:sp>
          <p:nvSpPr>
            <p:cNvPr id="24" name="矩形 23"/>
            <p:cNvSpPr/>
            <p:nvPr/>
          </p:nvSpPr>
          <p:spPr>
            <a:xfrm>
              <a:off x="8256443" y="3732519"/>
              <a:ext cx="2396344" cy="86793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chemeClr val="tx1">
                      <a:lumMod val="75000"/>
                      <a:lumOff val="25000"/>
                    </a:schemeClr>
                  </a:solidFill>
                  <a:latin typeface="+mn-ea"/>
                </a:rPr>
                <a:t>用户可以在投影仪或者计算机上进行演示也可以将演示文稿打印出来制作成</a:t>
              </a:r>
              <a:r>
                <a:rPr lang="zh-CN" altLang="en-US" sz="1400" dirty="0" smtClean="0">
                  <a:solidFill>
                    <a:schemeClr val="tx1">
                      <a:lumMod val="75000"/>
                      <a:lumOff val="25000"/>
                    </a:schemeClr>
                  </a:solidFill>
                  <a:latin typeface="+mn-ea"/>
                </a:rPr>
                <a:t>胶片</a:t>
              </a:r>
              <a:endParaRPr lang="zh-CN" altLang="en-US" sz="1400" dirty="0">
                <a:solidFill>
                  <a:schemeClr val="tx1">
                    <a:lumMod val="75000"/>
                    <a:lumOff val="25000"/>
                  </a:schemeClr>
                </a:solidFill>
                <a:latin typeface="+mn-ea"/>
              </a:endParaRPr>
            </a:p>
          </p:txBody>
        </p:sp>
        <p:sp>
          <p:nvSpPr>
            <p:cNvPr id="25" name="矩形 24"/>
            <p:cNvSpPr/>
            <p:nvPr/>
          </p:nvSpPr>
          <p:spPr>
            <a:xfrm>
              <a:off x="8429339" y="3314482"/>
              <a:ext cx="2050552" cy="39658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latin typeface="+mn-ea"/>
                </a:rPr>
                <a:t>标题文字添加</a:t>
              </a:r>
            </a:p>
          </p:txBody>
        </p:sp>
      </p:grpSp>
      <p:grpSp>
        <p:nvGrpSpPr>
          <p:cNvPr id="26" name="组合 25"/>
          <p:cNvGrpSpPr/>
          <p:nvPr/>
        </p:nvGrpSpPr>
        <p:grpSpPr>
          <a:xfrm>
            <a:off x="6253495" y="3988485"/>
            <a:ext cx="2396344" cy="1285967"/>
            <a:chOff x="8256443" y="3314482"/>
            <a:chExt cx="2396344" cy="1285967"/>
          </a:xfrm>
        </p:grpSpPr>
        <p:sp>
          <p:nvSpPr>
            <p:cNvPr id="27" name="矩形 26"/>
            <p:cNvSpPr/>
            <p:nvPr/>
          </p:nvSpPr>
          <p:spPr>
            <a:xfrm>
              <a:off x="8256443" y="3732519"/>
              <a:ext cx="2396344" cy="86793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chemeClr val="tx1">
                      <a:lumMod val="75000"/>
                      <a:lumOff val="25000"/>
                    </a:schemeClr>
                  </a:solidFill>
                  <a:latin typeface="+mn-ea"/>
                </a:rPr>
                <a:t>用户可以在投影仪或者计算机上进行演示也可以将演示文稿打印出来制作成</a:t>
              </a:r>
              <a:r>
                <a:rPr lang="zh-CN" altLang="en-US" sz="1400" dirty="0" smtClean="0">
                  <a:solidFill>
                    <a:schemeClr val="tx1">
                      <a:lumMod val="75000"/>
                      <a:lumOff val="25000"/>
                    </a:schemeClr>
                  </a:solidFill>
                  <a:latin typeface="+mn-ea"/>
                </a:rPr>
                <a:t>胶片</a:t>
              </a:r>
              <a:endParaRPr lang="zh-CN" altLang="en-US" sz="1400" dirty="0">
                <a:solidFill>
                  <a:schemeClr val="tx1">
                    <a:lumMod val="75000"/>
                    <a:lumOff val="25000"/>
                  </a:schemeClr>
                </a:solidFill>
                <a:latin typeface="+mn-ea"/>
              </a:endParaRPr>
            </a:p>
          </p:txBody>
        </p:sp>
        <p:sp>
          <p:nvSpPr>
            <p:cNvPr id="28" name="矩形 27"/>
            <p:cNvSpPr/>
            <p:nvPr/>
          </p:nvSpPr>
          <p:spPr>
            <a:xfrm>
              <a:off x="8429339" y="3314482"/>
              <a:ext cx="2050552" cy="39658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latin typeface="+mn-ea"/>
                </a:rPr>
                <a:t>标题文字添加</a:t>
              </a:r>
            </a:p>
          </p:txBody>
        </p:sp>
      </p:grpSp>
      <p:grpSp>
        <p:nvGrpSpPr>
          <p:cNvPr id="29" name="组合 28"/>
          <p:cNvGrpSpPr/>
          <p:nvPr/>
        </p:nvGrpSpPr>
        <p:grpSpPr>
          <a:xfrm>
            <a:off x="8942886" y="3988485"/>
            <a:ext cx="2396344" cy="1285967"/>
            <a:chOff x="8256443" y="3314482"/>
            <a:chExt cx="2396344" cy="1285967"/>
          </a:xfrm>
        </p:grpSpPr>
        <p:sp>
          <p:nvSpPr>
            <p:cNvPr id="30" name="矩形 29"/>
            <p:cNvSpPr/>
            <p:nvPr/>
          </p:nvSpPr>
          <p:spPr>
            <a:xfrm>
              <a:off x="8256443" y="3732519"/>
              <a:ext cx="2396344" cy="86793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chemeClr val="tx1">
                      <a:lumMod val="75000"/>
                      <a:lumOff val="25000"/>
                    </a:schemeClr>
                  </a:solidFill>
                  <a:latin typeface="+mn-ea"/>
                </a:rPr>
                <a:t>用户可以在投影仪或者计算机上进行演示也可以将演示文稿打印出来制作成</a:t>
              </a:r>
              <a:r>
                <a:rPr lang="zh-CN" altLang="en-US" sz="1400" dirty="0" smtClean="0">
                  <a:solidFill>
                    <a:schemeClr val="tx1">
                      <a:lumMod val="75000"/>
                      <a:lumOff val="25000"/>
                    </a:schemeClr>
                  </a:solidFill>
                  <a:latin typeface="+mn-ea"/>
                </a:rPr>
                <a:t>胶片</a:t>
              </a:r>
              <a:endParaRPr lang="zh-CN" altLang="en-US" sz="1400" dirty="0">
                <a:solidFill>
                  <a:schemeClr val="tx1">
                    <a:lumMod val="75000"/>
                    <a:lumOff val="25000"/>
                  </a:schemeClr>
                </a:solidFill>
                <a:latin typeface="+mn-ea"/>
              </a:endParaRPr>
            </a:p>
          </p:txBody>
        </p:sp>
        <p:sp>
          <p:nvSpPr>
            <p:cNvPr id="31" name="矩形 30"/>
            <p:cNvSpPr/>
            <p:nvPr/>
          </p:nvSpPr>
          <p:spPr>
            <a:xfrm>
              <a:off x="8429339" y="3314482"/>
              <a:ext cx="2050552" cy="39658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latin typeface="+mn-ea"/>
                </a:rPr>
                <a:t>标题文字添加</a:t>
              </a:r>
            </a:p>
          </p:txBody>
        </p:sp>
      </p:grpSp>
      <p:sp>
        <p:nvSpPr>
          <p:cNvPr id="38" name="椭圆 18"/>
          <p:cNvSpPr/>
          <p:nvPr/>
        </p:nvSpPr>
        <p:spPr>
          <a:xfrm>
            <a:off x="1820547" y="2794107"/>
            <a:ext cx="504676" cy="349644"/>
          </a:xfrm>
          <a:custGeom>
            <a:avLst/>
            <a:gdLst>
              <a:gd name="connsiteX0" fmla="*/ 419166 w 605379"/>
              <a:gd name="connsiteY0" fmla="*/ 309396 h 419413"/>
              <a:gd name="connsiteX1" fmla="*/ 458357 w 605379"/>
              <a:gd name="connsiteY1" fmla="*/ 309396 h 419413"/>
              <a:gd name="connsiteX2" fmla="*/ 458357 w 605379"/>
              <a:gd name="connsiteY2" fmla="*/ 355428 h 419413"/>
              <a:gd name="connsiteX3" fmla="*/ 490632 w 605379"/>
              <a:gd name="connsiteY3" fmla="*/ 355428 h 419413"/>
              <a:gd name="connsiteX4" fmla="*/ 490632 w 605379"/>
              <a:gd name="connsiteY4" fmla="*/ 367857 h 419413"/>
              <a:gd name="connsiteX5" fmla="*/ 601751 w 605379"/>
              <a:gd name="connsiteY5" fmla="*/ 367857 h 419413"/>
              <a:gd name="connsiteX6" fmla="*/ 601751 w 605379"/>
              <a:gd name="connsiteY6" fmla="*/ 406984 h 419413"/>
              <a:gd name="connsiteX7" fmla="*/ 490632 w 605379"/>
              <a:gd name="connsiteY7" fmla="*/ 406984 h 419413"/>
              <a:gd name="connsiteX8" fmla="*/ 490632 w 605379"/>
              <a:gd name="connsiteY8" fmla="*/ 419413 h 419413"/>
              <a:gd name="connsiteX9" fmla="*/ 387351 w 605379"/>
              <a:gd name="connsiteY9" fmla="*/ 419413 h 419413"/>
              <a:gd name="connsiteX10" fmla="*/ 387351 w 605379"/>
              <a:gd name="connsiteY10" fmla="*/ 406984 h 419413"/>
              <a:gd name="connsiteX11" fmla="*/ 275771 w 605379"/>
              <a:gd name="connsiteY11" fmla="*/ 406984 h 419413"/>
              <a:gd name="connsiteX12" fmla="*/ 275771 w 605379"/>
              <a:gd name="connsiteY12" fmla="*/ 367857 h 419413"/>
              <a:gd name="connsiteX13" fmla="*/ 387351 w 605379"/>
              <a:gd name="connsiteY13" fmla="*/ 367857 h 419413"/>
              <a:gd name="connsiteX14" fmla="*/ 387351 w 605379"/>
              <a:gd name="connsiteY14" fmla="*/ 355428 h 419413"/>
              <a:gd name="connsiteX15" fmla="*/ 419166 w 605379"/>
              <a:gd name="connsiteY15" fmla="*/ 355428 h 419413"/>
              <a:gd name="connsiteX16" fmla="*/ 484595 w 605379"/>
              <a:gd name="connsiteY16" fmla="*/ 252767 h 419413"/>
              <a:gd name="connsiteX17" fmla="*/ 484595 w 605379"/>
              <a:gd name="connsiteY17" fmla="*/ 277621 h 419413"/>
              <a:gd name="connsiteX18" fmla="*/ 559739 w 605379"/>
              <a:gd name="connsiteY18" fmla="*/ 277621 h 419413"/>
              <a:gd name="connsiteX19" fmla="*/ 559739 w 605379"/>
              <a:gd name="connsiteY19" fmla="*/ 252767 h 419413"/>
              <a:gd name="connsiteX20" fmla="*/ 303418 w 605379"/>
              <a:gd name="connsiteY20" fmla="*/ 225611 h 419413"/>
              <a:gd name="connsiteX21" fmla="*/ 292815 w 605379"/>
              <a:gd name="connsiteY21" fmla="*/ 236197 h 419413"/>
              <a:gd name="connsiteX22" fmla="*/ 303418 w 605379"/>
              <a:gd name="connsiteY22" fmla="*/ 246783 h 419413"/>
              <a:gd name="connsiteX23" fmla="*/ 314021 w 605379"/>
              <a:gd name="connsiteY23" fmla="*/ 236197 h 419413"/>
              <a:gd name="connsiteX24" fmla="*/ 303418 w 605379"/>
              <a:gd name="connsiteY24" fmla="*/ 225611 h 419413"/>
              <a:gd name="connsiteX25" fmla="*/ 289588 w 605379"/>
              <a:gd name="connsiteY25" fmla="*/ 205820 h 419413"/>
              <a:gd name="connsiteX26" fmla="*/ 588322 w 605379"/>
              <a:gd name="connsiteY26" fmla="*/ 205820 h 419413"/>
              <a:gd name="connsiteX27" fmla="*/ 605379 w 605379"/>
              <a:gd name="connsiteY27" fmla="*/ 223310 h 419413"/>
              <a:gd name="connsiteX28" fmla="*/ 605379 w 605379"/>
              <a:gd name="connsiteY28" fmla="*/ 282223 h 419413"/>
              <a:gd name="connsiteX29" fmla="*/ 588322 w 605379"/>
              <a:gd name="connsiteY29" fmla="*/ 299253 h 419413"/>
              <a:gd name="connsiteX30" fmla="*/ 289588 w 605379"/>
              <a:gd name="connsiteY30" fmla="*/ 299253 h 419413"/>
              <a:gd name="connsiteX31" fmla="*/ 272069 w 605379"/>
              <a:gd name="connsiteY31" fmla="*/ 282223 h 419413"/>
              <a:gd name="connsiteX32" fmla="*/ 272069 w 605379"/>
              <a:gd name="connsiteY32" fmla="*/ 223310 h 419413"/>
              <a:gd name="connsiteX33" fmla="*/ 289588 w 605379"/>
              <a:gd name="connsiteY33" fmla="*/ 205820 h 419413"/>
              <a:gd name="connsiteX34" fmla="*/ 484595 w 605379"/>
              <a:gd name="connsiteY34" fmla="*/ 149618 h 419413"/>
              <a:gd name="connsiteX35" fmla="*/ 484595 w 605379"/>
              <a:gd name="connsiteY35" fmla="*/ 174933 h 419413"/>
              <a:gd name="connsiteX36" fmla="*/ 559739 w 605379"/>
              <a:gd name="connsiteY36" fmla="*/ 174933 h 419413"/>
              <a:gd name="connsiteX37" fmla="*/ 559739 w 605379"/>
              <a:gd name="connsiteY37" fmla="*/ 149618 h 419413"/>
              <a:gd name="connsiteX38" fmla="*/ 303418 w 605379"/>
              <a:gd name="connsiteY38" fmla="*/ 122463 h 419413"/>
              <a:gd name="connsiteX39" fmla="*/ 292815 w 605379"/>
              <a:gd name="connsiteY39" fmla="*/ 133509 h 419413"/>
              <a:gd name="connsiteX40" fmla="*/ 303418 w 605379"/>
              <a:gd name="connsiteY40" fmla="*/ 144095 h 419413"/>
              <a:gd name="connsiteX41" fmla="*/ 314021 w 605379"/>
              <a:gd name="connsiteY41" fmla="*/ 133509 h 419413"/>
              <a:gd name="connsiteX42" fmla="*/ 303418 w 605379"/>
              <a:gd name="connsiteY42" fmla="*/ 122463 h 419413"/>
              <a:gd name="connsiteX43" fmla="*/ 289588 w 605379"/>
              <a:gd name="connsiteY43" fmla="*/ 103132 h 419413"/>
              <a:gd name="connsiteX44" fmla="*/ 588322 w 605379"/>
              <a:gd name="connsiteY44" fmla="*/ 103132 h 419413"/>
              <a:gd name="connsiteX45" fmla="*/ 605379 w 605379"/>
              <a:gd name="connsiteY45" fmla="*/ 120162 h 419413"/>
              <a:gd name="connsiteX46" fmla="*/ 605379 w 605379"/>
              <a:gd name="connsiteY46" fmla="*/ 179075 h 419413"/>
              <a:gd name="connsiteX47" fmla="*/ 588322 w 605379"/>
              <a:gd name="connsiteY47" fmla="*/ 196565 h 419413"/>
              <a:gd name="connsiteX48" fmla="*/ 289588 w 605379"/>
              <a:gd name="connsiteY48" fmla="*/ 196565 h 419413"/>
              <a:gd name="connsiteX49" fmla="*/ 272069 w 605379"/>
              <a:gd name="connsiteY49" fmla="*/ 179075 h 419413"/>
              <a:gd name="connsiteX50" fmla="*/ 272069 w 605379"/>
              <a:gd name="connsiteY50" fmla="*/ 120162 h 419413"/>
              <a:gd name="connsiteX51" fmla="*/ 289588 w 605379"/>
              <a:gd name="connsiteY51" fmla="*/ 103132 h 419413"/>
              <a:gd name="connsiteX52" fmla="*/ 484595 w 605379"/>
              <a:gd name="connsiteY52" fmla="*/ 46947 h 419413"/>
              <a:gd name="connsiteX53" fmla="*/ 484595 w 605379"/>
              <a:gd name="connsiteY53" fmla="*/ 71801 h 419413"/>
              <a:gd name="connsiteX54" fmla="*/ 559739 w 605379"/>
              <a:gd name="connsiteY54" fmla="*/ 71801 h 419413"/>
              <a:gd name="connsiteX55" fmla="*/ 559739 w 605379"/>
              <a:gd name="connsiteY55" fmla="*/ 46947 h 419413"/>
              <a:gd name="connsiteX56" fmla="*/ 303418 w 605379"/>
              <a:gd name="connsiteY56" fmla="*/ 19791 h 419413"/>
              <a:gd name="connsiteX57" fmla="*/ 292815 w 605379"/>
              <a:gd name="connsiteY57" fmla="*/ 30377 h 419413"/>
              <a:gd name="connsiteX58" fmla="*/ 303418 w 605379"/>
              <a:gd name="connsiteY58" fmla="*/ 40963 h 419413"/>
              <a:gd name="connsiteX59" fmla="*/ 314021 w 605379"/>
              <a:gd name="connsiteY59" fmla="*/ 30377 h 419413"/>
              <a:gd name="connsiteX60" fmla="*/ 303418 w 605379"/>
              <a:gd name="connsiteY60" fmla="*/ 19791 h 419413"/>
              <a:gd name="connsiteX61" fmla="*/ 289588 w 605379"/>
              <a:gd name="connsiteY61" fmla="*/ 0 h 419413"/>
              <a:gd name="connsiteX62" fmla="*/ 588322 w 605379"/>
              <a:gd name="connsiteY62" fmla="*/ 0 h 419413"/>
              <a:gd name="connsiteX63" fmla="*/ 605379 w 605379"/>
              <a:gd name="connsiteY63" fmla="*/ 17490 h 419413"/>
              <a:gd name="connsiteX64" fmla="*/ 605379 w 605379"/>
              <a:gd name="connsiteY64" fmla="*/ 76403 h 419413"/>
              <a:gd name="connsiteX65" fmla="*/ 588322 w 605379"/>
              <a:gd name="connsiteY65" fmla="*/ 93433 h 419413"/>
              <a:gd name="connsiteX66" fmla="*/ 289588 w 605379"/>
              <a:gd name="connsiteY66" fmla="*/ 93433 h 419413"/>
              <a:gd name="connsiteX67" fmla="*/ 272069 w 605379"/>
              <a:gd name="connsiteY67" fmla="*/ 76403 h 419413"/>
              <a:gd name="connsiteX68" fmla="*/ 272069 w 605379"/>
              <a:gd name="connsiteY68" fmla="*/ 17490 h 419413"/>
              <a:gd name="connsiteX69" fmla="*/ 289588 w 605379"/>
              <a:gd name="connsiteY69" fmla="*/ 0 h 419413"/>
              <a:gd name="connsiteX70" fmla="*/ 79796 w 605379"/>
              <a:gd name="connsiteY70" fmla="*/ 0 h 419413"/>
              <a:gd name="connsiteX71" fmla="*/ 159093 w 605379"/>
              <a:gd name="connsiteY71" fmla="*/ 0 h 419413"/>
              <a:gd name="connsiteX72" fmla="*/ 188138 w 605379"/>
              <a:gd name="connsiteY72" fmla="*/ 29004 h 419413"/>
              <a:gd name="connsiteX73" fmla="*/ 188138 w 605379"/>
              <a:gd name="connsiteY73" fmla="*/ 274391 h 419413"/>
              <a:gd name="connsiteX74" fmla="*/ 219948 w 605379"/>
              <a:gd name="connsiteY74" fmla="*/ 274391 h 419413"/>
              <a:gd name="connsiteX75" fmla="*/ 237468 w 605379"/>
              <a:gd name="connsiteY75" fmla="*/ 284980 h 419413"/>
              <a:gd name="connsiteX76" fmla="*/ 234701 w 605379"/>
              <a:gd name="connsiteY76" fmla="*/ 305237 h 419413"/>
              <a:gd name="connsiteX77" fmla="*/ 148950 w 605379"/>
              <a:gd name="connsiteY77" fmla="*/ 406062 h 419413"/>
              <a:gd name="connsiteX78" fmla="*/ 119444 w 605379"/>
              <a:gd name="connsiteY78" fmla="*/ 419413 h 419413"/>
              <a:gd name="connsiteX79" fmla="*/ 90399 w 605379"/>
              <a:gd name="connsiteY79" fmla="*/ 406062 h 419413"/>
              <a:gd name="connsiteX80" fmla="*/ 4648 w 605379"/>
              <a:gd name="connsiteY80" fmla="*/ 305237 h 419413"/>
              <a:gd name="connsiteX81" fmla="*/ 1882 w 605379"/>
              <a:gd name="connsiteY81" fmla="*/ 284980 h 419413"/>
              <a:gd name="connsiteX82" fmla="*/ 18940 w 605379"/>
              <a:gd name="connsiteY82" fmla="*/ 274391 h 419413"/>
              <a:gd name="connsiteX83" fmla="*/ 50751 w 605379"/>
              <a:gd name="connsiteY83" fmla="*/ 274391 h 419413"/>
              <a:gd name="connsiteX84" fmla="*/ 50751 w 605379"/>
              <a:gd name="connsiteY84" fmla="*/ 29004 h 419413"/>
              <a:gd name="connsiteX85" fmla="*/ 79796 w 605379"/>
              <a:gd name="connsiteY85" fmla="*/ 0 h 419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605379" h="419413">
                <a:moveTo>
                  <a:pt x="419166" y="309396"/>
                </a:moveTo>
                <a:lnTo>
                  <a:pt x="458357" y="309396"/>
                </a:lnTo>
                <a:lnTo>
                  <a:pt x="458357" y="355428"/>
                </a:lnTo>
                <a:lnTo>
                  <a:pt x="490632" y="355428"/>
                </a:lnTo>
                <a:lnTo>
                  <a:pt x="490632" y="367857"/>
                </a:lnTo>
                <a:lnTo>
                  <a:pt x="601751" y="367857"/>
                </a:lnTo>
                <a:lnTo>
                  <a:pt x="601751" y="406984"/>
                </a:lnTo>
                <a:lnTo>
                  <a:pt x="490632" y="406984"/>
                </a:lnTo>
                <a:lnTo>
                  <a:pt x="490632" y="419413"/>
                </a:lnTo>
                <a:lnTo>
                  <a:pt x="387351" y="419413"/>
                </a:lnTo>
                <a:lnTo>
                  <a:pt x="387351" y="406984"/>
                </a:lnTo>
                <a:lnTo>
                  <a:pt x="275771" y="406984"/>
                </a:lnTo>
                <a:lnTo>
                  <a:pt x="275771" y="367857"/>
                </a:lnTo>
                <a:lnTo>
                  <a:pt x="387351" y="367857"/>
                </a:lnTo>
                <a:lnTo>
                  <a:pt x="387351" y="355428"/>
                </a:lnTo>
                <a:lnTo>
                  <a:pt x="419166" y="355428"/>
                </a:lnTo>
                <a:close/>
                <a:moveTo>
                  <a:pt x="484595" y="252767"/>
                </a:moveTo>
                <a:lnTo>
                  <a:pt x="484595" y="277621"/>
                </a:lnTo>
                <a:lnTo>
                  <a:pt x="559739" y="277621"/>
                </a:lnTo>
                <a:lnTo>
                  <a:pt x="559739" y="252767"/>
                </a:lnTo>
                <a:close/>
                <a:moveTo>
                  <a:pt x="303418" y="225611"/>
                </a:moveTo>
                <a:cubicBezTo>
                  <a:pt x="297425" y="225611"/>
                  <a:pt x="292815" y="230214"/>
                  <a:pt x="292815" y="236197"/>
                </a:cubicBezTo>
                <a:cubicBezTo>
                  <a:pt x="292815" y="242180"/>
                  <a:pt x="297425" y="246783"/>
                  <a:pt x="303418" y="246783"/>
                </a:cubicBezTo>
                <a:cubicBezTo>
                  <a:pt x="309411" y="246783"/>
                  <a:pt x="314021" y="242180"/>
                  <a:pt x="314021" y="236197"/>
                </a:cubicBezTo>
                <a:cubicBezTo>
                  <a:pt x="314021" y="230214"/>
                  <a:pt x="309411" y="225611"/>
                  <a:pt x="303418" y="225611"/>
                </a:cubicBezTo>
                <a:close/>
                <a:moveTo>
                  <a:pt x="289588" y="205820"/>
                </a:moveTo>
                <a:lnTo>
                  <a:pt x="588322" y="205820"/>
                </a:lnTo>
                <a:cubicBezTo>
                  <a:pt x="597542" y="205820"/>
                  <a:pt x="605379" y="213644"/>
                  <a:pt x="605379" y="223310"/>
                </a:cubicBezTo>
                <a:lnTo>
                  <a:pt x="605379" y="282223"/>
                </a:lnTo>
                <a:cubicBezTo>
                  <a:pt x="605379" y="291428"/>
                  <a:pt x="597542" y="299253"/>
                  <a:pt x="588322" y="299253"/>
                </a:cubicBezTo>
                <a:lnTo>
                  <a:pt x="289588" y="299253"/>
                </a:lnTo>
                <a:cubicBezTo>
                  <a:pt x="279906" y="299253"/>
                  <a:pt x="272069" y="291428"/>
                  <a:pt x="272069" y="282223"/>
                </a:cubicBezTo>
                <a:lnTo>
                  <a:pt x="272069" y="223310"/>
                </a:lnTo>
                <a:cubicBezTo>
                  <a:pt x="272069" y="213644"/>
                  <a:pt x="279906" y="205820"/>
                  <a:pt x="289588" y="205820"/>
                </a:cubicBezTo>
                <a:close/>
                <a:moveTo>
                  <a:pt x="484595" y="149618"/>
                </a:moveTo>
                <a:lnTo>
                  <a:pt x="484595" y="174933"/>
                </a:lnTo>
                <a:lnTo>
                  <a:pt x="559739" y="174933"/>
                </a:lnTo>
                <a:lnTo>
                  <a:pt x="559739" y="149618"/>
                </a:lnTo>
                <a:close/>
                <a:moveTo>
                  <a:pt x="303418" y="122463"/>
                </a:moveTo>
                <a:cubicBezTo>
                  <a:pt x="297425" y="122463"/>
                  <a:pt x="292815" y="127526"/>
                  <a:pt x="292815" y="133509"/>
                </a:cubicBezTo>
                <a:cubicBezTo>
                  <a:pt x="292815" y="139032"/>
                  <a:pt x="297425" y="144095"/>
                  <a:pt x="303418" y="144095"/>
                </a:cubicBezTo>
                <a:cubicBezTo>
                  <a:pt x="309411" y="144095"/>
                  <a:pt x="314021" y="139032"/>
                  <a:pt x="314021" y="133509"/>
                </a:cubicBezTo>
                <a:cubicBezTo>
                  <a:pt x="314021" y="127526"/>
                  <a:pt x="309411" y="122463"/>
                  <a:pt x="303418" y="122463"/>
                </a:cubicBezTo>
                <a:close/>
                <a:moveTo>
                  <a:pt x="289588" y="103132"/>
                </a:moveTo>
                <a:lnTo>
                  <a:pt x="588322" y="103132"/>
                </a:lnTo>
                <a:cubicBezTo>
                  <a:pt x="597542" y="103132"/>
                  <a:pt x="605379" y="110496"/>
                  <a:pt x="605379" y="120162"/>
                </a:cubicBezTo>
                <a:lnTo>
                  <a:pt x="605379" y="179075"/>
                </a:lnTo>
                <a:cubicBezTo>
                  <a:pt x="605379" y="188740"/>
                  <a:pt x="597542" y="196565"/>
                  <a:pt x="588322" y="196565"/>
                </a:cubicBezTo>
                <a:lnTo>
                  <a:pt x="289588" y="196565"/>
                </a:lnTo>
                <a:cubicBezTo>
                  <a:pt x="279906" y="196565"/>
                  <a:pt x="272069" y="188740"/>
                  <a:pt x="272069" y="179075"/>
                </a:cubicBezTo>
                <a:lnTo>
                  <a:pt x="272069" y="120162"/>
                </a:lnTo>
                <a:cubicBezTo>
                  <a:pt x="272069" y="110496"/>
                  <a:pt x="279906" y="103132"/>
                  <a:pt x="289588" y="103132"/>
                </a:cubicBezTo>
                <a:close/>
                <a:moveTo>
                  <a:pt x="484595" y="46947"/>
                </a:moveTo>
                <a:lnTo>
                  <a:pt x="484595" y="71801"/>
                </a:lnTo>
                <a:lnTo>
                  <a:pt x="559739" y="71801"/>
                </a:lnTo>
                <a:lnTo>
                  <a:pt x="559739" y="46947"/>
                </a:lnTo>
                <a:close/>
                <a:moveTo>
                  <a:pt x="303418" y="19791"/>
                </a:moveTo>
                <a:cubicBezTo>
                  <a:pt x="297425" y="19791"/>
                  <a:pt x="292815" y="24394"/>
                  <a:pt x="292815" y="30377"/>
                </a:cubicBezTo>
                <a:cubicBezTo>
                  <a:pt x="292815" y="36360"/>
                  <a:pt x="297425" y="40963"/>
                  <a:pt x="303418" y="40963"/>
                </a:cubicBezTo>
                <a:cubicBezTo>
                  <a:pt x="309411" y="40963"/>
                  <a:pt x="314021" y="36360"/>
                  <a:pt x="314021" y="30377"/>
                </a:cubicBezTo>
                <a:cubicBezTo>
                  <a:pt x="314021" y="24394"/>
                  <a:pt x="309411" y="19791"/>
                  <a:pt x="303418" y="19791"/>
                </a:cubicBezTo>
                <a:close/>
                <a:moveTo>
                  <a:pt x="289588" y="0"/>
                </a:moveTo>
                <a:lnTo>
                  <a:pt x="588322" y="0"/>
                </a:lnTo>
                <a:cubicBezTo>
                  <a:pt x="597542" y="0"/>
                  <a:pt x="605379" y="7824"/>
                  <a:pt x="605379" y="17490"/>
                </a:cubicBezTo>
                <a:lnTo>
                  <a:pt x="605379" y="76403"/>
                </a:lnTo>
                <a:cubicBezTo>
                  <a:pt x="605379" y="85608"/>
                  <a:pt x="597542" y="93433"/>
                  <a:pt x="588322" y="93433"/>
                </a:cubicBezTo>
                <a:lnTo>
                  <a:pt x="289588" y="93433"/>
                </a:lnTo>
                <a:cubicBezTo>
                  <a:pt x="279906" y="93433"/>
                  <a:pt x="272069" y="85608"/>
                  <a:pt x="272069" y="76403"/>
                </a:cubicBezTo>
                <a:lnTo>
                  <a:pt x="272069" y="17490"/>
                </a:lnTo>
                <a:cubicBezTo>
                  <a:pt x="272069" y="7824"/>
                  <a:pt x="279906" y="0"/>
                  <a:pt x="289588" y="0"/>
                </a:cubicBezTo>
                <a:close/>
                <a:moveTo>
                  <a:pt x="79796" y="0"/>
                </a:moveTo>
                <a:lnTo>
                  <a:pt x="159093" y="0"/>
                </a:lnTo>
                <a:cubicBezTo>
                  <a:pt x="175229" y="0"/>
                  <a:pt x="188138" y="12891"/>
                  <a:pt x="188138" y="29004"/>
                </a:cubicBezTo>
                <a:lnTo>
                  <a:pt x="188138" y="274391"/>
                </a:lnTo>
                <a:lnTo>
                  <a:pt x="219948" y="274391"/>
                </a:lnTo>
                <a:cubicBezTo>
                  <a:pt x="227325" y="274391"/>
                  <a:pt x="234240" y="278534"/>
                  <a:pt x="237468" y="284980"/>
                </a:cubicBezTo>
                <a:cubicBezTo>
                  <a:pt x="240234" y="291886"/>
                  <a:pt x="239312" y="299712"/>
                  <a:pt x="234701" y="305237"/>
                </a:cubicBezTo>
                <a:lnTo>
                  <a:pt x="148950" y="406062"/>
                </a:lnTo>
                <a:cubicBezTo>
                  <a:pt x="141574" y="414349"/>
                  <a:pt x="130970" y="419413"/>
                  <a:pt x="119444" y="419413"/>
                </a:cubicBezTo>
                <a:cubicBezTo>
                  <a:pt x="108380" y="419413"/>
                  <a:pt x="97315" y="414349"/>
                  <a:pt x="90399" y="406062"/>
                </a:cubicBezTo>
                <a:lnTo>
                  <a:pt x="4648" y="305237"/>
                </a:lnTo>
                <a:cubicBezTo>
                  <a:pt x="-423" y="299712"/>
                  <a:pt x="-1345" y="291886"/>
                  <a:pt x="1882" y="284980"/>
                </a:cubicBezTo>
                <a:cubicBezTo>
                  <a:pt x="4648" y="278534"/>
                  <a:pt x="11564" y="274391"/>
                  <a:pt x="18940" y="274391"/>
                </a:cubicBezTo>
                <a:lnTo>
                  <a:pt x="50751" y="274391"/>
                </a:lnTo>
                <a:lnTo>
                  <a:pt x="50751" y="29004"/>
                </a:lnTo>
                <a:cubicBezTo>
                  <a:pt x="50751" y="12891"/>
                  <a:pt x="64121" y="0"/>
                  <a:pt x="7979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37" name="椭圆 31"/>
          <p:cNvSpPr/>
          <p:nvPr/>
        </p:nvSpPr>
        <p:spPr>
          <a:xfrm>
            <a:off x="4519664" y="2716591"/>
            <a:ext cx="474461" cy="504676"/>
          </a:xfrm>
          <a:custGeom>
            <a:avLst/>
            <a:gdLst>
              <a:gd name="T0" fmla="*/ 3677 w 3677"/>
              <a:gd name="T1" fmla="*/ 367 h 3917"/>
              <a:gd name="T2" fmla="*/ 3104 w 3677"/>
              <a:gd name="T3" fmla="*/ 693 h 3917"/>
              <a:gd name="T4" fmla="*/ 2934 w 3677"/>
              <a:gd name="T5" fmla="*/ 0 h 3917"/>
              <a:gd name="T6" fmla="*/ 971 w 3677"/>
              <a:gd name="T7" fmla="*/ 1150 h 3917"/>
              <a:gd name="T8" fmla="*/ 869 w 3677"/>
              <a:gd name="T9" fmla="*/ 797 h 3917"/>
              <a:gd name="T10" fmla="*/ 0 w 3677"/>
              <a:gd name="T11" fmla="*/ 1300 h 3917"/>
              <a:gd name="T12" fmla="*/ 750 w 3677"/>
              <a:gd name="T13" fmla="*/ 3917 h 3917"/>
              <a:gd name="T14" fmla="*/ 3276 w 3677"/>
              <a:gd name="T15" fmla="*/ 2435 h 3917"/>
              <a:gd name="T16" fmla="*/ 3677 w 3677"/>
              <a:gd name="T17" fmla="*/ 367 h 3917"/>
              <a:gd name="T18" fmla="*/ 235 w 3677"/>
              <a:gd name="T19" fmla="*/ 1395 h 3917"/>
              <a:gd name="T20" fmla="*/ 748 w 3677"/>
              <a:gd name="T21" fmla="*/ 1098 h 3917"/>
              <a:gd name="T22" fmla="*/ 850 w 3677"/>
              <a:gd name="T23" fmla="*/ 1452 h 3917"/>
              <a:gd name="T24" fmla="*/ 2781 w 3677"/>
              <a:gd name="T25" fmla="*/ 322 h 3917"/>
              <a:gd name="T26" fmla="*/ 2918 w 3677"/>
              <a:gd name="T27" fmla="*/ 803 h 3917"/>
              <a:gd name="T28" fmla="*/ 1054 w 3677"/>
              <a:gd name="T29" fmla="*/ 1892 h 3917"/>
              <a:gd name="T30" fmla="*/ 788 w 3677"/>
              <a:gd name="T31" fmla="*/ 3328 h 3917"/>
              <a:gd name="T32" fmla="*/ 235 w 3677"/>
              <a:gd name="T33" fmla="*/ 1395 h 3917"/>
              <a:gd name="T34" fmla="*/ 1602 w 3677"/>
              <a:gd name="T35" fmla="*/ 3180 h 3917"/>
              <a:gd name="T36" fmla="*/ 947 w 3677"/>
              <a:gd name="T37" fmla="*/ 3567 h 3917"/>
              <a:gd name="T38" fmla="*/ 1234 w 3677"/>
              <a:gd name="T39" fmla="*/ 2010 h 3917"/>
              <a:gd name="T40" fmla="*/ 3398 w 3677"/>
              <a:gd name="T41" fmla="*/ 746 h 3917"/>
              <a:gd name="T42" fmla="*/ 3097 w 3677"/>
              <a:gd name="T43" fmla="*/ 2309 h 3917"/>
              <a:gd name="T44" fmla="*/ 1602 w 3677"/>
              <a:gd name="T45" fmla="*/ 3180 h 3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677" h="3917">
                <a:moveTo>
                  <a:pt x="3677" y="367"/>
                </a:moveTo>
                <a:lnTo>
                  <a:pt x="3104" y="693"/>
                </a:lnTo>
                <a:lnTo>
                  <a:pt x="2934" y="0"/>
                </a:lnTo>
                <a:lnTo>
                  <a:pt x="971" y="1150"/>
                </a:lnTo>
                <a:lnTo>
                  <a:pt x="869" y="797"/>
                </a:lnTo>
                <a:lnTo>
                  <a:pt x="0" y="1300"/>
                </a:lnTo>
                <a:lnTo>
                  <a:pt x="750" y="3917"/>
                </a:lnTo>
                <a:lnTo>
                  <a:pt x="3276" y="2435"/>
                </a:lnTo>
                <a:lnTo>
                  <a:pt x="3677" y="367"/>
                </a:lnTo>
                <a:close/>
                <a:moveTo>
                  <a:pt x="235" y="1395"/>
                </a:moveTo>
                <a:lnTo>
                  <a:pt x="748" y="1098"/>
                </a:lnTo>
                <a:lnTo>
                  <a:pt x="850" y="1452"/>
                </a:lnTo>
                <a:lnTo>
                  <a:pt x="2781" y="322"/>
                </a:lnTo>
                <a:lnTo>
                  <a:pt x="2918" y="803"/>
                </a:lnTo>
                <a:lnTo>
                  <a:pt x="1054" y="1892"/>
                </a:lnTo>
                <a:lnTo>
                  <a:pt x="788" y="3328"/>
                </a:lnTo>
                <a:lnTo>
                  <a:pt x="235" y="1395"/>
                </a:lnTo>
                <a:close/>
                <a:moveTo>
                  <a:pt x="1602" y="3180"/>
                </a:moveTo>
                <a:lnTo>
                  <a:pt x="947" y="3567"/>
                </a:lnTo>
                <a:lnTo>
                  <a:pt x="1234" y="2010"/>
                </a:lnTo>
                <a:lnTo>
                  <a:pt x="3398" y="746"/>
                </a:lnTo>
                <a:lnTo>
                  <a:pt x="3097" y="2309"/>
                </a:lnTo>
                <a:lnTo>
                  <a:pt x="1602" y="318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36" name="椭圆 32"/>
          <p:cNvSpPr/>
          <p:nvPr/>
        </p:nvSpPr>
        <p:spPr>
          <a:xfrm>
            <a:off x="7182767" y="2716942"/>
            <a:ext cx="504676" cy="503973"/>
          </a:xfrm>
          <a:custGeom>
            <a:avLst/>
            <a:gdLst>
              <a:gd name="connsiteX0" fmla="*/ 503168 w 608415"/>
              <a:gd name="connsiteY0" fmla="*/ 458875 h 607568"/>
              <a:gd name="connsiteX1" fmla="*/ 489492 w 608415"/>
              <a:gd name="connsiteY1" fmla="*/ 472532 h 607568"/>
              <a:gd name="connsiteX2" fmla="*/ 503168 w 608415"/>
              <a:gd name="connsiteY2" fmla="*/ 486189 h 607568"/>
              <a:gd name="connsiteX3" fmla="*/ 516844 w 608415"/>
              <a:gd name="connsiteY3" fmla="*/ 472532 h 607568"/>
              <a:gd name="connsiteX4" fmla="*/ 503168 w 608415"/>
              <a:gd name="connsiteY4" fmla="*/ 458875 h 607568"/>
              <a:gd name="connsiteX5" fmla="*/ 542045 w 608415"/>
              <a:gd name="connsiteY5" fmla="*/ 418364 h 607568"/>
              <a:gd name="connsiteX6" fmla="*/ 552956 w 608415"/>
              <a:gd name="connsiteY6" fmla="*/ 422968 h 607568"/>
              <a:gd name="connsiteX7" fmla="*/ 552956 w 608415"/>
              <a:gd name="connsiteY7" fmla="*/ 444758 h 607568"/>
              <a:gd name="connsiteX8" fmla="*/ 543736 w 608415"/>
              <a:gd name="connsiteY8" fmla="*/ 453965 h 607568"/>
              <a:gd name="connsiteX9" fmla="*/ 547731 w 608415"/>
              <a:gd name="connsiteY9" fmla="*/ 472532 h 607568"/>
              <a:gd name="connsiteX10" fmla="*/ 503168 w 608415"/>
              <a:gd name="connsiteY10" fmla="*/ 517033 h 607568"/>
              <a:gd name="connsiteX11" fmla="*/ 458605 w 608415"/>
              <a:gd name="connsiteY11" fmla="*/ 472532 h 607568"/>
              <a:gd name="connsiteX12" fmla="*/ 503168 w 608415"/>
              <a:gd name="connsiteY12" fmla="*/ 428032 h 607568"/>
              <a:gd name="connsiteX13" fmla="*/ 521762 w 608415"/>
              <a:gd name="connsiteY13" fmla="*/ 432175 h 607568"/>
              <a:gd name="connsiteX14" fmla="*/ 531135 w 608415"/>
              <a:gd name="connsiteY14" fmla="*/ 422968 h 607568"/>
              <a:gd name="connsiteX15" fmla="*/ 542045 w 608415"/>
              <a:gd name="connsiteY15" fmla="*/ 418364 h 607568"/>
              <a:gd name="connsiteX16" fmla="*/ 98791 w 608415"/>
              <a:gd name="connsiteY16" fmla="*/ 403971 h 607568"/>
              <a:gd name="connsiteX17" fmla="*/ 98791 w 608415"/>
              <a:gd name="connsiteY17" fmla="*/ 443862 h 607568"/>
              <a:gd name="connsiteX18" fmla="*/ 407607 w 608415"/>
              <a:gd name="connsiteY18" fmla="*/ 505540 h 607568"/>
              <a:gd name="connsiteX19" fmla="*/ 407607 w 608415"/>
              <a:gd name="connsiteY19" fmla="*/ 403971 h 607568"/>
              <a:gd name="connsiteX20" fmla="*/ 508106 w 608415"/>
              <a:gd name="connsiteY20" fmla="*/ 345982 h 607568"/>
              <a:gd name="connsiteX21" fmla="*/ 528676 w 608415"/>
              <a:gd name="connsiteY21" fmla="*/ 366517 h 607568"/>
              <a:gd name="connsiteX22" fmla="*/ 508106 w 608415"/>
              <a:gd name="connsiteY22" fmla="*/ 387052 h 607568"/>
              <a:gd name="connsiteX23" fmla="*/ 487536 w 608415"/>
              <a:gd name="connsiteY23" fmla="*/ 366517 h 607568"/>
              <a:gd name="connsiteX24" fmla="*/ 508106 w 608415"/>
              <a:gd name="connsiteY24" fmla="*/ 345982 h 607568"/>
              <a:gd name="connsiteX25" fmla="*/ 438489 w 608415"/>
              <a:gd name="connsiteY25" fmla="*/ 268343 h 607568"/>
              <a:gd name="connsiteX26" fmla="*/ 438489 w 608415"/>
              <a:gd name="connsiteY26" fmla="*/ 576729 h 607568"/>
              <a:gd name="connsiteX27" fmla="*/ 577533 w 608415"/>
              <a:gd name="connsiteY27" fmla="*/ 576729 h 607568"/>
              <a:gd name="connsiteX28" fmla="*/ 577533 w 608415"/>
              <a:gd name="connsiteY28" fmla="*/ 268343 h 607568"/>
              <a:gd name="connsiteX29" fmla="*/ 189899 w 608415"/>
              <a:gd name="connsiteY29" fmla="*/ 235970 h 607568"/>
              <a:gd name="connsiteX30" fmla="*/ 189899 w 608415"/>
              <a:gd name="connsiteY30" fmla="*/ 286293 h 607568"/>
              <a:gd name="connsiteX31" fmla="*/ 202344 w 608415"/>
              <a:gd name="connsiteY31" fmla="*/ 294578 h 607568"/>
              <a:gd name="connsiteX32" fmla="*/ 214635 w 608415"/>
              <a:gd name="connsiteY32" fmla="*/ 286293 h 607568"/>
              <a:gd name="connsiteX33" fmla="*/ 214635 w 608415"/>
              <a:gd name="connsiteY33" fmla="*/ 235970 h 607568"/>
              <a:gd name="connsiteX34" fmla="*/ 472597 w 608415"/>
              <a:gd name="connsiteY34" fmla="*/ 132560 h 607568"/>
              <a:gd name="connsiteX35" fmla="*/ 472597 w 608415"/>
              <a:gd name="connsiteY35" fmla="*/ 237504 h 607568"/>
              <a:gd name="connsiteX36" fmla="*/ 543579 w 608415"/>
              <a:gd name="connsiteY36" fmla="*/ 237504 h 607568"/>
              <a:gd name="connsiteX37" fmla="*/ 543579 w 608415"/>
              <a:gd name="connsiteY37" fmla="*/ 132560 h 607568"/>
              <a:gd name="connsiteX38" fmla="*/ 268717 w 608415"/>
              <a:gd name="connsiteY38" fmla="*/ 64746 h 607568"/>
              <a:gd name="connsiteX39" fmla="*/ 268717 w 608415"/>
              <a:gd name="connsiteY39" fmla="*/ 101722 h 607568"/>
              <a:gd name="connsiteX40" fmla="*/ 577533 w 608415"/>
              <a:gd name="connsiteY40" fmla="*/ 101722 h 607568"/>
              <a:gd name="connsiteX41" fmla="*/ 577533 w 608415"/>
              <a:gd name="connsiteY41" fmla="*/ 64746 h 607568"/>
              <a:gd name="connsiteX42" fmla="*/ 98791 w 608415"/>
              <a:gd name="connsiteY42" fmla="*/ 64746 h 607568"/>
              <a:gd name="connsiteX43" fmla="*/ 98791 w 608415"/>
              <a:gd name="connsiteY43" fmla="*/ 101722 h 607568"/>
              <a:gd name="connsiteX44" fmla="*/ 135818 w 608415"/>
              <a:gd name="connsiteY44" fmla="*/ 101722 h 607568"/>
              <a:gd name="connsiteX45" fmla="*/ 135818 w 608415"/>
              <a:gd name="connsiteY45" fmla="*/ 64746 h 607568"/>
              <a:gd name="connsiteX46" fmla="*/ 166700 w 608415"/>
              <a:gd name="connsiteY46" fmla="*/ 30839 h 607568"/>
              <a:gd name="connsiteX47" fmla="*/ 166700 w 608415"/>
              <a:gd name="connsiteY47" fmla="*/ 203597 h 607568"/>
              <a:gd name="connsiteX48" fmla="*/ 237835 w 608415"/>
              <a:gd name="connsiteY48" fmla="*/ 203597 h 607568"/>
              <a:gd name="connsiteX49" fmla="*/ 237835 w 608415"/>
              <a:gd name="connsiteY49" fmla="*/ 30839 h 607568"/>
              <a:gd name="connsiteX50" fmla="*/ 151336 w 608415"/>
              <a:gd name="connsiteY50" fmla="*/ 0 h 607568"/>
              <a:gd name="connsiteX51" fmla="*/ 253199 w 608415"/>
              <a:gd name="connsiteY51" fmla="*/ 0 h 607568"/>
              <a:gd name="connsiteX52" fmla="*/ 268717 w 608415"/>
              <a:gd name="connsiteY52" fmla="*/ 15496 h 607568"/>
              <a:gd name="connsiteX53" fmla="*/ 268717 w 608415"/>
              <a:gd name="connsiteY53" fmla="*/ 33907 h 607568"/>
              <a:gd name="connsiteX54" fmla="*/ 592897 w 608415"/>
              <a:gd name="connsiteY54" fmla="*/ 33907 h 607568"/>
              <a:gd name="connsiteX55" fmla="*/ 608415 w 608415"/>
              <a:gd name="connsiteY55" fmla="*/ 49403 h 607568"/>
              <a:gd name="connsiteX56" fmla="*/ 608415 w 608415"/>
              <a:gd name="connsiteY56" fmla="*/ 117218 h 607568"/>
              <a:gd name="connsiteX57" fmla="*/ 592897 w 608415"/>
              <a:gd name="connsiteY57" fmla="*/ 132560 h 607568"/>
              <a:gd name="connsiteX58" fmla="*/ 574460 w 608415"/>
              <a:gd name="connsiteY58" fmla="*/ 132560 h 607568"/>
              <a:gd name="connsiteX59" fmla="*/ 574460 w 608415"/>
              <a:gd name="connsiteY59" fmla="*/ 237504 h 607568"/>
              <a:gd name="connsiteX60" fmla="*/ 593051 w 608415"/>
              <a:gd name="connsiteY60" fmla="*/ 237504 h 607568"/>
              <a:gd name="connsiteX61" fmla="*/ 608415 w 608415"/>
              <a:gd name="connsiteY61" fmla="*/ 252846 h 607568"/>
              <a:gd name="connsiteX62" fmla="*/ 608415 w 608415"/>
              <a:gd name="connsiteY62" fmla="*/ 592225 h 607568"/>
              <a:gd name="connsiteX63" fmla="*/ 593051 w 608415"/>
              <a:gd name="connsiteY63" fmla="*/ 607568 h 607568"/>
              <a:gd name="connsiteX64" fmla="*/ 423125 w 608415"/>
              <a:gd name="connsiteY64" fmla="*/ 607568 h 607568"/>
              <a:gd name="connsiteX65" fmla="*/ 407607 w 608415"/>
              <a:gd name="connsiteY65" fmla="*/ 592225 h 607568"/>
              <a:gd name="connsiteX66" fmla="*/ 407607 w 608415"/>
              <a:gd name="connsiteY66" fmla="*/ 536992 h 607568"/>
              <a:gd name="connsiteX67" fmla="*/ 80354 w 608415"/>
              <a:gd name="connsiteY67" fmla="*/ 471632 h 607568"/>
              <a:gd name="connsiteX68" fmla="*/ 67909 w 608415"/>
              <a:gd name="connsiteY68" fmla="*/ 456443 h 607568"/>
              <a:gd name="connsiteX69" fmla="*/ 67909 w 608415"/>
              <a:gd name="connsiteY69" fmla="*/ 388629 h 607568"/>
              <a:gd name="connsiteX70" fmla="*/ 83427 w 608415"/>
              <a:gd name="connsiteY70" fmla="*/ 373133 h 607568"/>
              <a:gd name="connsiteX71" fmla="*/ 407607 w 608415"/>
              <a:gd name="connsiteY71" fmla="*/ 373133 h 607568"/>
              <a:gd name="connsiteX72" fmla="*/ 407607 w 608415"/>
              <a:gd name="connsiteY72" fmla="*/ 252846 h 607568"/>
              <a:gd name="connsiteX73" fmla="*/ 423125 w 608415"/>
              <a:gd name="connsiteY73" fmla="*/ 237504 h 607568"/>
              <a:gd name="connsiteX74" fmla="*/ 441715 w 608415"/>
              <a:gd name="connsiteY74" fmla="*/ 237504 h 607568"/>
              <a:gd name="connsiteX75" fmla="*/ 441715 w 608415"/>
              <a:gd name="connsiteY75" fmla="*/ 132560 h 607568"/>
              <a:gd name="connsiteX76" fmla="*/ 268717 w 608415"/>
              <a:gd name="connsiteY76" fmla="*/ 132560 h 607568"/>
              <a:gd name="connsiteX77" fmla="*/ 268717 w 608415"/>
              <a:gd name="connsiteY77" fmla="*/ 218939 h 607568"/>
              <a:gd name="connsiteX78" fmla="*/ 253199 w 608415"/>
              <a:gd name="connsiteY78" fmla="*/ 234435 h 607568"/>
              <a:gd name="connsiteX79" fmla="*/ 245517 w 608415"/>
              <a:gd name="connsiteY79" fmla="*/ 234435 h 607568"/>
              <a:gd name="connsiteX80" fmla="*/ 245517 w 608415"/>
              <a:gd name="connsiteY80" fmla="*/ 294578 h 607568"/>
              <a:gd name="connsiteX81" fmla="*/ 238603 w 608415"/>
              <a:gd name="connsiteY81" fmla="*/ 307313 h 607568"/>
              <a:gd name="connsiteX82" fmla="*/ 210794 w 608415"/>
              <a:gd name="connsiteY82" fmla="*/ 325877 h 607568"/>
              <a:gd name="connsiteX83" fmla="*/ 202344 w 608415"/>
              <a:gd name="connsiteY83" fmla="*/ 328486 h 607568"/>
              <a:gd name="connsiteX84" fmla="*/ 193740 w 608415"/>
              <a:gd name="connsiteY84" fmla="*/ 325877 h 607568"/>
              <a:gd name="connsiteX85" fmla="*/ 165931 w 608415"/>
              <a:gd name="connsiteY85" fmla="*/ 307313 h 607568"/>
              <a:gd name="connsiteX86" fmla="*/ 159018 w 608415"/>
              <a:gd name="connsiteY86" fmla="*/ 294578 h 607568"/>
              <a:gd name="connsiteX87" fmla="*/ 159018 w 608415"/>
              <a:gd name="connsiteY87" fmla="*/ 234435 h 607568"/>
              <a:gd name="connsiteX88" fmla="*/ 151336 w 608415"/>
              <a:gd name="connsiteY88" fmla="*/ 234435 h 607568"/>
              <a:gd name="connsiteX89" fmla="*/ 135818 w 608415"/>
              <a:gd name="connsiteY89" fmla="*/ 218939 h 607568"/>
              <a:gd name="connsiteX90" fmla="*/ 135818 w 608415"/>
              <a:gd name="connsiteY90" fmla="*/ 132560 h 607568"/>
              <a:gd name="connsiteX91" fmla="*/ 83427 w 608415"/>
              <a:gd name="connsiteY91" fmla="*/ 132560 h 607568"/>
              <a:gd name="connsiteX92" fmla="*/ 67909 w 608415"/>
              <a:gd name="connsiteY92" fmla="*/ 117218 h 607568"/>
              <a:gd name="connsiteX93" fmla="*/ 67909 w 608415"/>
              <a:gd name="connsiteY93" fmla="*/ 98653 h 607568"/>
              <a:gd name="connsiteX94" fmla="*/ 30882 w 608415"/>
              <a:gd name="connsiteY94" fmla="*/ 98653 h 607568"/>
              <a:gd name="connsiteX95" fmla="*/ 30882 w 608415"/>
              <a:gd name="connsiteY95" fmla="*/ 117218 h 607568"/>
              <a:gd name="connsiteX96" fmla="*/ 15518 w 608415"/>
              <a:gd name="connsiteY96" fmla="*/ 132560 h 607568"/>
              <a:gd name="connsiteX97" fmla="*/ 0 w 608415"/>
              <a:gd name="connsiteY97" fmla="*/ 117218 h 607568"/>
              <a:gd name="connsiteX98" fmla="*/ 0 w 608415"/>
              <a:gd name="connsiteY98" fmla="*/ 49403 h 607568"/>
              <a:gd name="connsiteX99" fmla="*/ 15518 w 608415"/>
              <a:gd name="connsiteY99" fmla="*/ 33907 h 607568"/>
              <a:gd name="connsiteX100" fmla="*/ 30882 w 608415"/>
              <a:gd name="connsiteY100" fmla="*/ 49403 h 607568"/>
              <a:gd name="connsiteX101" fmla="*/ 30882 w 608415"/>
              <a:gd name="connsiteY101" fmla="*/ 67814 h 607568"/>
              <a:gd name="connsiteX102" fmla="*/ 67909 w 608415"/>
              <a:gd name="connsiteY102" fmla="*/ 67814 h 607568"/>
              <a:gd name="connsiteX103" fmla="*/ 67909 w 608415"/>
              <a:gd name="connsiteY103" fmla="*/ 49403 h 607568"/>
              <a:gd name="connsiteX104" fmla="*/ 83427 w 608415"/>
              <a:gd name="connsiteY104" fmla="*/ 33907 h 607568"/>
              <a:gd name="connsiteX105" fmla="*/ 135818 w 608415"/>
              <a:gd name="connsiteY105" fmla="*/ 33907 h 607568"/>
              <a:gd name="connsiteX106" fmla="*/ 135818 w 608415"/>
              <a:gd name="connsiteY106" fmla="*/ 15496 h 607568"/>
              <a:gd name="connsiteX107" fmla="*/ 151336 w 608415"/>
              <a:gd name="connsiteY107" fmla="*/ 0 h 607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608415" h="607568">
                <a:moveTo>
                  <a:pt x="503168" y="458875"/>
                </a:moveTo>
                <a:cubicBezTo>
                  <a:pt x="495639" y="458875"/>
                  <a:pt x="489492" y="465013"/>
                  <a:pt x="489492" y="472532"/>
                </a:cubicBezTo>
                <a:cubicBezTo>
                  <a:pt x="489492" y="480051"/>
                  <a:pt x="495639" y="486189"/>
                  <a:pt x="503168" y="486189"/>
                </a:cubicBezTo>
                <a:cubicBezTo>
                  <a:pt x="510698" y="486189"/>
                  <a:pt x="516844" y="480051"/>
                  <a:pt x="516844" y="472532"/>
                </a:cubicBezTo>
                <a:cubicBezTo>
                  <a:pt x="516844" y="465013"/>
                  <a:pt x="510698" y="458875"/>
                  <a:pt x="503168" y="458875"/>
                </a:cubicBezTo>
                <a:close/>
                <a:moveTo>
                  <a:pt x="542045" y="418364"/>
                </a:moveTo>
                <a:cubicBezTo>
                  <a:pt x="546003" y="418364"/>
                  <a:pt x="549960" y="419899"/>
                  <a:pt x="552956" y="422968"/>
                </a:cubicBezTo>
                <a:cubicBezTo>
                  <a:pt x="558949" y="428953"/>
                  <a:pt x="558949" y="438620"/>
                  <a:pt x="552956" y="444758"/>
                </a:cubicBezTo>
                <a:lnTo>
                  <a:pt x="543736" y="453965"/>
                </a:lnTo>
                <a:cubicBezTo>
                  <a:pt x="546348" y="459643"/>
                  <a:pt x="547731" y="465934"/>
                  <a:pt x="547731" y="472532"/>
                </a:cubicBezTo>
                <a:cubicBezTo>
                  <a:pt x="547731" y="497084"/>
                  <a:pt x="527755" y="517033"/>
                  <a:pt x="503168" y="517033"/>
                </a:cubicBezTo>
                <a:cubicBezTo>
                  <a:pt x="478582" y="517033"/>
                  <a:pt x="458605" y="497084"/>
                  <a:pt x="458605" y="472532"/>
                </a:cubicBezTo>
                <a:cubicBezTo>
                  <a:pt x="458605" y="447980"/>
                  <a:pt x="478582" y="428032"/>
                  <a:pt x="503168" y="428032"/>
                </a:cubicBezTo>
                <a:cubicBezTo>
                  <a:pt x="509776" y="428032"/>
                  <a:pt x="516076" y="429566"/>
                  <a:pt x="521762" y="432175"/>
                </a:cubicBezTo>
                <a:lnTo>
                  <a:pt x="531135" y="422968"/>
                </a:lnTo>
                <a:cubicBezTo>
                  <a:pt x="534132" y="419899"/>
                  <a:pt x="538089" y="418364"/>
                  <a:pt x="542045" y="418364"/>
                </a:cubicBezTo>
                <a:close/>
                <a:moveTo>
                  <a:pt x="98791" y="403971"/>
                </a:moveTo>
                <a:lnTo>
                  <a:pt x="98791" y="443862"/>
                </a:lnTo>
                <a:lnTo>
                  <a:pt x="407607" y="505540"/>
                </a:lnTo>
                <a:lnTo>
                  <a:pt x="407607" y="403971"/>
                </a:lnTo>
                <a:close/>
                <a:moveTo>
                  <a:pt x="508106" y="345982"/>
                </a:moveTo>
                <a:cubicBezTo>
                  <a:pt x="519466" y="345982"/>
                  <a:pt x="528676" y="355176"/>
                  <a:pt x="528676" y="366517"/>
                </a:cubicBezTo>
                <a:cubicBezTo>
                  <a:pt x="528676" y="377858"/>
                  <a:pt x="519466" y="387052"/>
                  <a:pt x="508106" y="387052"/>
                </a:cubicBezTo>
                <a:cubicBezTo>
                  <a:pt x="496746" y="387052"/>
                  <a:pt x="487536" y="377858"/>
                  <a:pt x="487536" y="366517"/>
                </a:cubicBezTo>
                <a:cubicBezTo>
                  <a:pt x="487536" y="355176"/>
                  <a:pt x="496746" y="345982"/>
                  <a:pt x="508106" y="345982"/>
                </a:cubicBezTo>
                <a:close/>
                <a:moveTo>
                  <a:pt x="438489" y="268343"/>
                </a:moveTo>
                <a:lnTo>
                  <a:pt x="438489" y="576729"/>
                </a:lnTo>
                <a:lnTo>
                  <a:pt x="577533" y="576729"/>
                </a:lnTo>
                <a:lnTo>
                  <a:pt x="577533" y="268343"/>
                </a:lnTo>
                <a:close/>
                <a:moveTo>
                  <a:pt x="189899" y="235970"/>
                </a:moveTo>
                <a:lnTo>
                  <a:pt x="189899" y="286293"/>
                </a:lnTo>
                <a:lnTo>
                  <a:pt x="202344" y="294578"/>
                </a:lnTo>
                <a:lnTo>
                  <a:pt x="214635" y="286293"/>
                </a:lnTo>
                <a:lnTo>
                  <a:pt x="214635" y="235970"/>
                </a:lnTo>
                <a:close/>
                <a:moveTo>
                  <a:pt x="472597" y="132560"/>
                </a:moveTo>
                <a:lnTo>
                  <a:pt x="472597" y="237504"/>
                </a:lnTo>
                <a:lnTo>
                  <a:pt x="543579" y="237504"/>
                </a:lnTo>
                <a:lnTo>
                  <a:pt x="543579" y="132560"/>
                </a:lnTo>
                <a:close/>
                <a:moveTo>
                  <a:pt x="268717" y="64746"/>
                </a:moveTo>
                <a:lnTo>
                  <a:pt x="268717" y="101722"/>
                </a:lnTo>
                <a:lnTo>
                  <a:pt x="577533" y="101722"/>
                </a:lnTo>
                <a:lnTo>
                  <a:pt x="577533" y="64746"/>
                </a:lnTo>
                <a:close/>
                <a:moveTo>
                  <a:pt x="98791" y="64746"/>
                </a:moveTo>
                <a:lnTo>
                  <a:pt x="98791" y="101722"/>
                </a:lnTo>
                <a:lnTo>
                  <a:pt x="135818" y="101722"/>
                </a:lnTo>
                <a:lnTo>
                  <a:pt x="135818" y="64746"/>
                </a:lnTo>
                <a:close/>
                <a:moveTo>
                  <a:pt x="166700" y="30839"/>
                </a:moveTo>
                <a:lnTo>
                  <a:pt x="166700" y="203597"/>
                </a:lnTo>
                <a:lnTo>
                  <a:pt x="237835" y="203597"/>
                </a:lnTo>
                <a:lnTo>
                  <a:pt x="237835" y="30839"/>
                </a:lnTo>
                <a:close/>
                <a:moveTo>
                  <a:pt x="151336" y="0"/>
                </a:moveTo>
                <a:lnTo>
                  <a:pt x="253199" y="0"/>
                </a:lnTo>
                <a:cubicBezTo>
                  <a:pt x="261803" y="0"/>
                  <a:pt x="268717" y="6904"/>
                  <a:pt x="268717" y="15496"/>
                </a:cubicBezTo>
                <a:lnTo>
                  <a:pt x="268717" y="33907"/>
                </a:lnTo>
                <a:lnTo>
                  <a:pt x="592897" y="33907"/>
                </a:lnTo>
                <a:cubicBezTo>
                  <a:pt x="601501" y="33907"/>
                  <a:pt x="608415" y="40811"/>
                  <a:pt x="608415" y="49403"/>
                </a:cubicBezTo>
                <a:lnTo>
                  <a:pt x="608415" y="117218"/>
                </a:lnTo>
                <a:cubicBezTo>
                  <a:pt x="608415" y="125656"/>
                  <a:pt x="601501" y="132560"/>
                  <a:pt x="592897" y="132560"/>
                </a:cubicBezTo>
                <a:lnTo>
                  <a:pt x="574460" y="132560"/>
                </a:lnTo>
                <a:lnTo>
                  <a:pt x="574460" y="237504"/>
                </a:lnTo>
                <a:lnTo>
                  <a:pt x="593051" y="237504"/>
                </a:lnTo>
                <a:cubicBezTo>
                  <a:pt x="601501" y="237504"/>
                  <a:pt x="608415" y="244408"/>
                  <a:pt x="608415" y="252846"/>
                </a:cubicBezTo>
                <a:lnTo>
                  <a:pt x="608415" y="592225"/>
                </a:lnTo>
                <a:cubicBezTo>
                  <a:pt x="608415" y="600664"/>
                  <a:pt x="601501" y="607568"/>
                  <a:pt x="593051" y="607568"/>
                </a:cubicBezTo>
                <a:lnTo>
                  <a:pt x="423125" y="607568"/>
                </a:lnTo>
                <a:cubicBezTo>
                  <a:pt x="414521" y="607568"/>
                  <a:pt x="407607" y="600664"/>
                  <a:pt x="407607" y="592225"/>
                </a:cubicBezTo>
                <a:lnTo>
                  <a:pt x="407607" y="536992"/>
                </a:lnTo>
                <a:lnTo>
                  <a:pt x="80354" y="471632"/>
                </a:lnTo>
                <a:cubicBezTo>
                  <a:pt x="73133" y="470098"/>
                  <a:pt x="67909" y="463808"/>
                  <a:pt x="67909" y="456443"/>
                </a:cubicBezTo>
                <a:lnTo>
                  <a:pt x="67909" y="388629"/>
                </a:lnTo>
                <a:cubicBezTo>
                  <a:pt x="67909" y="380037"/>
                  <a:pt x="74823" y="373133"/>
                  <a:pt x="83427" y="373133"/>
                </a:cubicBezTo>
                <a:lnTo>
                  <a:pt x="407607" y="373133"/>
                </a:lnTo>
                <a:lnTo>
                  <a:pt x="407607" y="252846"/>
                </a:lnTo>
                <a:cubicBezTo>
                  <a:pt x="407607" y="244408"/>
                  <a:pt x="414521" y="237504"/>
                  <a:pt x="423125" y="237504"/>
                </a:cubicBezTo>
                <a:lnTo>
                  <a:pt x="441715" y="237504"/>
                </a:lnTo>
                <a:lnTo>
                  <a:pt x="441715" y="132560"/>
                </a:lnTo>
                <a:lnTo>
                  <a:pt x="268717" y="132560"/>
                </a:lnTo>
                <a:lnTo>
                  <a:pt x="268717" y="218939"/>
                </a:lnTo>
                <a:cubicBezTo>
                  <a:pt x="268717" y="227531"/>
                  <a:pt x="261803" y="234435"/>
                  <a:pt x="253199" y="234435"/>
                </a:cubicBezTo>
                <a:lnTo>
                  <a:pt x="245517" y="234435"/>
                </a:lnTo>
                <a:lnTo>
                  <a:pt x="245517" y="294578"/>
                </a:lnTo>
                <a:cubicBezTo>
                  <a:pt x="245517" y="299641"/>
                  <a:pt x="242905" y="304551"/>
                  <a:pt x="238603" y="307313"/>
                </a:cubicBezTo>
                <a:lnTo>
                  <a:pt x="210794" y="325877"/>
                </a:lnTo>
                <a:cubicBezTo>
                  <a:pt x="208336" y="327565"/>
                  <a:pt x="205263" y="328486"/>
                  <a:pt x="202344" y="328486"/>
                </a:cubicBezTo>
                <a:cubicBezTo>
                  <a:pt x="199271" y="328486"/>
                  <a:pt x="196352" y="327565"/>
                  <a:pt x="193740" y="325877"/>
                </a:cubicBezTo>
                <a:lnTo>
                  <a:pt x="165931" y="307313"/>
                </a:lnTo>
                <a:cubicBezTo>
                  <a:pt x="161629" y="304551"/>
                  <a:pt x="159018" y="299641"/>
                  <a:pt x="159018" y="294578"/>
                </a:cubicBezTo>
                <a:lnTo>
                  <a:pt x="159018" y="234435"/>
                </a:lnTo>
                <a:lnTo>
                  <a:pt x="151336" y="234435"/>
                </a:lnTo>
                <a:cubicBezTo>
                  <a:pt x="142732" y="234435"/>
                  <a:pt x="135818" y="227531"/>
                  <a:pt x="135818" y="218939"/>
                </a:cubicBezTo>
                <a:lnTo>
                  <a:pt x="135818" y="132560"/>
                </a:lnTo>
                <a:lnTo>
                  <a:pt x="83427" y="132560"/>
                </a:lnTo>
                <a:cubicBezTo>
                  <a:pt x="74823" y="132560"/>
                  <a:pt x="67909" y="125656"/>
                  <a:pt x="67909" y="117218"/>
                </a:cubicBezTo>
                <a:lnTo>
                  <a:pt x="67909" y="98653"/>
                </a:lnTo>
                <a:lnTo>
                  <a:pt x="30882" y="98653"/>
                </a:lnTo>
                <a:lnTo>
                  <a:pt x="30882" y="117218"/>
                </a:lnTo>
                <a:cubicBezTo>
                  <a:pt x="30882" y="125656"/>
                  <a:pt x="23968" y="132560"/>
                  <a:pt x="15518" y="132560"/>
                </a:cubicBezTo>
                <a:cubicBezTo>
                  <a:pt x="6914" y="132560"/>
                  <a:pt x="0" y="125656"/>
                  <a:pt x="0" y="117218"/>
                </a:cubicBezTo>
                <a:lnTo>
                  <a:pt x="0" y="49403"/>
                </a:lnTo>
                <a:cubicBezTo>
                  <a:pt x="0" y="40811"/>
                  <a:pt x="6914" y="33907"/>
                  <a:pt x="15518" y="33907"/>
                </a:cubicBezTo>
                <a:cubicBezTo>
                  <a:pt x="23968" y="33907"/>
                  <a:pt x="30882" y="40811"/>
                  <a:pt x="30882" y="49403"/>
                </a:cubicBezTo>
                <a:lnTo>
                  <a:pt x="30882" y="67814"/>
                </a:lnTo>
                <a:lnTo>
                  <a:pt x="67909" y="67814"/>
                </a:lnTo>
                <a:lnTo>
                  <a:pt x="67909" y="49403"/>
                </a:lnTo>
                <a:cubicBezTo>
                  <a:pt x="67909" y="40811"/>
                  <a:pt x="74823" y="33907"/>
                  <a:pt x="83427" y="33907"/>
                </a:cubicBezTo>
                <a:lnTo>
                  <a:pt x="135818" y="33907"/>
                </a:lnTo>
                <a:lnTo>
                  <a:pt x="135818" y="15496"/>
                </a:lnTo>
                <a:cubicBezTo>
                  <a:pt x="135818" y="6904"/>
                  <a:pt x="142732" y="0"/>
                  <a:pt x="15133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35" name="椭圆 33"/>
          <p:cNvSpPr/>
          <p:nvPr/>
        </p:nvSpPr>
        <p:spPr>
          <a:xfrm>
            <a:off x="9860979" y="2793244"/>
            <a:ext cx="504676" cy="351369"/>
          </a:xfrm>
          <a:custGeom>
            <a:avLst/>
            <a:gdLst>
              <a:gd name="T0" fmla="*/ 3827 w 3967"/>
              <a:gd name="T1" fmla="*/ 1301 h 2766"/>
              <a:gd name="T2" fmla="*/ 3743 w 3967"/>
              <a:gd name="T3" fmla="*/ 778 h 2766"/>
              <a:gd name="T4" fmla="*/ 3197 w 3967"/>
              <a:gd name="T5" fmla="*/ 646 h 2766"/>
              <a:gd name="T6" fmla="*/ 3279 w 3967"/>
              <a:gd name="T7" fmla="*/ 50 h 2766"/>
              <a:gd name="T8" fmla="*/ 1111 w 3967"/>
              <a:gd name="T9" fmla="*/ 0 h 2766"/>
              <a:gd name="T10" fmla="*/ 956 w 3967"/>
              <a:gd name="T11" fmla="*/ 218 h 2766"/>
              <a:gd name="T12" fmla="*/ 543 w 3967"/>
              <a:gd name="T13" fmla="*/ 351 h 2766"/>
              <a:gd name="T14" fmla="*/ 897 w 3967"/>
              <a:gd name="T15" fmla="*/ 484 h 2766"/>
              <a:gd name="T16" fmla="*/ 350 w 3967"/>
              <a:gd name="T17" fmla="*/ 761 h 2766"/>
              <a:gd name="T18" fmla="*/ 350 w 3967"/>
              <a:gd name="T19" fmla="*/ 1027 h 2766"/>
              <a:gd name="T20" fmla="*/ 714 w 3967"/>
              <a:gd name="T21" fmla="*/ 1304 h 2766"/>
              <a:gd name="T22" fmla="*/ 0 w 3967"/>
              <a:gd name="T23" fmla="*/ 1437 h 2766"/>
              <a:gd name="T24" fmla="*/ 655 w 3967"/>
              <a:gd name="T25" fmla="*/ 1570 h 2766"/>
              <a:gd name="T26" fmla="*/ 573 w 3967"/>
              <a:gd name="T27" fmla="*/ 2172 h 2766"/>
              <a:gd name="T28" fmla="*/ 762 w 3967"/>
              <a:gd name="T29" fmla="*/ 2222 h 2766"/>
              <a:gd name="T30" fmla="*/ 1274 w 3967"/>
              <a:gd name="T31" fmla="*/ 2766 h 2766"/>
              <a:gd name="T32" fmla="*/ 1786 w 3967"/>
              <a:gd name="T33" fmla="*/ 2222 h 2766"/>
              <a:gd name="T34" fmla="*/ 2608 w 3967"/>
              <a:gd name="T35" fmla="*/ 2252 h 2766"/>
              <a:gd name="T36" fmla="*/ 3634 w 3967"/>
              <a:gd name="T37" fmla="*/ 2252 h 2766"/>
              <a:gd name="T38" fmla="*/ 3736 w 3967"/>
              <a:gd name="T39" fmla="*/ 2131 h 2766"/>
              <a:gd name="T40" fmla="*/ 3935 w 3967"/>
              <a:gd name="T41" fmla="*/ 1356 h 2766"/>
              <a:gd name="T42" fmla="*/ 3477 w 3967"/>
              <a:gd name="T43" fmla="*/ 912 h 2766"/>
              <a:gd name="T44" fmla="*/ 3052 w 3967"/>
              <a:gd name="T45" fmla="*/ 1301 h 2766"/>
              <a:gd name="T46" fmla="*/ 3175 w 3967"/>
              <a:gd name="T47" fmla="*/ 912 h 2766"/>
              <a:gd name="T48" fmla="*/ 1026 w 3967"/>
              <a:gd name="T49" fmla="*/ 2252 h 2766"/>
              <a:gd name="T50" fmla="*/ 1521 w 3967"/>
              <a:gd name="T51" fmla="*/ 2252 h 2766"/>
              <a:gd name="T52" fmla="*/ 1274 w 3967"/>
              <a:gd name="T53" fmla="*/ 1739 h 2766"/>
              <a:gd name="T54" fmla="*/ 842 w 3967"/>
              <a:gd name="T55" fmla="*/ 1956 h 2766"/>
              <a:gd name="T56" fmla="*/ 3010 w 3967"/>
              <a:gd name="T57" fmla="*/ 266 h 2766"/>
              <a:gd name="T58" fmla="*/ 1693 w 3967"/>
              <a:gd name="T59" fmla="*/ 1956 h 2766"/>
              <a:gd name="T60" fmla="*/ 3121 w 3967"/>
              <a:gd name="T61" fmla="*/ 2500 h 2766"/>
              <a:gd name="T62" fmla="*/ 3121 w 3967"/>
              <a:gd name="T63" fmla="*/ 2005 h 2766"/>
              <a:gd name="T64" fmla="*/ 3121 w 3967"/>
              <a:gd name="T65" fmla="*/ 2500 h 2766"/>
              <a:gd name="T66" fmla="*/ 3121 w 3967"/>
              <a:gd name="T67" fmla="*/ 1739 h 2766"/>
              <a:gd name="T68" fmla="*/ 2993 w 3967"/>
              <a:gd name="T69" fmla="*/ 1567 h 2766"/>
              <a:gd name="T70" fmla="*/ 3522 w 3967"/>
              <a:gd name="T71" fmla="*/ 1933 h 2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967" h="2766">
                <a:moveTo>
                  <a:pt x="3935" y="1356"/>
                </a:moveTo>
                <a:cubicBezTo>
                  <a:pt x="3910" y="1322"/>
                  <a:pt x="3870" y="1301"/>
                  <a:pt x="3827" y="1301"/>
                </a:cubicBezTo>
                <a:lnTo>
                  <a:pt x="3744" y="1301"/>
                </a:lnTo>
                <a:lnTo>
                  <a:pt x="3743" y="778"/>
                </a:lnTo>
                <a:cubicBezTo>
                  <a:pt x="3742" y="705"/>
                  <a:pt x="3683" y="646"/>
                  <a:pt x="3610" y="646"/>
                </a:cubicBezTo>
                <a:lnTo>
                  <a:pt x="3197" y="646"/>
                </a:lnTo>
                <a:lnTo>
                  <a:pt x="3305" y="162"/>
                </a:lnTo>
                <a:cubicBezTo>
                  <a:pt x="3314" y="123"/>
                  <a:pt x="3304" y="82"/>
                  <a:pt x="3279" y="50"/>
                </a:cubicBezTo>
                <a:cubicBezTo>
                  <a:pt x="3254" y="19"/>
                  <a:pt x="3215" y="0"/>
                  <a:pt x="3175" y="0"/>
                </a:cubicBezTo>
                <a:lnTo>
                  <a:pt x="1111" y="0"/>
                </a:lnTo>
                <a:cubicBezTo>
                  <a:pt x="1048" y="0"/>
                  <a:pt x="995" y="44"/>
                  <a:pt x="981" y="105"/>
                </a:cubicBezTo>
                <a:lnTo>
                  <a:pt x="956" y="218"/>
                </a:lnTo>
                <a:lnTo>
                  <a:pt x="676" y="218"/>
                </a:lnTo>
                <a:cubicBezTo>
                  <a:pt x="603" y="218"/>
                  <a:pt x="543" y="277"/>
                  <a:pt x="543" y="351"/>
                </a:cubicBezTo>
                <a:cubicBezTo>
                  <a:pt x="543" y="424"/>
                  <a:pt x="603" y="484"/>
                  <a:pt x="676" y="484"/>
                </a:cubicBezTo>
                <a:lnTo>
                  <a:pt x="897" y="484"/>
                </a:lnTo>
                <a:lnTo>
                  <a:pt x="835" y="761"/>
                </a:lnTo>
                <a:lnTo>
                  <a:pt x="350" y="761"/>
                </a:lnTo>
                <a:cubicBezTo>
                  <a:pt x="277" y="761"/>
                  <a:pt x="217" y="821"/>
                  <a:pt x="217" y="894"/>
                </a:cubicBezTo>
                <a:cubicBezTo>
                  <a:pt x="217" y="967"/>
                  <a:pt x="277" y="1027"/>
                  <a:pt x="350" y="1027"/>
                </a:cubicBezTo>
                <a:lnTo>
                  <a:pt x="776" y="1027"/>
                </a:lnTo>
                <a:lnTo>
                  <a:pt x="714" y="1304"/>
                </a:lnTo>
                <a:lnTo>
                  <a:pt x="133" y="1304"/>
                </a:lnTo>
                <a:cubicBezTo>
                  <a:pt x="60" y="1304"/>
                  <a:pt x="0" y="1364"/>
                  <a:pt x="0" y="1437"/>
                </a:cubicBezTo>
                <a:cubicBezTo>
                  <a:pt x="0" y="1511"/>
                  <a:pt x="60" y="1570"/>
                  <a:pt x="133" y="1570"/>
                </a:cubicBezTo>
                <a:lnTo>
                  <a:pt x="655" y="1570"/>
                </a:lnTo>
                <a:lnTo>
                  <a:pt x="546" y="2061"/>
                </a:lnTo>
                <a:cubicBezTo>
                  <a:pt x="538" y="2100"/>
                  <a:pt x="547" y="2141"/>
                  <a:pt x="573" y="2172"/>
                </a:cubicBezTo>
                <a:cubicBezTo>
                  <a:pt x="598" y="2204"/>
                  <a:pt x="636" y="2222"/>
                  <a:pt x="676" y="2222"/>
                </a:cubicBezTo>
                <a:lnTo>
                  <a:pt x="762" y="2222"/>
                </a:lnTo>
                <a:cubicBezTo>
                  <a:pt x="761" y="2232"/>
                  <a:pt x="761" y="2242"/>
                  <a:pt x="761" y="2252"/>
                </a:cubicBezTo>
                <a:cubicBezTo>
                  <a:pt x="761" y="2535"/>
                  <a:pt x="991" y="2766"/>
                  <a:pt x="1274" y="2766"/>
                </a:cubicBezTo>
                <a:cubicBezTo>
                  <a:pt x="1557" y="2766"/>
                  <a:pt x="1787" y="2535"/>
                  <a:pt x="1787" y="2252"/>
                </a:cubicBezTo>
                <a:cubicBezTo>
                  <a:pt x="1787" y="2242"/>
                  <a:pt x="1787" y="2232"/>
                  <a:pt x="1786" y="2222"/>
                </a:cubicBezTo>
                <a:lnTo>
                  <a:pt x="2609" y="2222"/>
                </a:lnTo>
                <a:cubicBezTo>
                  <a:pt x="2608" y="2232"/>
                  <a:pt x="2608" y="2242"/>
                  <a:pt x="2608" y="2252"/>
                </a:cubicBezTo>
                <a:cubicBezTo>
                  <a:pt x="2608" y="2535"/>
                  <a:pt x="2838" y="2766"/>
                  <a:pt x="3121" y="2766"/>
                </a:cubicBezTo>
                <a:cubicBezTo>
                  <a:pt x="3404" y="2766"/>
                  <a:pt x="3634" y="2535"/>
                  <a:pt x="3634" y="2252"/>
                </a:cubicBezTo>
                <a:cubicBezTo>
                  <a:pt x="3634" y="2242"/>
                  <a:pt x="3634" y="2231"/>
                  <a:pt x="3633" y="2220"/>
                </a:cubicBezTo>
                <a:cubicBezTo>
                  <a:pt x="3679" y="2212"/>
                  <a:pt x="3720" y="2179"/>
                  <a:pt x="3736" y="2131"/>
                </a:cubicBezTo>
                <a:lnTo>
                  <a:pt x="3953" y="1476"/>
                </a:lnTo>
                <a:cubicBezTo>
                  <a:pt x="3967" y="1435"/>
                  <a:pt x="3960" y="1391"/>
                  <a:pt x="3935" y="1356"/>
                </a:cubicBezTo>
                <a:close/>
                <a:moveTo>
                  <a:pt x="3175" y="912"/>
                </a:moveTo>
                <a:lnTo>
                  <a:pt x="3477" y="912"/>
                </a:lnTo>
                <a:lnTo>
                  <a:pt x="3479" y="1301"/>
                </a:lnTo>
                <a:lnTo>
                  <a:pt x="3052" y="1301"/>
                </a:lnTo>
                <a:lnTo>
                  <a:pt x="3140" y="907"/>
                </a:lnTo>
                <a:cubicBezTo>
                  <a:pt x="3151" y="910"/>
                  <a:pt x="3163" y="912"/>
                  <a:pt x="3175" y="912"/>
                </a:cubicBezTo>
                <a:close/>
                <a:moveTo>
                  <a:pt x="1274" y="2500"/>
                </a:moveTo>
                <a:cubicBezTo>
                  <a:pt x="1137" y="2500"/>
                  <a:pt x="1026" y="2389"/>
                  <a:pt x="1026" y="2252"/>
                </a:cubicBezTo>
                <a:cubicBezTo>
                  <a:pt x="1026" y="2116"/>
                  <a:pt x="1137" y="2005"/>
                  <a:pt x="1274" y="2005"/>
                </a:cubicBezTo>
                <a:cubicBezTo>
                  <a:pt x="1410" y="2005"/>
                  <a:pt x="1521" y="2116"/>
                  <a:pt x="1521" y="2252"/>
                </a:cubicBezTo>
                <a:cubicBezTo>
                  <a:pt x="1521" y="2389"/>
                  <a:pt x="1410" y="2500"/>
                  <a:pt x="1274" y="2500"/>
                </a:cubicBezTo>
                <a:close/>
                <a:moveTo>
                  <a:pt x="1274" y="1739"/>
                </a:moveTo>
                <a:cubicBezTo>
                  <a:pt x="1101" y="1739"/>
                  <a:pt x="948" y="1825"/>
                  <a:pt x="855" y="1956"/>
                </a:cubicBezTo>
                <a:lnTo>
                  <a:pt x="842" y="1956"/>
                </a:lnTo>
                <a:lnTo>
                  <a:pt x="1217" y="266"/>
                </a:lnTo>
                <a:lnTo>
                  <a:pt x="3010" y="266"/>
                </a:lnTo>
                <a:lnTo>
                  <a:pt x="2634" y="1956"/>
                </a:lnTo>
                <a:lnTo>
                  <a:pt x="1693" y="1956"/>
                </a:lnTo>
                <a:cubicBezTo>
                  <a:pt x="1600" y="1825"/>
                  <a:pt x="1447" y="1739"/>
                  <a:pt x="1274" y="1739"/>
                </a:cubicBezTo>
                <a:close/>
                <a:moveTo>
                  <a:pt x="3121" y="2500"/>
                </a:moveTo>
                <a:cubicBezTo>
                  <a:pt x="2984" y="2500"/>
                  <a:pt x="2873" y="2389"/>
                  <a:pt x="2873" y="2252"/>
                </a:cubicBezTo>
                <a:cubicBezTo>
                  <a:pt x="2873" y="2116"/>
                  <a:pt x="2984" y="2005"/>
                  <a:pt x="3121" y="2005"/>
                </a:cubicBezTo>
                <a:cubicBezTo>
                  <a:pt x="3257" y="2005"/>
                  <a:pt x="3368" y="2116"/>
                  <a:pt x="3368" y="2252"/>
                </a:cubicBezTo>
                <a:cubicBezTo>
                  <a:pt x="3368" y="2389"/>
                  <a:pt x="3257" y="2500"/>
                  <a:pt x="3121" y="2500"/>
                </a:cubicBezTo>
                <a:close/>
                <a:moveTo>
                  <a:pt x="3522" y="1933"/>
                </a:moveTo>
                <a:cubicBezTo>
                  <a:pt x="3428" y="1815"/>
                  <a:pt x="3283" y="1739"/>
                  <a:pt x="3121" y="1739"/>
                </a:cubicBezTo>
                <a:cubicBezTo>
                  <a:pt x="3060" y="1739"/>
                  <a:pt x="3002" y="1750"/>
                  <a:pt x="2948" y="1769"/>
                </a:cubicBezTo>
                <a:lnTo>
                  <a:pt x="2993" y="1567"/>
                </a:lnTo>
                <a:lnTo>
                  <a:pt x="3643" y="1567"/>
                </a:lnTo>
                <a:lnTo>
                  <a:pt x="3522" y="193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Tree>
  </p:cSld>
  <p:clrMapOvr>
    <a:masterClrMapping/>
  </p:clrMapOvr>
  <p:transition spd="slow" advTm="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anim calcmode="lin" valueType="num">
                                      <p:cBhvr>
                                        <p:cTn id="18" dur="1000" fill="hold"/>
                                        <p:tgtEl>
                                          <p:spTgt spid="13"/>
                                        </p:tgtEl>
                                        <p:attrNameLst>
                                          <p:attrName>ppt_x</p:attrName>
                                        </p:attrNameLst>
                                      </p:cBhvr>
                                      <p:tavLst>
                                        <p:tav tm="0">
                                          <p:val>
                                            <p:strVal val="#ppt_x"/>
                                          </p:val>
                                        </p:tav>
                                        <p:tav tm="100000">
                                          <p:val>
                                            <p:strVal val="#ppt_x"/>
                                          </p:val>
                                        </p:tav>
                                      </p:tavLst>
                                    </p:anim>
                                    <p:anim calcmode="lin" valueType="num">
                                      <p:cBhvr>
                                        <p:cTn id="19" dur="1000" fill="hold"/>
                                        <p:tgtEl>
                                          <p:spTgt spid="1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1000"/>
                                        <p:tgtEl>
                                          <p:spTgt spid="16"/>
                                        </p:tgtEl>
                                      </p:cBhvr>
                                    </p:animEffect>
                                    <p:anim calcmode="lin" valueType="num">
                                      <p:cBhvr>
                                        <p:cTn id="23" dur="1000" fill="hold"/>
                                        <p:tgtEl>
                                          <p:spTgt spid="16"/>
                                        </p:tgtEl>
                                        <p:attrNameLst>
                                          <p:attrName>ppt_x</p:attrName>
                                        </p:attrNameLst>
                                      </p:cBhvr>
                                      <p:tavLst>
                                        <p:tav tm="0">
                                          <p:val>
                                            <p:strVal val="#ppt_x"/>
                                          </p:val>
                                        </p:tav>
                                        <p:tav tm="100000">
                                          <p:val>
                                            <p:strVal val="#ppt_x"/>
                                          </p:val>
                                        </p:tav>
                                      </p:tavLst>
                                    </p:anim>
                                    <p:anim calcmode="lin" valueType="num">
                                      <p:cBhvr>
                                        <p:cTn id="24" dur="1000" fill="hold"/>
                                        <p:tgtEl>
                                          <p:spTgt spid="16"/>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8"/>
                                        </p:tgtEl>
                                        <p:attrNameLst>
                                          <p:attrName>style.visibility</p:attrName>
                                        </p:attrNameLst>
                                      </p:cBhvr>
                                      <p:to>
                                        <p:strVal val="visible"/>
                                      </p:to>
                                    </p:set>
                                    <p:animEffect transition="in" filter="fade">
                                      <p:cBhvr>
                                        <p:cTn id="27" dur="1000"/>
                                        <p:tgtEl>
                                          <p:spTgt spid="38"/>
                                        </p:tgtEl>
                                      </p:cBhvr>
                                    </p:animEffect>
                                    <p:anim calcmode="lin" valueType="num">
                                      <p:cBhvr>
                                        <p:cTn id="28" dur="1000" fill="hold"/>
                                        <p:tgtEl>
                                          <p:spTgt spid="38"/>
                                        </p:tgtEl>
                                        <p:attrNameLst>
                                          <p:attrName>ppt_x</p:attrName>
                                        </p:attrNameLst>
                                      </p:cBhvr>
                                      <p:tavLst>
                                        <p:tav tm="0">
                                          <p:val>
                                            <p:strVal val="#ppt_x"/>
                                          </p:val>
                                        </p:tav>
                                        <p:tav tm="100000">
                                          <p:val>
                                            <p:strVal val="#ppt_x"/>
                                          </p:val>
                                        </p:tav>
                                      </p:tavLst>
                                    </p:anim>
                                    <p:anim calcmode="lin" valueType="num">
                                      <p:cBhvr>
                                        <p:cTn id="29" dur="1000" fill="hold"/>
                                        <p:tgtEl>
                                          <p:spTgt spid="3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7"/>
                                        </p:tgtEl>
                                        <p:attrNameLst>
                                          <p:attrName>style.visibility</p:attrName>
                                        </p:attrNameLst>
                                      </p:cBhvr>
                                      <p:to>
                                        <p:strVal val="visible"/>
                                      </p:to>
                                    </p:set>
                                    <p:animEffect transition="in" filter="fade">
                                      <p:cBhvr>
                                        <p:cTn id="32" dur="1000"/>
                                        <p:tgtEl>
                                          <p:spTgt spid="37"/>
                                        </p:tgtEl>
                                      </p:cBhvr>
                                    </p:animEffect>
                                    <p:anim calcmode="lin" valueType="num">
                                      <p:cBhvr>
                                        <p:cTn id="33" dur="1000" fill="hold"/>
                                        <p:tgtEl>
                                          <p:spTgt spid="37"/>
                                        </p:tgtEl>
                                        <p:attrNameLst>
                                          <p:attrName>ppt_x</p:attrName>
                                        </p:attrNameLst>
                                      </p:cBhvr>
                                      <p:tavLst>
                                        <p:tav tm="0">
                                          <p:val>
                                            <p:strVal val="#ppt_x"/>
                                          </p:val>
                                        </p:tav>
                                        <p:tav tm="100000">
                                          <p:val>
                                            <p:strVal val="#ppt_x"/>
                                          </p:val>
                                        </p:tav>
                                      </p:tavLst>
                                    </p:anim>
                                    <p:anim calcmode="lin" valueType="num">
                                      <p:cBhvr>
                                        <p:cTn id="34" dur="1000" fill="hold"/>
                                        <p:tgtEl>
                                          <p:spTgt spid="37"/>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fade">
                                      <p:cBhvr>
                                        <p:cTn id="37" dur="1000"/>
                                        <p:tgtEl>
                                          <p:spTgt spid="36"/>
                                        </p:tgtEl>
                                      </p:cBhvr>
                                    </p:animEffect>
                                    <p:anim calcmode="lin" valueType="num">
                                      <p:cBhvr>
                                        <p:cTn id="38" dur="1000" fill="hold"/>
                                        <p:tgtEl>
                                          <p:spTgt spid="36"/>
                                        </p:tgtEl>
                                        <p:attrNameLst>
                                          <p:attrName>ppt_x</p:attrName>
                                        </p:attrNameLst>
                                      </p:cBhvr>
                                      <p:tavLst>
                                        <p:tav tm="0">
                                          <p:val>
                                            <p:strVal val="#ppt_x"/>
                                          </p:val>
                                        </p:tav>
                                        <p:tav tm="100000">
                                          <p:val>
                                            <p:strVal val="#ppt_x"/>
                                          </p:val>
                                        </p:tav>
                                      </p:tavLst>
                                    </p:anim>
                                    <p:anim calcmode="lin" valueType="num">
                                      <p:cBhvr>
                                        <p:cTn id="39" dur="1000" fill="hold"/>
                                        <p:tgtEl>
                                          <p:spTgt spid="36"/>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fade">
                                      <p:cBhvr>
                                        <p:cTn id="42" dur="1000"/>
                                        <p:tgtEl>
                                          <p:spTgt spid="35"/>
                                        </p:tgtEl>
                                      </p:cBhvr>
                                    </p:animEffect>
                                    <p:anim calcmode="lin" valueType="num">
                                      <p:cBhvr>
                                        <p:cTn id="43" dur="1000" fill="hold"/>
                                        <p:tgtEl>
                                          <p:spTgt spid="35"/>
                                        </p:tgtEl>
                                        <p:attrNameLst>
                                          <p:attrName>ppt_x</p:attrName>
                                        </p:attrNameLst>
                                      </p:cBhvr>
                                      <p:tavLst>
                                        <p:tav tm="0">
                                          <p:val>
                                            <p:strVal val="#ppt_x"/>
                                          </p:val>
                                        </p:tav>
                                        <p:tav tm="100000">
                                          <p:val>
                                            <p:strVal val="#ppt_x"/>
                                          </p:val>
                                        </p:tav>
                                      </p:tavLst>
                                    </p:anim>
                                    <p:anim calcmode="lin" valueType="num">
                                      <p:cBhvr>
                                        <p:cTn id="44" dur="1000" fill="hold"/>
                                        <p:tgtEl>
                                          <p:spTgt spid="35"/>
                                        </p:tgtEl>
                                        <p:attrNameLst>
                                          <p:attrName>ppt_y</p:attrName>
                                        </p:attrNameLst>
                                      </p:cBhvr>
                                      <p:tavLst>
                                        <p:tav tm="0">
                                          <p:val>
                                            <p:strVal val="#ppt_y+.1"/>
                                          </p:val>
                                        </p:tav>
                                        <p:tav tm="100000">
                                          <p:val>
                                            <p:strVal val="#ppt_y"/>
                                          </p:val>
                                        </p:tav>
                                      </p:tavLst>
                                    </p:anim>
                                  </p:childTnLst>
                                </p:cTn>
                              </p:par>
                            </p:childTnLst>
                          </p:cTn>
                        </p:par>
                        <p:par>
                          <p:cTn id="45" fill="hold">
                            <p:stCondLst>
                              <p:cond delay="1000"/>
                            </p:stCondLst>
                            <p:childTnLst>
                              <p:par>
                                <p:cTn id="46" presetID="53" presetClass="entr" presetSubtype="16" fill="hold" nodeType="afterEffect">
                                  <p:stCondLst>
                                    <p:cond delay="0"/>
                                  </p:stCondLst>
                                  <p:childTnLst>
                                    <p:set>
                                      <p:cBhvr>
                                        <p:cTn id="47" dur="1" fill="hold">
                                          <p:stCondLst>
                                            <p:cond delay="0"/>
                                          </p:stCondLst>
                                        </p:cTn>
                                        <p:tgtEl>
                                          <p:spTgt spid="20"/>
                                        </p:tgtEl>
                                        <p:attrNameLst>
                                          <p:attrName>style.visibility</p:attrName>
                                        </p:attrNameLst>
                                      </p:cBhvr>
                                      <p:to>
                                        <p:strVal val="visible"/>
                                      </p:to>
                                    </p:set>
                                    <p:anim calcmode="lin" valueType="num">
                                      <p:cBhvr>
                                        <p:cTn id="48" dur="500" fill="hold"/>
                                        <p:tgtEl>
                                          <p:spTgt spid="20"/>
                                        </p:tgtEl>
                                        <p:attrNameLst>
                                          <p:attrName>ppt_w</p:attrName>
                                        </p:attrNameLst>
                                      </p:cBhvr>
                                      <p:tavLst>
                                        <p:tav tm="0">
                                          <p:val>
                                            <p:fltVal val="0"/>
                                          </p:val>
                                        </p:tav>
                                        <p:tav tm="100000">
                                          <p:val>
                                            <p:strVal val="#ppt_w"/>
                                          </p:val>
                                        </p:tav>
                                      </p:tavLst>
                                    </p:anim>
                                    <p:anim calcmode="lin" valueType="num">
                                      <p:cBhvr>
                                        <p:cTn id="49" dur="500" fill="hold"/>
                                        <p:tgtEl>
                                          <p:spTgt spid="20"/>
                                        </p:tgtEl>
                                        <p:attrNameLst>
                                          <p:attrName>ppt_h</p:attrName>
                                        </p:attrNameLst>
                                      </p:cBhvr>
                                      <p:tavLst>
                                        <p:tav tm="0">
                                          <p:val>
                                            <p:fltVal val="0"/>
                                          </p:val>
                                        </p:tav>
                                        <p:tav tm="100000">
                                          <p:val>
                                            <p:strVal val="#ppt_h"/>
                                          </p:val>
                                        </p:tav>
                                      </p:tavLst>
                                    </p:anim>
                                    <p:animEffect transition="in" filter="fade">
                                      <p:cBhvr>
                                        <p:cTn id="50" dur="500"/>
                                        <p:tgtEl>
                                          <p:spTgt spid="20"/>
                                        </p:tgtEl>
                                      </p:cBhvr>
                                    </p:animEffect>
                                  </p:childTnLst>
                                </p:cTn>
                              </p:par>
                            </p:childTnLst>
                          </p:cTn>
                        </p:par>
                        <p:par>
                          <p:cTn id="51" fill="hold">
                            <p:stCondLst>
                              <p:cond delay="1500"/>
                            </p:stCondLst>
                            <p:childTnLst>
                              <p:par>
                                <p:cTn id="52" presetID="53" presetClass="entr" presetSubtype="16" fill="hold" nodeType="afterEffect">
                                  <p:stCondLst>
                                    <p:cond delay="0"/>
                                  </p:stCondLst>
                                  <p:childTnLst>
                                    <p:set>
                                      <p:cBhvr>
                                        <p:cTn id="53" dur="1" fill="hold">
                                          <p:stCondLst>
                                            <p:cond delay="0"/>
                                          </p:stCondLst>
                                        </p:cTn>
                                        <p:tgtEl>
                                          <p:spTgt spid="23"/>
                                        </p:tgtEl>
                                        <p:attrNameLst>
                                          <p:attrName>style.visibility</p:attrName>
                                        </p:attrNameLst>
                                      </p:cBhvr>
                                      <p:to>
                                        <p:strVal val="visible"/>
                                      </p:to>
                                    </p:set>
                                    <p:anim calcmode="lin" valueType="num">
                                      <p:cBhvr>
                                        <p:cTn id="54" dur="500" fill="hold"/>
                                        <p:tgtEl>
                                          <p:spTgt spid="23"/>
                                        </p:tgtEl>
                                        <p:attrNameLst>
                                          <p:attrName>ppt_w</p:attrName>
                                        </p:attrNameLst>
                                      </p:cBhvr>
                                      <p:tavLst>
                                        <p:tav tm="0">
                                          <p:val>
                                            <p:fltVal val="0"/>
                                          </p:val>
                                        </p:tav>
                                        <p:tav tm="100000">
                                          <p:val>
                                            <p:strVal val="#ppt_w"/>
                                          </p:val>
                                        </p:tav>
                                      </p:tavLst>
                                    </p:anim>
                                    <p:anim calcmode="lin" valueType="num">
                                      <p:cBhvr>
                                        <p:cTn id="55" dur="500" fill="hold"/>
                                        <p:tgtEl>
                                          <p:spTgt spid="23"/>
                                        </p:tgtEl>
                                        <p:attrNameLst>
                                          <p:attrName>ppt_h</p:attrName>
                                        </p:attrNameLst>
                                      </p:cBhvr>
                                      <p:tavLst>
                                        <p:tav tm="0">
                                          <p:val>
                                            <p:fltVal val="0"/>
                                          </p:val>
                                        </p:tav>
                                        <p:tav tm="100000">
                                          <p:val>
                                            <p:strVal val="#ppt_h"/>
                                          </p:val>
                                        </p:tav>
                                      </p:tavLst>
                                    </p:anim>
                                    <p:animEffect transition="in" filter="fade">
                                      <p:cBhvr>
                                        <p:cTn id="56" dur="500"/>
                                        <p:tgtEl>
                                          <p:spTgt spid="23"/>
                                        </p:tgtEl>
                                      </p:cBhvr>
                                    </p:animEffect>
                                  </p:childTnLst>
                                </p:cTn>
                              </p:par>
                            </p:childTnLst>
                          </p:cTn>
                        </p:par>
                        <p:par>
                          <p:cTn id="57" fill="hold">
                            <p:stCondLst>
                              <p:cond delay="2000"/>
                            </p:stCondLst>
                            <p:childTnLst>
                              <p:par>
                                <p:cTn id="58" presetID="53" presetClass="entr" presetSubtype="16" fill="hold" nodeType="afterEffect">
                                  <p:stCondLst>
                                    <p:cond delay="0"/>
                                  </p:stCondLst>
                                  <p:childTnLst>
                                    <p:set>
                                      <p:cBhvr>
                                        <p:cTn id="59" dur="1" fill="hold">
                                          <p:stCondLst>
                                            <p:cond delay="0"/>
                                          </p:stCondLst>
                                        </p:cTn>
                                        <p:tgtEl>
                                          <p:spTgt spid="26"/>
                                        </p:tgtEl>
                                        <p:attrNameLst>
                                          <p:attrName>style.visibility</p:attrName>
                                        </p:attrNameLst>
                                      </p:cBhvr>
                                      <p:to>
                                        <p:strVal val="visible"/>
                                      </p:to>
                                    </p:set>
                                    <p:anim calcmode="lin" valueType="num">
                                      <p:cBhvr>
                                        <p:cTn id="60" dur="500" fill="hold"/>
                                        <p:tgtEl>
                                          <p:spTgt spid="26"/>
                                        </p:tgtEl>
                                        <p:attrNameLst>
                                          <p:attrName>ppt_w</p:attrName>
                                        </p:attrNameLst>
                                      </p:cBhvr>
                                      <p:tavLst>
                                        <p:tav tm="0">
                                          <p:val>
                                            <p:fltVal val="0"/>
                                          </p:val>
                                        </p:tav>
                                        <p:tav tm="100000">
                                          <p:val>
                                            <p:strVal val="#ppt_w"/>
                                          </p:val>
                                        </p:tav>
                                      </p:tavLst>
                                    </p:anim>
                                    <p:anim calcmode="lin" valueType="num">
                                      <p:cBhvr>
                                        <p:cTn id="61" dur="500" fill="hold"/>
                                        <p:tgtEl>
                                          <p:spTgt spid="26"/>
                                        </p:tgtEl>
                                        <p:attrNameLst>
                                          <p:attrName>ppt_h</p:attrName>
                                        </p:attrNameLst>
                                      </p:cBhvr>
                                      <p:tavLst>
                                        <p:tav tm="0">
                                          <p:val>
                                            <p:fltVal val="0"/>
                                          </p:val>
                                        </p:tav>
                                        <p:tav tm="100000">
                                          <p:val>
                                            <p:strVal val="#ppt_h"/>
                                          </p:val>
                                        </p:tav>
                                      </p:tavLst>
                                    </p:anim>
                                    <p:animEffect transition="in" filter="fade">
                                      <p:cBhvr>
                                        <p:cTn id="62" dur="500"/>
                                        <p:tgtEl>
                                          <p:spTgt spid="26"/>
                                        </p:tgtEl>
                                      </p:cBhvr>
                                    </p:animEffect>
                                  </p:childTnLst>
                                </p:cTn>
                              </p:par>
                            </p:childTnLst>
                          </p:cTn>
                        </p:par>
                        <p:par>
                          <p:cTn id="63" fill="hold">
                            <p:stCondLst>
                              <p:cond delay="2500"/>
                            </p:stCondLst>
                            <p:childTnLst>
                              <p:par>
                                <p:cTn id="64" presetID="53" presetClass="entr" presetSubtype="16" fill="hold" nodeType="after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500" fill="hold"/>
                                        <p:tgtEl>
                                          <p:spTgt spid="29"/>
                                        </p:tgtEl>
                                        <p:attrNameLst>
                                          <p:attrName>ppt_w</p:attrName>
                                        </p:attrNameLst>
                                      </p:cBhvr>
                                      <p:tavLst>
                                        <p:tav tm="0">
                                          <p:val>
                                            <p:fltVal val="0"/>
                                          </p:val>
                                        </p:tav>
                                        <p:tav tm="100000">
                                          <p:val>
                                            <p:strVal val="#ppt_w"/>
                                          </p:val>
                                        </p:tav>
                                      </p:tavLst>
                                    </p:anim>
                                    <p:anim calcmode="lin" valueType="num">
                                      <p:cBhvr>
                                        <p:cTn id="67" dur="500" fill="hold"/>
                                        <p:tgtEl>
                                          <p:spTgt spid="29"/>
                                        </p:tgtEl>
                                        <p:attrNameLst>
                                          <p:attrName>ppt_h</p:attrName>
                                        </p:attrNameLst>
                                      </p:cBhvr>
                                      <p:tavLst>
                                        <p:tav tm="0">
                                          <p:val>
                                            <p:fltVal val="0"/>
                                          </p:val>
                                        </p:tav>
                                        <p:tav tm="100000">
                                          <p:val>
                                            <p:strVal val="#ppt_h"/>
                                          </p:val>
                                        </p:tav>
                                      </p:tavLst>
                                    </p:anim>
                                    <p:animEffect transition="in" filter="fade">
                                      <p:cBhvr>
                                        <p:cTn id="6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7" grpId="0" animBg="1"/>
      <p:bldP spid="36" grpId="0" animBg="1"/>
      <p:bldP spid="3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1"/>
          <p:cNvSpPr/>
          <p:nvPr/>
        </p:nvSpPr>
        <p:spPr>
          <a:xfrm>
            <a:off x="0" y="4606486"/>
            <a:ext cx="12192000" cy="2283785"/>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sym typeface="+mn-lt"/>
            </a:endParaRPr>
          </a:p>
        </p:txBody>
      </p:sp>
      <p:sp>
        <p:nvSpPr>
          <p:cNvPr id="15" name="Rectangle 11"/>
          <p:cNvSpPr/>
          <p:nvPr/>
        </p:nvSpPr>
        <p:spPr>
          <a:xfrm>
            <a:off x="0" y="0"/>
            <a:ext cx="12192000" cy="2433604"/>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sym typeface="+mn-lt"/>
            </a:endParaRPr>
          </a:p>
        </p:txBody>
      </p:sp>
      <p:sp>
        <p:nvSpPr>
          <p:cNvPr id="16" name="矩形 15"/>
          <p:cNvSpPr/>
          <p:nvPr/>
        </p:nvSpPr>
        <p:spPr>
          <a:xfrm>
            <a:off x="874712" y="984039"/>
            <a:ext cx="10442575" cy="5040312"/>
          </a:xfrm>
          <a:prstGeom prst="rect">
            <a:avLst/>
          </a:prstGeom>
          <a:solidFill>
            <a:schemeClr val="bg1"/>
          </a:solidFill>
          <a:ln>
            <a:noFill/>
          </a:ln>
          <a:effectLst>
            <a:outerShdw blurRad="609600" sx="101000" sy="101000" algn="ctr"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5"/>
          <p:cNvSpPr txBox="1"/>
          <p:nvPr/>
        </p:nvSpPr>
        <p:spPr>
          <a:xfrm>
            <a:off x="3569656" y="4777616"/>
            <a:ext cx="2101338" cy="384616"/>
          </a:xfrm>
          <a:prstGeom prst="rect">
            <a:avLst/>
          </a:prstGeom>
          <a:noFill/>
        </p:spPr>
        <p:txBody>
          <a:bodyPr wrap="none" lIns="91402" tIns="45701" rIns="91402" bIns="45701" rtlCol="0">
            <a:spAutoFit/>
          </a:bodyPr>
          <a:lstStyle/>
          <a:p>
            <a:pPr algn="ctr"/>
            <a:r>
              <a:rPr lang="zh-CN" altLang="en-US" sz="1900" dirty="0">
                <a:solidFill>
                  <a:schemeClr val="tx1">
                    <a:lumMod val="85000"/>
                    <a:lumOff val="15000"/>
                  </a:schemeClr>
                </a:solidFill>
                <a:latin typeface="微软雅黑" panose="020B0503020204020204" pitchFamily="34" charset="-122"/>
                <a:ea typeface="微软雅黑" panose="020B0503020204020204" pitchFamily="34" charset="-122"/>
              </a:rPr>
              <a:t>汇报人：</a:t>
            </a:r>
            <a:r>
              <a:rPr lang="en-US" altLang="zh-CN" sz="1900" dirty="0">
                <a:solidFill>
                  <a:schemeClr val="tx1">
                    <a:lumMod val="85000"/>
                    <a:lumOff val="15000"/>
                  </a:schemeClr>
                </a:solidFill>
                <a:latin typeface="微软雅黑" panose="020B0503020204020204" pitchFamily="34" charset="-122"/>
                <a:ea typeface="微软雅黑" panose="020B0503020204020204" pitchFamily="34" charset="-122"/>
              </a:rPr>
              <a:t>XXXXXX</a:t>
            </a:r>
          </a:p>
        </p:txBody>
      </p:sp>
      <p:sp>
        <p:nvSpPr>
          <p:cNvPr id="20" name="矩形 19"/>
          <p:cNvSpPr/>
          <p:nvPr/>
        </p:nvSpPr>
        <p:spPr>
          <a:xfrm>
            <a:off x="2640867" y="2780939"/>
            <a:ext cx="6955674" cy="1446511"/>
          </a:xfrm>
          <a:prstGeom prst="rect">
            <a:avLst/>
          </a:prstGeom>
          <a:noFill/>
          <a:ln>
            <a:noFill/>
          </a:ln>
          <a:effectLst>
            <a:glow rad="1905000">
              <a:srgbClr val="F14124">
                <a:alpha val="40000"/>
              </a:srgbClr>
            </a:glow>
            <a:softEdge rad="1270000"/>
          </a:effectLst>
        </p:spPr>
        <p:txBody>
          <a:bodyPr wrap="none" lIns="91402" tIns="45701" rIns="91402" bIns="45701">
            <a:spAutoFit/>
          </a:bodyPr>
          <a:lstStyle/>
          <a:p>
            <a:pPr algn="ctr"/>
            <a:r>
              <a:rPr lang="zh-CN" altLang="en-US" sz="8800" b="1" dirty="0" smtClean="0">
                <a:solidFill>
                  <a:schemeClr val="accent2"/>
                </a:solidFill>
                <a:latin typeface="微软雅黑" panose="020B0503020204020204" pitchFamily="34" charset="-122"/>
                <a:ea typeface="微软雅黑" panose="020B0503020204020204" pitchFamily="34" charset="-122"/>
              </a:rPr>
              <a:t>非常感谢收看</a:t>
            </a:r>
            <a:endParaRPr lang="zh-CN" altLang="en-US" sz="8800" b="1" dirty="0">
              <a:solidFill>
                <a:schemeClr val="accent2"/>
              </a:solidFill>
              <a:latin typeface="微软雅黑" panose="020B0503020204020204" pitchFamily="34" charset="-122"/>
              <a:ea typeface="微软雅黑" panose="020B0503020204020204" pitchFamily="34" charset="-122"/>
            </a:endParaRPr>
          </a:p>
        </p:txBody>
      </p:sp>
      <p:sp>
        <p:nvSpPr>
          <p:cNvPr id="21" name="文本框 5"/>
          <p:cNvSpPr txBox="1"/>
          <p:nvPr/>
        </p:nvSpPr>
        <p:spPr>
          <a:xfrm>
            <a:off x="5737534" y="4777616"/>
            <a:ext cx="2787263" cy="384616"/>
          </a:xfrm>
          <a:prstGeom prst="rect">
            <a:avLst/>
          </a:prstGeom>
          <a:noFill/>
        </p:spPr>
        <p:txBody>
          <a:bodyPr wrap="none" lIns="91402" tIns="45701" rIns="91402" bIns="45701" rtlCol="0">
            <a:spAutoFit/>
          </a:bodyPr>
          <a:lstStyle/>
          <a:p>
            <a:pPr algn="ctr"/>
            <a:r>
              <a:rPr lang="zh-CN" altLang="en-US" sz="1900" dirty="0">
                <a:solidFill>
                  <a:schemeClr val="tx1">
                    <a:lumMod val="85000"/>
                    <a:lumOff val="15000"/>
                  </a:schemeClr>
                </a:solidFill>
                <a:latin typeface="微软雅黑" panose="020B0503020204020204" pitchFamily="34" charset="-122"/>
                <a:ea typeface="微软雅黑" panose="020B0503020204020204" pitchFamily="34" charset="-122"/>
              </a:rPr>
              <a:t>日期：</a:t>
            </a:r>
            <a:r>
              <a:rPr lang="en-US" altLang="zh-CN" sz="1900" dirty="0">
                <a:solidFill>
                  <a:schemeClr val="tx1">
                    <a:lumMod val="85000"/>
                    <a:lumOff val="15000"/>
                  </a:schemeClr>
                </a:solidFill>
                <a:latin typeface="微软雅黑" panose="020B0503020204020204" pitchFamily="34" charset="-122"/>
                <a:ea typeface="微软雅黑" panose="020B0503020204020204" pitchFamily="34" charset="-122"/>
              </a:rPr>
              <a:t>2020</a:t>
            </a:r>
            <a:r>
              <a:rPr lang="zh-CN" altLang="en-US" sz="1900" dirty="0">
                <a:solidFill>
                  <a:schemeClr val="tx1">
                    <a:lumMod val="85000"/>
                    <a:lumOff val="15000"/>
                  </a:schemeClr>
                </a:solidFill>
                <a:latin typeface="微软雅黑" panose="020B0503020204020204" pitchFamily="34" charset="-122"/>
                <a:ea typeface="微软雅黑" panose="020B0503020204020204" pitchFamily="34" charset="-122"/>
              </a:rPr>
              <a:t>年</a:t>
            </a:r>
            <a:r>
              <a:rPr lang="en-US" altLang="zh-CN" sz="1900" dirty="0">
                <a:solidFill>
                  <a:schemeClr val="tx1">
                    <a:lumMod val="85000"/>
                    <a:lumOff val="15000"/>
                  </a:schemeClr>
                </a:solidFill>
                <a:latin typeface="微软雅黑" panose="020B0503020204020204" pitchFamily="34" charset="-122"/>
                <a:ea typeface="微软雅黑" panose="020B0503020204020204" pitchFamily="34" charset="-122"/>
              </a:rPr>
              <a:t>10</a:t>
            </a:r>
            <a:r>
              <a:rPr lang="zh-CN" altLang="en-US" sz="1900" dirty="0">
                <a:solidFill>
                  <a:schemeClr val="tx1">
                    <a:lumMod val="85000"/>
                    <a:lumOff val="15000"/>
                  </a:schemeClr>
                </a:solidFill>
                <a:latin typeface="微软雅黑" panose="020B0503020204020204" pitchFamily="34" charset="-122"/>
                <a:ea typeface="微软雅黑" panose="020B0503020204020204" pitchFamily="34" charset="-122"/>
              </a:rPr>
              <a:t>月</a:t>
            </a:r>
            <a:r>
              <a:rPr lang="en-US" altLang="zh-CN" sz="1900" dirty="0">
                <a:solidFill>
                  <a:schemeClr val="tx1">
                    <a:lumMod val="85000"/>
                    <a:lumOff val="15000"/>
                  </a:schemeClr>
                </a:solidFill>
                <a:latin typeface="微软雅黑" panose="020B0503020204020204" pitchFamily="34" charset="-122"/>
                <a:ea typeface="微软雅黑" panose="020B0503020204020204" pitchFamily="34" charset="-122"/>
              </a:rPr>
              <a:t>08</a:t>
            </a:r>
            <a:r>
              <a:rPr lang="zh-CN" altLang="en-US" sz="1900" dirty="0">
                <a:solidFill>
                  <a:schemeClr val="tx1">
                    <a:lumMod val="85000"/>
                    <a:lumOff val="15000"/>
                  </a:schemeClr>
                </a:solidFill>
                <a:latin typeface="微软雅黑" panose="020B0503020204020204" pitchFamily="34" charset="-122"/>
                <a:ea typeface="微软雅黑" panose="020B0503020204020204" pitchFamily="34" charset="-122"/>
              </a:rPr>
              <a:t>日</a:t>
            </a:r>
            <a:endParaRPr lang="en-US" altLang="zh-CN" sz="19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cxnSp>
        <p:nvCxnSpPr>
          <p:cNvPr id="22" name="直接连接符 21"/>
          <p:cNvCxnSpPr/>
          <p:nvPr/>
        </p:nvCxnSpPr>
        <p:spPr>
          <a:xfrm>
            <a:off x="2640866" y="4220905"/>
            <a:ext cx="6910268" cy="0"/>
          </a:xfrm>
          <a:prstGeom prst="line">
            <a:avLst/>
          </a:prstGeom>
          <a:ln>
            <a:solidFill>
              <a:srgbClr val="38B1BF"/>
            </a:solidFill>
          </a:ln>
        </p:spPr>
        <p:style>
          <a:lnRef idx="1">
            <a:schemeClr val="accent1"/>
          </a:lnRef>
          <a:fillRef idx="0">
            <a:schemeClr val="accent1"/>
          </a:fillRef>
          <a:effectRef idx="0">
            <a:schemeClr val="accent1"/>
          </a:effectRef>
          <a:fontRef idx="minor">
            <a:schemeClr val="tx1"/>
          </a:fontRef>
        </p:style>
      </p:cxnSp>
      <p:pic>
        <p:nvPicPr>
          <p:cNvPr id="2" name="图片 1"/>
          <p:cNvPicPr>
            <a:picLocks noChangeAspect="1"/>
          </p:cNvPicPr>
          <p:nvPr/>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3848513" y="1339110"/>
            <a:ext cx="4190158" cy="124152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37" fill="hold" grpId="0" nodeType="after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barn(outVertical)">
                                      <p:cBhvr>
                                        <p:cTn id="13" dur="1000"/>
                                        <p:tgtEl>
                                          <p:spTgt spid="20"/>
                                        </p:tgtEl>
                                      </p:cBhvr>
                                    </p:animEffect>
                                  </p:childTnLst>
                                </p:cTn>
                              </p:par>
                            </p:childTnLst>
                          </p:cTn>
                        </p:par>
                        <p:par>
                          <p:cTn id="14" fill="hold">
                            <p:stCondLst>
                              <p:cond delay="2000"/>
                            </p:stCondLst>
                            <p:childTnLst>
                              <p:par>
                                <p:cTn id="15" presetID="22" presetClass="entr" presetSubtype="8"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left)">
                                      <p:cBhvr>
                                        <p:cTn id="17" dur="500"/>
                                        <p:tgtEl>
                                          <p:spTgt spid="22"/>
                                        </p:tgtEl>
                                      </p:cBhvr>
                                    </p:animEffect>
                                  </p:childTnLst>
                                </p:cTn>
                              </p:par>
                            </p:childTnLst>
                          </p:cTn>
                        </p:par>
                        <p:par>
                          <p:cTn id="18" fill="hold">
                            <p:stCondLst>
                              <p:cond delay="2500"/>
                            </p:stCondLst>
                            <p:childTnLst>
                              <p:par>
                                <p:cTn id="19" presetID="12" presetClass="entr" presetSubtype="4"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500"/>
                                        <p:tgtEl>
                                          <p:spTgt spid="19"/>
                                        </p:tgtEl>
                                        <p:attrNameLst>
                                          <p:attrName>ppt_y</p:attrName>
                                        </p:attrNameLst>
                                      </p:cBhvr>
                                      <p:tavLst>
                                        <p:tav tm="0">
                                          <p:val>
                                            <p:strVal val="#ppt_y+#ppt_h*1.125000"/>
                                          </p:val>
                                        </p:tav>
                                        <p:tav tm="100000">
                                          <p:val>
                                            <p:strVal val="#ppt_y"/>
                                          </p:val>
                                        </p:tav>
                                      </p:tavLst>
                                    </p:anim>
                                    <p:animEffect transition="in" filter="wipe(up)">
                                      <p:cBhvr>
                                        <p:cTn id="22" dur="500"/>
                                        <p:tgtEl>
                                          <p:spTgt spid="19"/>
                                        </p:tgtEl>
                                      </p:cBhvr>
                                    </p:animEffect>
                                  </p:childTnLst>
                                </p:cTn>
                              </p:par>
                            </p:childTnLst>
                          </p:cTn>
                        </p:par>
                        <p:par>
                          <p:cTn id="23" fill="hold">
                            <p:stCondLst>
                              <p:cond delay="3000"/>
                            </p:stCondLst>
                            <p:childTnLst>
                              <p:par>
                                <p:cTn id="24" presetID="12" presetClass="entr" presetSubtype="4"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500"/>
                                        <p:tgtEl>
                                          <p:spTgt spid="21"/>
                                        </p:tgtEl>
                                        <p:attrNameLst>
                                          <p:attrName>ppt_y</p:attrName>
                                        </p:attrNameLst>
                                      </p:cBhvr>
                                      <p:tavLst>
                                        <p:tav tm="0">
                                          <p:val>
                                            <p:strVal val="#ppt_y+#ppt_h*1.125000"/>
                                          </p:val>
                                        </p:tav>
                                        <p:tav tm="100000">
                                          <p:val>
                                            <p:strVal val="#ppt_y"/>
                                          </p:val>
                                        </p:tav>
                                      </p:tavLst>
                                    </p:anim>
                                    <p:animEffect transition="in" filter="wipe(up)">
                                      <p:cBhvr>
                                        <p:cTn id="2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1"/>
          <p:cNvSpPr/>
          <p:nvPr/>
        </p:nvSpPr>
        <p:spPr>
          <a:xfrm>
            <a:off x="0" y="4606486"/>
            <a:ext cx="12192000" cy="2283785"/>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sym typeface="+mn-lt"/>
            </a:endParaRPr>
          </a:p>
        </p:txBody>
      </p:sp>
      <p:sp>
        <p:nvSpPr>
          <p:cNvPr id="19" name="Rectangle 11"/>
          <p:cNvSpPr/>
          <p:nvPr/>
        </p:nvSpPr>
        <p:spPr>
          <a:xfrm>
            <a:off x="0" y="0"/>
            <a:ext cx="12192000" cy="2433604"/>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sym typeface="+mn-lt"/>
            </a:endParaRPr>
          </a:p>
        </p:txBody>
      </p:sp>
      <p:sp>
        <p:nvSpPr>
          <p:cNvPr id="3" name="矩形 2"/>
          <p:cNvSpPr/>
          <p:nvPr/>
        </p:nvSpPr>
        <p:spPr>
          <a:xfrm>
            <a:off x="874713" y="1268413"/>
            <a:ext cx="10442575" cy="5040312"/>
          </a:xfrm>
          <a:prstGeom prst="rect">
            <a:avLst/>
          </a:prstGeom>
          <a:solidFill>
            <a:schemeClr val="bg1"/>
          </a:solidFill>
          <a:ln>
            <a:noFill/>
          </a:ln>
          <a:effectLst>
            <a:outerShdw blurRad="609600" sx="101000" sy="101000" algn="ctr"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smtClean="0">
              <a:ln>
                <a:noFill/>
              </a:ln>
              <a:solidFill>
                <a:prstClr val="white"/>
              </a:solidFill>
              <a:effectLst/>
              <a:uLnTx/>
              <a:uFillTx/>
              <a:latin typeface="Arial" panose="020B0604020202020204"/>
              <a:ea typeface="微软雅黑" panose="020B0503020204020204" pitchFamily="34" charset="-122"/>
              <a:cs typeface="+mn-cs"/>
            </a:endParaRPr>
          </a:p>
        </p:txBody>
      </p:sp>
      <p:sp>
        <p:nvSpPr>
          <p:cNvPr id="12" name="文本框 11"/>
          <p:cNvSpPr txBox="1"/>
          <p:nvPr/>
        </p:nvSpPr>
        <p:spPr>
          <a:xfrm>
            <a:off x="892413" y="266121"/>
            <a:ext cx="3002745" cy="707886"/>
          </a:xfrm>
          <a:prstGeom prst="rect">
            <a:avLst/>
          </a:prstGeom>
          <a:noFill/>
        </p:spPr>
        <p:txBody>
          <a:bodyPr wrap="non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4000" b="1" i="0" u="none" strike="noStrike" kern="1200" cap="none" spc="0" normalizeH="0" baseline="0" noProof="0" dirty="0" smtClean="0">
                <a:ln>
                  <a:noFill/>
                </a:ln>
                <a:solidFill>
                  <a:prstClr val="white"/>
                </a:solidFill>
                <a:effectLst/>
                <a:uLnTx/>
                <a:uFillTx/>
                <a:latin typeface="Arial" panose="020B0604020202020204"/>
                <a:ea typeface="微软雅黑" panose="020B0503020204020204" pitchFamily="34" charset="-122"/>
                <a:cs typeface="+mn-cs"/>
              </a:rPr>
              <a:t>CONTENTS</a:t>
            </a:r>
            <a:endParaRPr kumimoji="0" lang="zh-CN" altLang="en-US" sz="4000" b="1" i="0" u="none" strike="noStrike" kern="1200" cap="none" spc="0" normalizeH="0" baseline="0" noProof="0" dirty="0" smtClean="0">
              <a:ln>
                <a:noFill/>
              </a:ln>
              <a:solidFill>
                <a:prstClr val="white"/>
              </a:solidFill>
              <a:effectLst/>
              <a:uLnTx/>
              <a:uFillTx/>
              <a:latin typeface="Arial" panose="020B0604020202020204"/>
              <a:ea typeface="微软雅黑" panose="020B0503020204020204" pitchFamily="34" charset="-122"/>
              <a:cs typeface="+mn-cs"/>
            </a:endParaRPr>
          </a:p>
        </p:txBody>
      </p:sp>
      <p:grpSp>
        <p:nvGrpSpPr>
          <p:cNvPr id="40" name="组合 39"/>
          <p:cNvGrpSpPr/>
          <p:nvPr/>
        </p:nvGrpSpPr>
        <p:grpSpPr>
          <a:xfrm>
            <a:off x="3558699" y="4292658"/>
            <a:ext cx="5120006" cy="1380925"/>
            <a:chOff x="874712" y="2958979"/>
            <a:chExt cx="5120006" cy="1380925"/>
          </a:xfrm>
        </p:grpSpPr>
        <p:sp>
          <p:nvSpPr>
            <p:cNvPr id="41" name="矩形 40"/>
            <p:cNvSpPr/>
            <p:nvPr/>
          </p:nvSpPr>
          <p:spPr>
            <a:xfrm>
              <a:off x="874712" y="3639712"/>
              <a:ext cx="5120006" cy="700192"/>
            </a:xfrm>
            <a:prstGeom prst="rect">
              <a:avLst/>
            </a:prstGeom>
          </p:spPr>
          <p:txBody>
            <a:bodyPr wrap="square">
              <a:spAutoFit/>
              <a:scene3d>
                <a:camera prst="orthographicFront"/>
                <a:lightRig rig="threePt" dir="t"/>
              </a:scene3d>
              <a:sp3d contourW="12700"/>
            </a:bodyPr>
            <a:lstStyle/>
            <a:p>
              <a:pPr algn="ctr">
                <a:lnSpc>
                  <a:spcPct val="150000"/>
                </a:lnSpc>
              </a:pPr>
              <a:r>
                <a:rPr lang="zh-CN" altLang="en-US" sz="1400" dirty="0">
                  <a:solidFill>
                    <a:schemeClr val="tx1">
                      <a:lumMod val="50000"/>
                      <a:lumOff val="50000"/>
                    </a:schemeClr>
                  </a:solidFill>
                </a:rPr>
                <a:t>用户可以在投影仪或者计算机上进行演示也可以将演示文稿打印出来制作成胶片以便应用到更广泛的领域中</a:t>
              </a:r>
            </a:p>
          </p:txBody>
        </p:sp>
        <p:sp>
          <p:nvSpPr>
            <p:cNvPr id="42" name="矩形 41"/>
            <p:cNvSpPr/>
            <p:nvPr/>
          </p:nvSpPr>
          <p:spPr>
            <a:xfrm>
              <a:off x="1428028" y="2958979"/>
              <a:ext cx="4013374" cy="646331"/>
            </a:xfrm>
            <a:prstGeom prst="rect">
              <a:avLst/>
            </a:prstGeom>
          </p:spPr>
          <p:txBody>
            <a:bodyPr wrap="square">
              <a:spAutoFit/>
              <a:scene3d>
                <a:camera prst="orthographicFront"/>
                <a:lightRig rig="threePt" dir="t"/>
              </a:scene3d>
              <a:sp3d contourW="12700"/>
            </a:bodyPr>
            <a:lstStyle/>
            <a:p>
              <a:pPr algn="ctr">
                <a:spcBef>
                  <a:spcPts val="500"/>
                </a:spcBef>
                <a:spcAft>
                  <a:spcPts val="0"/>
                </a:spcAft>
                <a:defRPr/>
              </a:pPr>
              <a:r>
                <a:rPr lang="zh-CN" altLang="en-US" sz="3600" b="1" kern="100" dirty="0">
                  <a:solidFill>
                    <a:srgbClr val="414455"/>
                  </a:solidFill>
                  <a:latin typeface="微软雅黑" panose="020B0503020204020204" pitchFamily="34" charset="-122"/>
                  <a:ea typeface="微软雅黑" panose="020B0503020204020204" pitchFamily="34" charset="-122"/>
                  <a:cs typeface="Times New Roman" panose="02020603050405020304" pitchFamily="18" charset="0"/>
                </a:rPr>
                <a:t>论文导读</a:t>
              </a:r>
            </a:p>
          </p:txBody>
        </p:sp>
      </p:grpSp>
      <p:pic>
        <p:nvPicPr>
          <p:cNvPr id="16" name="图片占位符 15"/>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t="31322" b="31322"/>
          <a:stretch>
            <a:fillRect/>
          </a:stretch>
        </p:blipFill>
        <p:spPr/>
      </p:pic>
    </p:spTree>
  </p:cSld>
  <p:clrMapOvr>
    <a:masterClrMapping/>
  </p:clrMapOvr>
  <p:transition spd="slow" advTm="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1000"/>
                                        <p:tgtEl>
                                          <p:spTgt spid="16"/>
                                        </p:tgtEl>
                                      </p:cBhvr>
                                    </p:animEffect>
                                    <p:anim calcmode="lin" valueType="num">
                                      <p:cBhvr>
                                        <p:cTn id="14" dur="1000" fill="hold"/>
                                        <p:tgtEl>
                                          <p:spTgt spid="16"/>
                                        </p:tgtEl>
                                        <p:attrNameLst>
                                          <p:attrName>ppt_x</p:attrName>
                                        </p:attrNameLst>
                                      </p:cBhvr>
                                      <p:tavLst>
                                        <p:tav tm="0">
                                          <p:val>
                                            <p:strVal val="#ppt_x"/>
                                          </p:val>
                                        </p:tav>
                                        <p:tav tm="100000">
                                          <p:val>
                                            <p:strVal val="#ppt_x"/>
                                          </p:val>
                                        </p:tav>
                                      </p:tavLst>
                                    </p:anim>
                                    <p:anim calcmode="lin" valueType="num">
                                      <p:cBhvr>
                                        <p:cTn id="15" dur="1000" fill="hold"/>
                                        <p:tgtEl>
                                          <p:spTgt spid="16"/>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14" presetClass="entr" presetSubtype="10" fill="hold" nodeType="afterEffect">
                                  <p:stCondLst>
                                    <p:cond delay="0"/>
                                  </p:stCondLst>
                                  <p:childTnLst>
                                    <p:set>
                                      <p:cBhvr>
                                        <p:cTn id="18" dur="1" fill="hold">
                                          <p:stCondLst>
                                            <p:cond delay="0"/>
                                          </p:stCondLst>
                                        </p:cTn>
                                        <p:tgtEl>
                                          <p:spTgt spid="40"/>
                                        </p:tgtEl>
                                        <p:attrNameLst>
                                          <p:attrName>style.visibility</p:attrName>
                                        </p:attrNameLst>
                                      </p:cBhvr>
                                      <p:to>
                                        <p:strVal val="visible"/>
                                      </p:to>
                                    </p:set>
                                    <p:animEffect transition="in" filter="randombar(horizontal)">
                                      <p:cBhvr>
                                        <p:cTn id="1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1445151" y="1917287"/>
            <a:ext cx="4365711" cy="1647927"/>
            <a:chOff x="1209178" y="2020529"/>
            <a:chExt cx="4365711" cy="1647927"/>
          </a:xfrm>
        </p:grpSpPr>
        <p:sp>
          <p:nvSpPr>
            <p:cNvPr id="2" name="Donut 133"/>
            <p:cNvSpPr/>
            <p:nvPr/>
          </p:nvSpPr>
          <p:spPr>
            <a:xfrm>
              <a:off x="1209179" y="2020529"/>
              <a:ext cx="1032279" cy="1032279"/>
            </a:xfrm>
            <a:prstGeom prst="donut">
              <a:avLst>
                <a:gd name="adj" fmla="val 6804"/>
              </a:avLst>
            </a:prstGeom>
            <a:solidFill>
              <a:schemeClr val="bg1">
                <a:lumMod val="85000"/>
              </a:schemeClr>
            </a:solidFill>
            <a:ln>
              <a:noFill/>
            </a:ln>
            <a:scene3d>
              <a:camera prst="orthographicFront"/>
              <a:lightRig rig="threePt" dir="t">
                <a:rot lat="0" lon="0" rev="0"/>
              </a:lightRig>
            </a:scene3d>
          </p:spPr>
          <p:style>
            <a:lnRef idx="2">
              <a:schemeClr val="accent1">
                <a:shade val="50000"/>
              </a:schemeClr>
            </a:lnRef>
            <a:fillRef idx="1">
              <a:schemeClr val="accent1"/>
            </a:fillRef>
            <a:effectRef idx="0">
              <a:schemeClr val="accent1"/>
            </a:effectRef>
            <a:fontRef idx="minor">
              <a:schemeClr val="lt1"/>
            </a:fontRef>
          </p:style>
          <p:txBody>
            <a:bodyPr rtlCol="0" anchor="ctr">
              <a:sp3d contourW="12700"/>
            </a:bodyPr>
            <a:lstStyle/>
            <a:p>
              <a:pPr algn="ctr"/>
              <a:endParaRPr lang="en-GB" sz="2800">
                <a:solidFill>
                  <a:schemeClr val="tx1"/>
                </a:solidFill>
                <a:latin typeface="Century Gothic" panose="020B0502020202020204" pitchFamily="34" charset="0"/>
                <a:cs typeface="Arial" panose="020B0604020202020204" pitchFamily="34" charset="0"/>
              </a:endParaRPr>
            </a:p>
          </p:txBody>
        </p:sp>
        <p:sp>
          <p:nvSpPr>
            <p:cNvPr id="3" name="Freeform 134"/>
            <p:cNvSpPr>
              <a:spLocks noEditPoints="1"/>
            </p:cNvSpPr>
            <p:nvPr/>
          </p:nvSpPr>
          <p:spPr bwMode="auto">
            <a:xfrm>
              <a:off x="1502348" y="2301847"/>
              <a:ext cx="445940" cy="469639"/>
            </a:xfrm>
            <a:custGeom>
              <a:avLst/>
              <a:gdLst>
                <a:gd name="T0" fmla="*/ 20 w 96"/>
                <a:gd name="T1" fmla="*/ 86 h 101"/>
                <a:gd name="T2" fmla="*/ 7 w 96"/>
                <a:gd name="T3" fmla="*/ 58 h 101"/>
                <a:gd name="T4" fmla="*/ 18 w 96"/>
                <a:gd name="T5" fmla="*/ 29 h 101"/>
                <a:gd name="T6" fmla="*/ 42 w 96"/>
                <a:gd name="T7" fmla="*/ 17 h 101"/>
                <a:gd name="T8" fmla="*/ 41 w 96"/>
                <a:gd name="T9" fmla="*/ 9 h 101"/>
                <a:gd name="T10" fmla="*/ 36 w 96"/>
                <a:gd name="T11" fmla="*/ 10 h 101"/>
                <a:gd name="T12" fmla="*/ 35 w 96"/>
                <a:gd name="T13" fmla="*/ 5 h 101"/>
                <a:gd name="T14" fmla="*/ 48 w 96"/>
                <a:gd name="T15" fmla="*/ 3 h 101"/>
                <a:gd name="T16" fmla="*/ 49 w 96"/>
                <a:gd name="T17" fmla="*/ 8 h 101"/>
                <a:gd name="T18" fmla="*/ 44 w 96"/>
                <a:gd name="T19" fmla="*/ 9 h 101"/>
                <a:gd name="T20" fmla="*/ 46 w 96"/>
                <a:gd name="T21" fmla="*/ 16 h 101"/>
                <a:gd name="T22" fmla="*/ 74 w 96"/>
                <a:gd name="T23" fmla="*/ 27 h 101"/>
                <a:gd name="T24" fmla="*/ 87 w 96"/>
                <a:gd name="T25" fmla="*/ 54 h 101"/>
                <a:gd name="T26" fmla="*/ 77 w 96"/>
                <a:gd name="T27" fmla="*/ 83 h 101"/>
                <a:gd name="T28" fmla="*/ 75 w 96"/>
                <a:gd name="T29" fmla="*/ 85 h 101"/>
                <a:gd name="T30" fmla="*/ 79 w 96"/>
                <a:gd name="T31" fmla="*/ 101 h 101"/>
                <a:gd name="T32" fmla="*/ 74 w 96"/>
                <a:gd name="T33" fmla="*/ 101 h 101"/>
                <a:gd name="T34" fmla="*/ 63 w 96"/>
                <a:gd name="T35" fmla="*/ 93 h 101"/>
                <a:gd name="T36" fmla="*/ 49 w 96"/>
                <a:gd name="T37" fmla="*/ 96 h 101"/>
                <a:gd name="T38" fmla="*/ 32 w 96"/>
                <a:gd name="T39" fmla="*/ 93 h 101"/>
                <a:gd name="T40" fmla="*/ 22 w 96"/>
                <a:gd name="T41" fmla="*/ 101 h 101"/>
                <a:gd name="T42" fmla="*/ 17 w 96"/>
                <a:gd name="T43" fmla="*/ 101 h 101"/>
                <a:gd name="T44" fmla="*/ 21 w 96"/>
                <a:gd name="T45" fmla="*/ 86 h 101"/>
                <a:gd name="T46" fmla="*/ 20 w 96"/>
                <a:gd name="T47" fmla="*/ 86 h 101"/>
                <a:gd name="T48" fmla="*/ 82 w 96"/>
                <a:gd name="T49" fmla="*/ 6 h 101"/>
                <a:gd name="T50" fmla="*/ 60 w 96"/>
                <a:gd name="T51" fmla="*/ 11 h 101"/>
                <a:gd name="T52" fmla="*/ 92 w 96"/>
                <a:gd name="T53" fmla="*/ 31 h 101"/>
                <a:gd name="T54" fmla="*/ 88 w 96"/>
                <a:gd name="T55" fmla="*/ 9 h 101"/>
                <a:gd name="T56" fmla="*/ 92 w 96"/>
                <a:gd name="T57" fmla="*/ 3 h 101"/>
                <a:gd name="T58" fmla="*/ 86 w 96"/>
                <a:gd name="T59" fmla="*/ 0 h 101"/>
                <a:gd name="T60" fmla="*/ 82 w 96"/>
                <a:gd name="T61" fmla="*/ 6 h 101"/>
                <a:gd name="T62" fmla="*/ 14 w 96"/>
                <a:gd name="T63" fmla="*/ 6 h 101"/>
                <a:gd name="T64" fmla="*/ 10 w 96"/>
                <a:gd name="T65" fmla="*/ 0 h 101"/>
                <a:gd name="T66" fmla="*/ 4 w 96"/>
                <a:gd name="T67" fmla="*/ 3 h 101"/>
                <a:gd name="T68" fmla="*/ 8 w 96"/>
                <a:gd name="T69" fmla="*/ 9 h 101"/>
                <a:gd name="T70" fmla="*/ 4 w 96"/>
                <a:gd name="T71" fmla="*/ 31 h 101"/>
                <a:gd name="T72" fmla="*/ 36 w 96"/>
                <a:gd name="T73" fmla="*/ 11 h 101"/>
                <a:gd name="T74" fmla="*/ 14 w 96"/>
                <a:gd name="T75" fmla="*/ 6 h 101"/>
                <a:gd name="T76" fmla="*/ 43 w 96"/>
                <a:gd name="T77" fmla="*/ 54 h 101"/>
                <a:gd name="T78" fmla="*/ 42 w 96"/>
                <a:gd name="T79" fmla="*/ 56 h 101"/>
                <a:gd name="T80" fmla="*/ 22 w 96"/>
                <a:gd name="T81" fmla="*/ 61 h 101"/>
                <a:gd name="T82" fmla="*/ 22 w 96"/>
                <a:gd name="T83" fmla="*/ 64 h 101"/>
                <a:gd name="T84" fmla="*/ 43 w 96"/>
                <a:gd name="T85" fmla="*/ 59 h 101"/>
                <a:gd name="T86" fmla="*/ 46 w 96"/>
                <a:gd name="T87" fmla="*/ 61 h 101"/>
                <a:gd name="T88" fmla="*/ 54 w 96"/>
                <a:gd name="T89" fmla="*/ 58 h 101"/>
                <a:gd name="T90" fmla="*/ 50 w 96"/>
                <a:gd name="T91" fmla="*/ 50 h 101"/>
                <a:gd name="T92" fmla="*/ 49 w 96"/>
                <a:gd name="T93" fmla="*/ 50 h 101"/>
                <a:gd name="T94" fmla="*/ 41 w 96"/>
                <a:gd name="T95" fmla="*/ 37 h 101"/>
                <a:gd name="T96" fmla="*/ 38 w 96"/>
                <a:gd name="T97" fmla="*/ 39 h 101"/>
                <a:gd name="T98" fmla="*/ 44 w 96"/>
                <a:gd name="T99" fmla="*/ 52 h 101"/>
                <a:gd name="T100" fmla="*/ 43 w 96"/>
                <a:gd name="T101" fmla="*/ 54 h 101"/>
                <a:gd name="T102" fmla="*/ 18 w 96"/>
                <a:gd name="T103" fmla="*/ 58 h 101"/>
                <a:gd name="T104" fmla="*/ 28 w 96"/>
                <a:gd name="T105" fmla="*/ 78 h 101"/>
                <a:gd name="T106" fmla="*/ 49 w 96"/>
                <a:gd name="T107" fmla="*/ 85 h 101"/>
                <a:gd name="T108" fmla="*/ 69 w 96"/>
                <a:gd name="T109" fmla="*/ 76 h 101"/>
                <a:gd name="T110" fmla="*/ 76 w 96"/>
                <a:gd name="T111" fmla="*/ 55 h 101"/>
                <a:gd name="T112" fmla="*/ 67 w 96"/>
                <a:gd name="T113" fmla="*/ 35 h 101"/>
                <a:gd name="T114" fmla="*/ 46 w 96"/>
                <a:gd name="T115" fmla="*/ 27 h 101"/>
                <a:gd name="T116" fmla="*/ 26 w 96"/>
                <a:gd name="T117" fmla="*/ 37 h 101"/>
                <a:gd name="T118" fmla="*/ 18 w 96"/>
                <a:gd name="T119" fmla="*/ 58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6" h="101">
                  <a:moveTo>
                    <a:pt x="20" y="86"/>
                  </a:moveTo>
                  <a:cubicBezTo>
                    <a:pt x="12" y="78"/>
                    <a:pt x="8" y="68"/>
                    <a:pt x="7" y="58"/>
                  </a:cubicBezTo>
                  <a:cubicBezTo>
                    <a:pt x="7" y="48"/>
                    <a:pt x="10" y="38"/>
                    <a:pt x="18" y="29"/>
                  </a:cubicBezTo>
                  <a:cubicBezTo>
                    <a:pt x="24" y="22"/>
                    <a:pt x="33" y="18"/>
                    <a:pt x="42" y="17"/>
                  </a:cubicBezTo>
                  <a:cubicBezTo>
                    <a:pt x="41" y="9"/>
                    <a:pt x="41" y="9"/>
                    <a:pt x="41" y="9"/>
                  </a:cubicBezTo>
                  <a:cubicBezTo>
                    <a:pt x="36" y="10"/>
                    <a:pt x="36" y="10"/>
                    <a:pt x="36" y="10"/>
                  </a:cubicBezTo>
                  <a:cubicBezTo>
                    <a:pt x="35" y="5"/>
                    <a:pt x="35" y="5"/>
                    <a:pt x="35" y="5"/>
                  </a:cubicBezTo>
                  <a:cubicBezTo>
                    <a:pt x="48" y="3"/>
                    <a:pt x="48" y="3"/>
                    <a:pt x="48" y="3"/>
                  </a:cubicBezTo>
                  <a:cubicBezTo>
                    <a:pt x="49" y="8"/>
                    <a:pt x="49" y="8"/>
                    <a:pt x="49" y="8"/>
                  </a:cubicBezTo>
                  <a:cubicBezTo>
                    <a:pt x="44" y="9"/>
                    <a:pt x="44" y="9"/>
                    <a:pt x="44" y="9"/>
                  </a:cubicBezTo>
                  <a:cubicBezTo>
                    <a:pt x="46" y="16"/>
                    <a:pt x="46" y="16"/>
                    <a:pt x="46" y="16"/>
                  </a:cubicBezTo>
                  <a:cubicBezTo>
                    <a:pt x="56" y="16"/>
                    <a:pt x="66" y="19"/>
                    <a:pt x="74" y="27"/>
                  </a:cubicBezTo>
                  <a:cubicBezTo>
                    <a:pt x="82" y="34"/>
                    <a:pt x="87" y="44"/>
                    <a:pt x="87" y="54"/>
                  </a:cubicBezTo>
                  <a:cubicBezTo>
                    <a:pt x="88" y="65"/>
                    <a:pt x="84" y="75"/>
                    <a:pt x="77" y="83"/>
                  </a:cubicBezTo>
                  <a:cubicBezTo>
                    <a:pt x="76" y="84"/>
                    <a:pt x="76" y="84"/>
                    <a:pt x="75" y="85"/>
                  </a:cubicBezTo>
                  <a:cubicBezTo>
                    <a:pt x="79" y="101"/>
                    <a:pt x="79" y="101"/>
                    <a:pt x="79" y="101"/>
                  </a:cubicBezTo>
                  <a:cubicBezTo>
                    <a:pt x="74" y="101"/>
                    <a:pt x="74" y="101"/>
                    <a:pt x="74" y="101"/>
                  </a:cubicBezTo>
                  <a:cubicBezTo>
                    <a:pt x="63" y="93"/>
                    <a:pt x="63" y="93"/>
                    <a:pt x="63" y="93"/>
                  </a:cubicBezTo>
                  <a:cubicBezTo>
                    <a:pt x="59" y="95"/>
                    <a:pt x="54" y="96"/>
                    <a:pt x="49" y="96"/>
                  </a:cubicBezTo>
                  <a:cubicBezTo>
                    <a:pt x="44" y="96"/>
                    <a:pt x="38" y="95"/>
                    <a:pt x="32" y="93"/>
                  </a:cubicBezTo>
                  <a:cubicBezTo>
                    <a:pt x="22" y="101"/>
                    <a:pt x="22" y="101"/>
                    <a:pt x="22" y="101"/>
                  </a:cubicBezTo>
                  <a:cubicBezTo>
                    <a:pt x="17" y="101"/>
                    <a:pt x="17" y="101"/>
                    <a:pt x="17" y="101"/>
                  </a:cubicBezTo>
                  <a:cubicBezTo>
                    <a:pt x="21" y="86"/>
                    <a:pt x="21" y="86"/>
                    <a:pt x="21" y="86"/>
                  </a:cubicBezTo>
                  <a:cubicBezTo>
                    <a:pt x="20" y="86"/>
                    <a:pt x="20" y="86"/>
                    <a:pt x="20" y="86"/>
                  </a:cubicBezTo>
                  <a:close/>
                  <a:moveTo>
                    <a:pt x="82" y="6"/>
                  </a:moveTo>
                  <a:cubicBezTo>
                    <a:pt x="74" y="3"/>
                    <a:pt x="66" y="5"/>
                    <a:pt x="60" y="11"/>
                  </a:cubicBezTo>
                  <a:cubicBezTo>
                    <a:pt x="92" y="31"/>
                    <a:pt x="92" y="31"/>
                    <a:pt x="92" y="31"/>
                  </a:cubicBezTo>
                  <a:cubicBezTo>
                    <a:pt x="96" y="24"/>
                    <a:pt x="94" y="15"/>
                    <a:pt x="88" y="9"/>
                  </a:cubicBezTo>
                  <a:cubicBezTo>
                    <a:pt x="92" y="3"/>
                    <a:pt x="92" y="3"/>
                    <a:pt x="92" y="3"/>
                  </a:cubicBezTo>
                  <a:cubicBezTo>
                    <a:pt x="86" y="0"/>
                    <a:pt x="86" y="0"/>
                    <a:pt x="86" y="0"/>
                  </a:cubicBezTo>
                  <a:cubicBezTo>
                    <a:pt x="82" y="6"/>
                    <a:pt x="82" y="6"/>
                    <a:pt x="82" y="6"/>
                  </a:cubicBezTo>
                  <a:close/>
                  <a:moveTo>
                    <a:pt x="14" y="6"/>
                  </a:moveTo>
                  <a:cubicBezTo>
                    <a:pt x="10" y="0"/>
                    <a:pt x="10" y="0"/>
                    <a:pt x="10" y="0"/>
                  </a:cubicBezTo>
                  <a:cubicBezTo>
                    <a:pt x="4" y="3"/>
                    <a:pt x="4" y="3"/>
                    <a:pt x="4" y="3"/>
                  </a:cubicBezTo>
                  <a:cubicBezTo>
                    <a:pt x="8" y="9"/>
                    <a:pt x="8" y="9"/>
                    <a:pt x="8" y="9"/>
                  </a:cubicBezTo>
                  <a:cubicBezTo>
                    <a:pt x="2" y="15"/>
                    <a:pt x="0" y="24"/>
                    <a:pt x="4" y="31"/>
                  </a:cubicBezTo>
                  <a:cubicBezTo>
                    <a:pt x="36" y="11"/>
                    <a:pt x="36" y="11"/>
                    <a:pt x="36" y="11"/>
                  </a:cubicBezTo>
                  <a:cubicBezTo>
                    <a:pt x="30" y="5"/>
                    <a:pt x="21" y="3"/>
                    <a:pt x="14" y="6"/>
                  </a:cubicBezTo>
                  <a:close/>
                  <a:moveTo>
                    <a:pt x="43" y="54"/>
                  </a:moveTo>
                  <a:cubicBezTo>
                    <a:pt x="42" y="55"/>
                    <a:pt x="42" y="55"/>
                    <a:pt x="42" y="56"/>
                  </a:cubicBezTo>
                  <a:cubicBezTo>
                    <a:pt x="35" y="57"/>
                    <a:pt x="28" y="58"/>
                    <a:pt x="22" y="61"/>
                  </a:cubicBezTo>
                  <a:cubicBezTo>
                    <a:pt x="22" y="62"/>
                    <a:pt x="22" y="63"/>
                    <a:pt x="22" y="64"/>
                  </a:cubicBezTo>
                  <a:cubicBezTo>
                    <a:pt x="29" y="63"/>
                    <a:pt x="37" y="62"/>
                    <a:pt x="43" y="59"/>
                  </a:cubicBezTo>
                  <a:cubicBezTo>
                    <a:pt x="44" y="60"/>
                    <a:pt x="45" y="61"/>
                    <a:pt x="46" y="61"/>
                  </a:cubicBezTo>
                  <a:cubicBezTo>
                    <a:pt x="49" y="62"/>
                    <a:pt x="53" y="61"/>
                    <a:pt x="54" y="58"/>
                  </a:cubicBezTo>
                  <a:cubicBezTo>
                    <a:pt x="55" y="55"/>
                    <a:pt x="53" y="51"/>
                    <a:pt x="50" y="50"/>
                  </a:cubicBezTo>
                  <a:cubicBezTo>
                    <a:pt x="50" y="50"/>
                    <a:pt x="49" y="50"/>
                    <a:pt x="49" y="50"/>
                  </a:cubicBezTo>
                  <a:cubicBezTo>
                    <a:pt x="47" y="46"/>
                    <a:pt x="44" y="41"/>
                    <a:pt x="41" y="37"/>
                  </a:cubicBezTo>
                  <a:cubicBezTo>
                    <a:pt x="40" y="38"/>
                    <a:pt x="39" y="39"/>
                    <a:pt x="38" y="39"/>
                  </a:cubicBezTo>
                  <a:cubicBezTo>
                    <a:pt x="39" y="44"/>
                    <a:pt x="41" y="48"/>
                    <a:pt x="44" y="52"/>
                  </a:cubicBezTo>
                  <a:cubicBezTo>
                    <a:pt x="43" y="52"/>
                    <a:pt x="43" y="53"/>
                    <a:pt x="43" y="54"/>
                  </a:cubicBezTo>
                  <a:close/>
                  <a:moveTo>
                    <a:pt x="18" y="58"/>
                  </a:moveTo>
                  <a:cubicBezTo>
                    <a:pt x="19" y="65"/>
                    <a:pt x="22" y="72"/>
                    <a:pt x="28" y="78"/>
                  </a:cubicBezTo>
                  <a:cubicBezTo>
                    <a:pt x="34" y="83"/>
                    <a:pt x="41" y="86"/>
                    <a:pt x="49" y="85"/>
                  </a:cubicBezTo>
                  <a:cubicBezTo>
                    <a:pt x="56" y="85"/>
                    <a:pt x="63" y="82"/>
                    <a:pt x="69" y="76"/>
                  </a:cubicBezTo>
                  <a:cubicBezTo>
                    <a:pt x="74" y="70"/>
                    <a:pt x="77" y="62"/>
                    <a:pt x="76" y="55"/>
                  </a:cubicBezTo>
                  <a:cubicBezTo>
                    <a:pt x="76" y="47"/>
                    <a:pt x="73" y="40"/>
                    <a:pt x="67" y="35"/>
                  </a:cubicBezTo>
                  <a:cubicBezTo>
                    <a:pt x="61" y="29"/>
                    <a:pt x="53" y="27"/>
                    <a:pt x="46" y="27"/>
                  </a:cubicBezTo>
                  <a:cubicBezTo>
                    <a:pt x="38" y="28"/>
                    <a:pt x="31" y="31"/>
                    <a:pt x="26" y="37"/>
                  </a:cubicBezTo>
                  <a:cubicBezTo>
                    <a:pt x="20" y="43"/>
                    <a:pt x="18" y="50"/>
                    <a:pt x="18" y="58"/>
                  </a:cubicBezTo>
                  <a:close/>
                </a:path>
              </a:pathLst>
            </a:custGeom>
            <a:solidFill>
              <a:schemeClr val="accent1"/>
            </a:solidFill>
            <a:ln>
              <a:noFill/>
            </a:ln>
            <a:scene3d>
              <a:camera prst="orthographicFront"/>
              <a:lightRig rig="threePt" dir="t">
                <a:rot lat="0" lon="0" rev="0"/>
              </a:lightRig>
            </a:scene3d>
          </p:spPr>
          <p:txBody>
            <a:bodyPr vert="horz" wrap="square" lIns="91440" tIns="45720" rIns="91440" bIns="45720" numCol="1" anchor="t" anchorCtr="0" compatLnSpc="1">
              <a:sp3d contourW="127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800">
                <a:solidFill>
                  <a:prstClr val="black"/>
                </a:solidFill>
                <a:latin typeface="Century Gothic" panose="020B0502020202020204" pitchFamily="34" charset="0"/>
                <a:cs typeface="Arial" panose="020B0604020202020204" pitchFamily="34" charset="0"/>
              </a:endParaRPr>
            </a:p>
          </p:txBody>
        </p:sp>
        <p:sp>
          <p:nvSpPr>
            <p:cNvPr id="4" name="TextBox 141"/>
            <p:cNvSpPr txBox="1"/>
            <p:nvPr/>
          </p:nvSpPr>
          <p:spPr>
            <a:xfrm>
              <a:off x="2269928" y="2533119"/>
              <a:ext cx="1723549" cy="400110"/>
            </a:xfrm>
            <a:prstGeom prst="rect">
              <a:avLst/>
            </a:prstGeom>
            <a:noFill/>
            <a:scene3d>
              <a:camera prst="orthographicFront"/>
              <a:lightRig rig="threePt" dir="t">
                <a:rot lat="0" lon="0" rev="0"/>
              </a:lightRig>
            </a:scene3d>
          </p:spPr>
          <p:txBody>
            <a:bodyPr wrap="none" rtlCol="0">
              <a:spAutoFit/>
              <a:sp3d contourW="12700"/>
            </a:bodyPr>
            <a:lstStyle/>
            <a:p>
              <a:r>
                <a:rPr lang="zh-CN" altLang="en-US" sz="2000" b="1" dirty="0">
                  <a:solidFill>
                    <a:schemeClr val="tx1">
                      <a:lumMod val="75000"/>
                      <a:lumOff val="25000"/>
                    </a:schemeClr>
                  </a:solidFill>
                  <a:latin typeface="Century Gothic" panose="020B0502020202020204" pitchFamily="34" charset="0"/>
                  <a:cs typeface="Arial" panose="020B0604020202020204" pitchFamily="34" charset="0"/>
                </a:rPr>
                <a:t>标题文字添加</a:t>
              </a:r>
            </a:p>
          </p:txBody>
        </p:sp>
        <p:sp>
          <p:nvSpPr>
            <p:cNvPr id="5" name="TextBox 142"/>
            <p:cNvSpPr txBox="1"/>
            <p:nvPr/>
          </p:nvSpPr>
          <p:spPr>
            <a:xfrm>
              <a:off x="2277287" y="2061034"/>
              <a:ext cx="1005404" cy="584775"/>
            </a:xfrm>
            <a:prstGeom prst="rect">
              <a:avLst/>
            </a:prstGeom>
            <a:noFill/>
            <a:scene3d>
              <a:camera prst="orthographicFront"/>
              <a:lightRig rig="threePt" dir="t">
                <a:rot lat="0" lon="0" rev="0"/>
              </a:lightRig>
            </a:scene3d>
          </p:spPr>
          <p:txBody>
            <a:bodyPr wrap="none" rtlCol="0">
              <a:spAutoFit/>
              <a:sp3d contourW="12700"/>
            </a:bodyPr>
            <a:lstStyle/>
            <a:p>
              <a:r>
                <a:rPr lang="en-US" sz="3200" b="1" dirty="0">
                  <a:solidFill>
                    <a:schemeClr val="accent1"/>
                  </a:solidFill>
                  <a:latin typeface="Century Gothic" panose="020B0502020202020204" pitchFamily="34" charset="0"/>
                  <a:cs typeface="Arial" panose="020B0604020202020204" pitchFamily="34" charset="0"/>
                </a:rPr>
                <a:t>80%</a:t>
              </a:r>
              <a:endParaRPr lang="en-GB" sz="3200" b="1" dirty="0">
                <a:solidFill>
                  <a:schemeClr val="accent1"/>
                </a:solidFill>
                <a:latin typeface="Century Gothic" panose="020B0502020202020204" pitchFamily="34" charset="0"/>
                <a:cs typeface="Arial" panose="020B0604020202020204" pitchFamily="34" charset="0"/>
              </a:endParaRPr>
            </a:p>
          </p:txBody>
        </p:sp>
        <p:sp>
          <p:nvSpPr>
            <p:cNvPr id="8" name="矩形 7"/>
            <p:cNvSpPr/>
            <p:nvPr/>
          </p:nvSpPr>
          <p:spPr>
            <a:xfrm>
              <a:off x="1209178" y="3169858"/>
              <a:ext cx="4365711" cy="498598"/>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en-US" altLang="zh-CN" sz="1100" dirty="0">
                  <a:solidFill>
                    <a:schemeClr val="bg1">
                      <a:lumMod val="50000"/>
                    </a:schemeClr>
                  </a:solidFill>
                  <a:latin typeface="Century Gothic" panose="020B0502020202020204" pitchFamily="34" charset="0"/>
                </a:rPr>
                <a:t>Far </a:t>
              </a:r>
              <a:r>
                <a:rPr lang="en-US" altLang="zh-CN" sz="1100" dirty="0" err="1">
                  <a:solidFill>
                    <a:schemeClr val="bg1">
                      <a:lumMod val="50000"/>
                    </a:schemeClr>
                  </a:solidFill>
                  <a:latin typeface="Century Gothic" panose="020B0502020202020204" pitchFamily="34" charset="0"/>
                </a:rPr>
                <a:t>far</a:t>
              </a:r>
              <a:r>
                <a:rPr lang="en-US" altLang="zh-CN" sz="1100" dirty="0">
                  <a:solidFill>
                    <a:schemeClr val="bg1">
                      <a:lumMod val="50000"/>
                    </a:schemeClr>
                  </a:solidFill>
                  <a:latin typeface="Century Gothic" panose="020B0502020202020204" pitchFamily="34" charset="0"/>
                </a:rPr>
                <a:t> away, behind the word mountains, far from the countries Vokalia and Consonantia, there live the blind texts.</a:t>
              </a:r>
            </a:p>
          </p:txBody>
        </p:sp>
      </p:grpSp>
      <p:grpSp>
        <p:nvGrpSpPr>
          <p:cNvPr id="11" name="组合 10"/>
          <p:cNvGrpSpPr/>
          <p:nvPr/>
        </p:nvGrpSpPr>
        <p:grpSpPr>
          <a:xfrm>
            <a:off x="1445151" y="4114797"/>
            <a:ext cx="4365711" cy="1647927"/>
            <a:chOff x="1209178" y="2020529"/>
            <a:chExt cx="4365711" cy="1647927"/>
          </a:xfrm>
        </p:grpSpPr>
        <p:sp>
          <p:nvSpPr>
            <p:cNvPr id="12" name="Donut 133"/>
            <p:cNvSpPr/>
            <p:nvPr/>
          </p:nvSpPr>
          <p:spPr>
            <a:xfrm>
              <a:off x="1209179" y="2020529"/>
              <a:ext cx="1032279" cy="1032279"/>
            </a:xfrm>
            <a:prstGeom prst="donut">
              <a:avLst>
                <a:gd name="adj" fmla="val 6804"/>
              </a:avLst>
            </a:prstGeom>
            <a:solidFill>
              <a:schemeClr val="bg1">
                <a:lumMod val="85000"/>
              </a:schemeClr>
            </a:solidFill>
            <a:ln>
              <a:noFill/>
            </a:ln>
            <a:scene3d>
              <a:camera prst="orthographicFront"/>
              <a:lightRig rig="threePt" dir="t">
                <a:rot lat="0" lon="0" rev="0"/>
              </a:lightRig>
            </a:scene3d>
          </p:spPr>
          <p:style>
            <a:lnRef idx="2">
              <a:schemeClr val="accent1">
                <a:shade val="50000"/>
              </a:schemeClr>
            </a:lnRef>
            <a:fillRef idx="1">
              <a:schemeClr val="accent1"/>
            </a:fillRef>
            <a:effectRef idx="0">
              <a:schemeClr val="accent1"/>
            </a:effectRef>
            <a:fontRef idx="minor">
              <a:schemeClr val="lt1"/>
            </a:fontRef>
          </p:style>
          <p:txBody>
            <a:bodyPr rtlCol="0" anchor="ctr">
              <a:sp3d contourW="12700"/>
            </a:bodyPr>
            <a:lstStyle/>
            <a:p>
              <a:pPr algn="ctr"/>
              <a:endParaRPr lang="en-GB" sz="2800">
                <a:solidFill>
                  <a:schemeClr val="tx1"/>
                </a:solidFill>
                <a:latin typeface="Century Gothic" panose="020B0502020202020204" pitchFamily="34" charset="0"/>
                <a:cs typeface="Arial" panose="020B0604020202020204" pitchFamily="34" charset="0"/>
              </a:endParaRPr>
            </a:p>
          </p:txBody>
        </p:sp>
        <p:sp>
          <p:nvSpPr>
            <p:cNvPr id="13" name="Freeform 134"/>
            <p:cNvSpPr>
              <a:spLocks noEditPoints="1"/>
            </p:cNvSpPr>
            <p:nvPr/>
          </p:nvSpPr>
          <p:spPr bwMode="auto">
            <a:xfrm>
              <a:off x="1502348" y="2301847"/>
              <a:ext cx="445940" cy="469639"/>
            </a:xfrm>
            <a:custGeom>
              <a:avLst/>
              <a:gdLst>
                <a:gd name="T0" fmla="*/ 20 w 96"/>
                <a:gd name="T1" fmla="*/ 86 h 101"/>
                <a:gd name="T2" fmla="*/ 7 w 96"/>
                <a:gd name="T3" fmla="*/ 58 h 101"/>
                <a:gd name="T4" fmla="*/ 18 w 96"/>
                <a:gd name="T5" fmla="*/ 29 h 101"/>
                <a:gd name="T6" fmla="*/ 42 w 96"/>
                <a:gd name="T7" fmla="*/ 17 h 101"/>
                <a:gd name="T8" fmla="*/ 41 w 96"/>
                <a:gd name="T9" fmla="*/ 9 h 101"/>
                <a:gd name="T10" fmla="*/ 36 w 96"/>
                <a:gd name="T11" fmla="*/ 10 h 101"/>
                <a:gd name="T12" fmla="*/ 35 w 96"/>
                <a:gd name="T13" fmla="*/ 5 h 101"/>
                <a:gd name="T14" fmla="*/ 48 w 96"/>
                <a:gd name="T15" fmla="*/ 3 h 101"/>
                <a:gd name="T16" fmla="*/ 49 w 96"/>
                <a:gd name="T17" fmla="*/ 8 h 101"/>
                <a:gd name="T18" fmla="*/ 44 w 96"/>
                <a:gd name="T19" fmla="*/ 9 h 101"/>
                <a:gd name="T20" fmla="*/ 46 w 96"/>
                <a:gd name="T21" fmla="*/ 16 h 101"/>
                <a:gd name="T22" fmla="*/ 74 w 96"/>
                <a:gd name="T23" fmla="*/ 27 h 101"/>
                <a:gd name="T24" fmla="*/ 87 w 96"/>
                <a:gd name="T25" fmla="*/ 54 h 101"/>
                <a:gd name="T26" fmla="*/ 77 w 96"/>
                <a:gd name="T27" fmla="*/ 83 h 101"/>
                <a:gd name="T28" fmla="*/ 75 w 96"/>
                <a:gd name="T29" fmla="*/ 85 h 101"/>
                <a:gd name="T30" fmla="*/ 79 w 96"/>
                <a:gd name="T31" fmla="*/ 101 h 101"/>
                <a:gd name="T32" fmla="*/ 74 w 96"/>
                <a:gd name="T33" fmla="*/ 101 h 101"/>
                <a:gd name="T34" fmla="*/ 63 w 96"/>
                <a:gd name="T35" fmla="*/ 93 h 101"/>
                <a:gd name="T36" fmla="*/ 49 w 96"/>
                <a:gd name="T37" fmla="*/ 96 h 101"/>
                <a:gd name="T38" fmla="*/ 32 w 96"/>
                <a:gd name="T39" fmla="*/ 93 h 101"/>
                <a:gd name="T40" fmla="*/ 22 w 96"/>
                <a:gd name="T41" fmla="*/ 101 h 101"/>
                <a:gd name="T42" fmla="*/ 17 w 96"/>
                <a:gd name="T43" fmla="*/ 101 h 101"/>
                <a:gd name="T44" fmla="*/ 21 w 96"/>
                <a:gd name="T45" fmla="*/ 86 h 101"/>
                <a:gd name="T46" fmla="*/ 20 w 96"/>
                <a:gd name="T47" fmla="*/ 86 h 101"/>
                <a:gd name="T48" fmla="*/ 82 w 96"/>
                <a:gd name="T49" fmla="*/ 6 h 101"/>
                <a:gd name="T50" fmla="*/ 60 w 96"/>
                <a:gd name="T51" fmla="*/ 11 h 101"/>
                <a:gd name="T52" fmla="*/ 92 w 96"/>
                <a:gd name="T53" fmla="*/ 31 h 101"/>
                <a:gd name="T54" fmla="*/ 88 w 96"/>
                <a:gd name="T55" fmla="*/ 9 h 101"/>
                <a:gd name="T56" fmla="*/ 92 w 96"/>
                <a:gd name="T57" fmla="*/ 3 h 101"/>
                <a:gd name="T58" fmla="*/ 86 w 96"/>
                <a:gd name="T59" fmla="*/ 0 h 101"/>
                <a:gd name="T60" fmla="*/ 82 w 96"/>
                <a:gd name="T61" fmla="*/ 6 h 101"/>
                <a:gd name="T62" fmla="*/ 14 w 96"/>
                <a:gd name="T63" fmla="*/ 6 h 101"/>
                <a:gd name="T64" fmla="*/ 10 w 96"/>
                <a:gd name="T65" fmla="*/ 0 h 101"/>
                <a:gd name="T66" fmla="*/ 4 w 96"/>
                <a:gd name="T67" fmla="*/ 3 h 101"/>
                <a:gd name="T68" fmla="*/ 8 w 96"/>
                <a:gd name="T69" fmla="*/ 9 h 101"/>
                <a:gd name="T70" fmla="*/ 4 w 96"/>
                <a:gd name="T71" fmla="*/ 31 h 101"/>
                <a:gd name="T72" fmla="*/ 36 w 96"/>
                <a:gd name="T73" fmla="*/ 11 h 101"/>
                <a:gd name="T74" fmla="*/ 14 w 96"/>
                <a:gd name="T75" fmla="*/ 6 h 101"/>
                <a:gd name="T76" fmla="*/ 43 w 96"/>
                <a:gd name="T77" fmla="*/ 54 h 101"/>
                <a:gd name="T78" fmla="*/ 42 w 96"/>
                <a:gd name="T79" fmla="*/ 56 h 101"/>
                <a:gd name="T80" fmla="*/ 22 w 96"/>
                <a:gd name="T81" fmla="*/ 61 h 101"/>
                <a:gd name="T82" fmla="*/ 22 w 96"/>
                <a:gd name="T83" fmla="*/ 64 h 101"/>
                <a:gd name="T84" fmla="*/ 43 w 96"/>
                <a:gd name="T85" fmla="*/ 59 h 101"/>
                <a:gd name="T86" fmla="*/ 46 w 96"/>
                <a:gd name="T87" fmla="*/ 61 h 101"/>
                <a:gd name="T88" fmla="*/ 54 w 96"/>
                <a:gd name="T89" fmla="*/ 58 h 101"/>
                <a:gd name="T90" fmla="*/ 50 w 96"/>
                <a:gd name="T91" fmla="*/ 50 h 101"/>
                <a:gd name="T92" fmla="*/ 49 w 96"/>
                <a:gd name="T93" fmla="*/ 50 h 101"/>
                <a:gd name="T94" fmla="*/ 41 w 96"/>
                <a:gd name="T95" fmla="*/ 37 h 101"/>
                <a:gd name="T96" fmla="*/ 38 w 96"/>
                <a:gd name="T97" fmla="*/ 39 h 101"/>
                <a:gd name="T98" fmla="*/ 44 w 96"/>
                <a:gd name="T99" fmla="*/ 52 h 101"/>
                <a:gd name="T100" fmla="*/ 43 w 96"/>
                <a:gd name="T101" fmla="*/ 54 h 101"/>
                <a:gd name="T102" fmla="*/ 18 w 96"/>
                <a:gd name="T103" fmla="*/ 58 h 101"/>
                <a:gd name="T104" fmla="*/ 28 w 96"/>
                <a:gd name="T105" fmla="*/ 78 h 101"/>
                <a:gd name="T106" fmla="*/ 49 w 96"/>
                <a:gd name="T107" fmla="*/ 85 h 101"/>
                <a:gd name="T108" fmla="*/ 69 w 96"/>
                <a:gd name="T109" fmla="*/ 76 h 101"/>
                <a:gd name="T110" fmla="*/ 76 w 96"/>
                <a:gd name="T111" fmla="*/ 55 h 101"/>
                <a:gd name="T112" fmla="*/ 67 w 96"/>
                <a:gd name="T113" fmla="*/ 35 h 101"/>
                <a:gd name="T114" fmla="*/ 46 w 96"/>
                <a:gd name="T115" fmla="*/ 27 h 101"/>
                <a:gd name="T116" fmla="*/ 26 w 96"/>
                <a:gd name="T117" fmla="*/ 37 h 101"/>
                <a:gd name="T118" fmla="*/ 18 w 96"/>
                <a:gd name="T119" fmla="*/ 58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6" h="101">
                  <a:moveTo>
                    <a:pt x="20" y="86"/>
                  </a:moveTo>
                  <a:cubicBezTo>
                    <a:pt x="12" y="78"/>
                    <a:pt x="8" y="68"/>
                    <a:pt x="7" y="58"/>
                  </a:cubicBezTo>
                  <a:cubicBezTo>
                    <a:pt x="7" y="48"/>
                    <a:pt x="10" y="38"/>
                    <a:pt x="18" y="29"/>
                  </a:cubicBezTo>
                  <a:cubicBezTo>
                    <a:pt x="24" y="22"/>
                    <a:pt x="33" y="18"/>
                    <a:pt x="42" y="17"/>
                  </a:cubicBezTo>
                  <a:cubicBezTo>
                    <a:pt x="41" y="9"/>
                    <a:pt x="41" y="9"/>
                    <a:pt x="41" y="9"/>
                  </a:cubicBezTo>
                  <a:cubicBezTo>
                    <a:pt x="36" y="10"/>
                    <a:pt x="36" y="10"/>
                    <a:pt x="36" y="10"/>
                  </a:cubicBezTo>
                  <a:cubicBezTo>
                    <a:pt x="35" y="5"/>
                    <a:pt x="35" y="5"/>
                    <a:pt x="35" y="5"/>
                  </a:cubicBezTo>
                  <a:cubicBezTo>
                    <a:pt x="48" y="3"/>
                    <a:pt x="48" y="3"/>
                    <a:pt x="48" y="3"/>
                  </a:cubicBezTo>
                  <a:cubicBezTo>
                    <a:pt x="49" y="8"/>
                    <a:pt x="49" y="8"/>
                    <a:pt x="49" y="8"/>
                  </a:cubicBezTo>
                  <a:cubicBezTo>
                    <a:pt x="44" y="9"/>
                    <a:pt x="44" y="9"/>
                    <a:pt x="44" y="9"/>
                  </a:cubicBezTo>
                  <a:cubicBezTo>
                    <a:pt x="46" y="16"/>
                    <a:pt x="46" y="16"/>
                    <a:pt x="46" y="16"/>
                  </a:cubicBezTo>
                  <a:cubicBezTo>
                    <a:pt x="56" y="16"/>
                    <a:pt x="66" y="19"/>
                    <a:pt x="74" y="27"/>
                  </a:cubicBezTo>
                  <a:cubicBezTo>
                    <a:pt x="82" y="34"/>
                    <a:pt x="87" y="44"/>
                    <a:pt x="87" y="54"/>
                  </a:cubicBezTo>
                  <a:cubicBezTo>
                    <a:pt x="88" y="65"/>
                    <a:pt x="84" y="75"/>
                    <a:pt x="77" y="83"/>
                  </a:cubicBezTo>
                  <a:cubicBezTo>
                    <a:pt x="76" y="84"/>
                    <a:pt x="76" y="84"/>
                    <a:pt x="75" y="85"/>
                  </a:cubicBezTo>
                  <a:cubicBezTo>
                    <a:pt x="79" y="101"/>
                    <a:pt x="79" y="101"/>
                    <a:pt x="79" y="101"/>
                  </a:cubicBezTo>
                  <a:cubicBezTo>
                    <a:pt x="74" y="101"/>
                    <a:pt x="74" y="101"/>
                    <a:pt x="74" y="101"/>
                  </a:cubicBezTo>
                  <a:cubicBezTo>
                    <a:pt x="63" y="93"/>
                    <a:pt x="63" y="93"/>
                    <a:pt x="63" y="93"/>
                  </a:cubicBezTo>
                  <a:cubicBezTo>
                    <a:pt x="59" y="95"/>
                    <a:pt x="54" y="96"/>
                    <a:pt x="49" y="96"/>
                  </a:cubicBezTo>
                  <a:cubicBezTo>
                    <a:pt x="44" y="96"/>
                    <a:pt x="38" y="95"/>
                    <a:pt x="32" y="93"/>
                  </a:cubicBezTo>
                  <a:cubicBezTo>
                    <a:pt x="22" y="101"/>
                    <a:pt x="22" y="101"/>
                    <a:pt x="22" y="101"/>
                  </a:cubicBezTo>
                  <a:cubicBezTo>
                    <a:pt x="17" y="101"/>
                    <a:pt x="17" y="101"/>
                    <a:pt x="17" y="101"/>
                  </a:cubicBezTo>
                  <a:cubicBezTo>
                    <a:pt x="21" y="86"/>
                    <a:pt x="21" y="86"/>
                    <a:pt x="21" y="86"/>
                  </a:cubicBezTo>
                  <a:cubicBezTo>
                    <a:pt x="20" y="86"/>
                    <a:pt x="20" y="86"/>
                    <a:pt x="20" y="86"/>
                  </a:cubicBezTo>
                  <a:close/>
                  <a:moveTo>
                    <a:pt x="82" y="6"/>
                  </a:moveTo>
                  <a:cubicBezTo>
                    <a:pt x="74" y="3"/>
                    <a:pt x="66" y="5"/>
                    <a:pt x="60" y="11"/>
                  </a:cubicBezTo>
                  <a:cubicBezTo>
                    <a:pt x="92" y="31"/>
                    <a:pt x="92" y="31"/>
                    <a:pt x="92" y="31"/>
                  </a:cubicBezTo>
                  <a:cubicBezTo>
                    <a:pt x="96" y="24"/>
                    <a:pt x="94" y="15"/>
                    <a:pt x="88" y="9"/>
                  </a:cubicBezTo>
                  <a:cubicBezTo>
                    <a:pt x="92" y="3"/>
                    <a:pt x="92" y="3"/>
                    <a:pt x="92" y="3"/>
                  </a:cubicBezTo>
                  <a:cubicBezTo>
                    <a:pt x="86" y="0"/>
                    <a:pt x="86" y="0"/>
                    <a:pt x="86" y="0"/>
                  </a:cubicBezTo>
                  <a:cubicBezTo>
                    <a:pt x="82" y="6"/>
                    <a:pt x="82" y="6"/>
                    <a:pt x="82" y="6"/>
                  </a:cubicBezTo>
                  <a:close/>
                  <a:moveTo>
                    <a:pt x="14" y="6"/>
                  </a:moveTo>
                  <a:cubicBezTo>
                    <a:pt x="10" y="0"/>
                    <a:pt x="10" y="0"/>
                    <a:pt x="10" y="0"/>
                  </a:cubicBezTo>
                  <a:cubicBezTo>
                    <a:pt x="4" y="3"/>
                    <a:pt x="4" y="3"/>
                    <a:pt x="4" y="3"/>
                  </a:cubicBezTo>
                  <a:cubicBezTo>
                    <a:pt x="8" y="9"/>
                    <a:pt x="8" y="9"/>
                    <a:pt x="8" y="9"/>
                  </a:cubicBezTo>
                  <a:cubicBezTo>
                    <a:pt x="2" y="15"/>
                    <a:pt x="0" y="24"/>
                    <a:pt x="4" y="31"/>
                  </a:cubicBezTo>
                  <a:cubicBezTo>
                    <a:pt x="36" y="11"/>
                    <a:pt x="36" y="11"/>
                    <a:pt x="36" y="11"/>
                  </a:cubicBezTo>
                  <a:cubicBezTo>
                    <a:pt x="30" y="5"/>
                    <a:pt x="21" y="3"/>
                    <a:pt x="14" y="6"/>
                  </a:cubicBezTo>
                  <a:close/>
                  <a:moveTo>
                    <a:pt x="43" y="54"/>
                  </a:moveTo>
                  <a:cubicBezTo>
                    <a:pt x="42" y="55"/>
                    <a:pt x="42" y="55"/>
                    <a:pt x="42" y="56"/>
                  </a:cubicBezTo>
                  <a:cubicBezTo>
                    <a:pt x="35" y="57"/>
                    <a:pt x="28" y="58"/>
                    <a:pt x="22" y="61"/>
                  </a:cubicBezTo>
                  <a:cubicBezTo>
                    <a:pt x="22" y="62"/>
                    <a:pt x="22" y="63"/>
                    <a:pt x="22" y="64"/>
                  </a:cubicBezTo>
                  <a:cubicBezTo>
                    <a:pt x="29" y="63"/>
                    <a:pt x="37" y="62"/>
                    <a:pt x="43" y="59"/>
                  </a:cubicBezTo>
                  <a:cubicBezTo>
                    <a:pt x="44" y="60"/>
                    <a:pt x="45" y="61"/>
                    <a:pt x="46" y="61"/>
                  </a:cubicBezTo>
                  <a:cubicBezTo>
                    <a:pt x="49" y="62"/>
                    <a:pt x="53" y="61"/>
                    <a:pt x="54" y="58"/>
                  </a:cubicBezTo>
                  <a:cubicBezTo>
                    <a:pt x="55" y="55"/>
                    <a:pt x="53" y="51"/>
                    <a:pt x="50" y="50"/>
                  </a:cubicBezTo>
                  <a:cubicBezTo>
                    <a:pt x="50" y="50"/>
                    <a:pt x="49" y="50"/>
                    <a:pt x="49" y="50"/>
                  </a:cubicBezTo>
                  <a:cubicBezTo>
                    <a:pt x="47" y="46"/>
                    <a:pt x="44" y="41"/>
                    <a:pt x="41" y="37"/>
                  </a:cubicBezTo>
                  <a:cubicBezTo>
                    <a:pt x="40" y="38"/>
                    <a:pt x="39" y="39"/>
                    <a:pt x="38" y="39"/>
                  </a:cubicBezTo>
                  <a:cubicBezTo>
                    <a:pt x="39" y="44"/>
                    <a:pt x="41" y="48"/>
                    <a:pt x="44" y="52"/>
                  </a:cubicBezTo>
                  <a:cubicBezTo>
                    <a:pt x="43" y="52"/>
                    <a:pt x="43" y="53"/>
                    <a:pt x="43" y="54"/>
                  </a:cubicBezTo>
                  <a:close/>
                  <a:moveTo>
                    <a:pt x="18" y="58"/>
                  </a:moveTo>
                  <a:cubicBezTo>
                    <a:pt x="19" y="65"/>
                    <a:pt x="22" y="72"/>
                    <a:pt x="28" y="78"/>
                  </a:cubicBezTo>
                  <a:cubicBezTo>
                    <a:pt x="34" y="83"/>
                    <a:pt x="41" y="86"/>
                    <a:pt x="49" y="85"/>
                  </a:cubicBezTo>
                  <a:cubicBezTo>
                    <a:pt x="56" y="85"/>
                    <a:pt x="63" y="82"/>
                    <a:pt x="69" y="76"/>
                  </a:cubicBezTo>
                  <a:cubicBezTo>
                    <a:pt x="74" y="70"/>
                    <a:pt x="77" y="62"/>
                    <a:pt x="76" y="55"/>
                  </a:cubicBezTo>
                  <a:cubicBezTo>
                    <a:pt x="76" y="47"/>
                    <a:pt x="73" y="40"/>
                    <a:pt x="67" y="35"/>
                  </a:cubicBezTo>
                  <a:cubicBezTo>
                    <a:pt x="61" y="29"/>
                    <a:pt x="53" y="27"/>
                    <a:pt x="46" y="27"/>
                  </a:cubicBezTo>
                  <a:cubicBezTo>
                    <a:pt x="38" y="28"/>
                    <a:pt x="31" y="31"/>
                    <a:pt x="26" y="37"/>
                  </a:cubicBezTo>
                  <a:cubicBezTo>
                    <a:pt x="20" y="43"/>
                    <a:pt x="18" y="50"/>
                    <a:pt x="18" y="58"/>
                  </a:cubicBezTo>
                  <a:close/>
                </a:path>
              </a:pathLst>
            </a:custGeom>
            <a:solidFill>
              <a:schemeClr val="accent3"/>
            </a:solidFill>
            <a:ln>
              <a:noFill/>
            </a:ln>
            <a:scene3d>
              <a:camera prst="orthographicFront"/>
              <a:lightRig rig="threePt" dir="t">
                <a:rot lat="0" lon="0" rev="0"/>
              </a:lightRig>
            </a:scene3d>
          </p:spPr>
          <p:txBody>
            <a:bodyPr vert="horz" wrap="square" lIns="91440" tIns="45720" rIns="91440" bIns="45720" numCol="1" anchor="t" anchorCtr="0" compatLnSpc="1">
              <a:sp3d contourW="127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800">
                <a:solidFill>
                  <a:prstClr val="black"/>
                </a:solidFill>
                <a:latin typeface="Century Gothic" panose="020B0502020202020204" pitchFamily="34" charset="0"/>
                <a:cs typeface="Arial" panose="020B0604020202020204" pitchFamily="34" charset="0"/>
              </a:endParaRPr>
            </a:p>
          </p:txBody>
        </p:sp>
        <p:sp>
          <p:nvSpPr>
            <p:cNvPr id="14" name="TextBox 141"/>
            <p:cNvSpPr txBox="1"/>
            <p:nvPr/>
          </p:nvSpPr>
          <p:spPr>
            <a:xfrm>
              <a:off x="2269928" y="2533119"/>
              <a:ext cx="1723549" cy="400110"/>
            </a:xfrm>
            <a:prstGeom prst="rect">
              <a:avLst/>
            </a:prstGeom>
            <a:noFill/>
            <a:scene3d>
              <a:camera prst="orthographicFront"/>
              <a:lightRig rig="threePt" dir="t">
                <a:rot lat="0" lon="0" rev="0"/>
              </a:lightRig>
            </a:scene3d>
          </p:spPr>
          <p:txBody>
            <a:bodyPr wrap="none" rtlCol="0">
              <a:spAutoFit/>
              <a:sp3d contourW="12700"/>
            </a:bodyPr>
            <a:lstStyle/>
            <a:p>
              <a:r>
                <a:rPr lang="zh-CN" altLang="en-US" sz="2000" b="1" dirty="0">
                  <a:solidFill>
                    <a:schemeClr val="tx1">
                      <a:lumMod val="75000"/>
                      <a:lumOff val="25000"/>
                    </a:schemeClr>
                  </a:solidFill>
                  <a:latin typeface="Century Gothic" panose="020B0502020202020204" pitchFamily="34" charset="0"/>
                  <a:cs typeface="Arial" panose="020B0604020202020204" pitchFamily="34" charset="0"/>
                </a:rPr>
                <a:t>标题文字添加</a:t>
              </a:r>
            </a:p>
          </p:txBody>
        </p:sp>
        <p:sp>
          <p:nvSpPr>
            <p:cNvPr id="15" name="TextBox 142"/>
            <p:cNvSpPr txBox="1"/>
            <p:nvPr/>
          </p:nvSpPr>
          <p:spPr>
            <a:xfrm>
              <a:off x="2277287" y="2061034"/>
              <a:ext cx="1005404" cy="584775"/>
            </a:xfrm>
            <a:prstGeom prst="rect">
              <a:avLst/>
            </a:prstGeom>
            <a:noFill/>
            <a:scene3d>
              <a:camera prst="orthographicFront"/>
              <a:lightRig rig="threePt" dir="t">
                <a:rot lat="0" lon="0" rev="0"/>
              </a:lightRig>
            </a:scene3d>
          </p:spPr>
          <p:txBody>
            <a:bodyPr wrap="none" rtlCol="0">
              <a:spAutoFit/>
              <a:sp3d contourW="12700"/>
            </a:bodyPr>
            <a:lstStyle/>
            <a:p>
              <a:r>
                <a:rPr lang="en-US" sz="3200" b="1" dirty="0">
                  <a:solidFill>
                    <a:schemeClr val="accent3"/>
                  </a:solidFill>
                  <a:latin typeface="Century Gothic" panose="020B0502020202020204" pitchFamily="34" charset="0"/>
                  <a:cs typeface="Arial" panose="020B0604020202020204" pitchFamily="34" charset="0"/>
                </a:rPr>
                <a:t>80%</a:t>
              </a:r>
              <a:endParaRPr lang="en-GB" sz="3200" b="1" dirty="0">
                <a:solidFill>
                  <a:schemeClr val="accent3"/>
                </a:solidFill>
                <a:latin typeface="Century Gothic" panose="020B0502020202020204" pitchFamily="34" charset="0"/>
                <a:cs typeface="Arial" panose="020B0604020202020204" pitchFamily="34" charset="0"/>
              </a:endParaRPr>
            </a:p>
          </p:txBody>
        </p:sp>
        <p:sp>
          <p:nvSpPr>
            <p:cNvPr id="16" name="矩形 15"/>
            <p:cNvSpPr/>
            <p:nvPr/>
          </p:nvSpPr>
          <p:spPr>
            <a:xfrm>
              <a:off x="1209178" y="3169858"/>
              <a:ext cx="4365711" cy="498598"/>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en-US" altLang="zh-CN" sz="1100" dirty="0">
                  <a:solidFill>
                    <a:schemeClr val="bg1">
                      <a:lumMod val="50000"/>
                    </a:schemeClr>
                  </a:solidFill>
                  <a:latin typeface="Century Gothic" panose="020B0502020202020204" pitchFamily="34" charset="0"/>
                </a:rPr>
                <a:t>Far </a:t>
              </a:r>
              <a:r>
                <a:rPr lang="en-US" altLang="zh-CN" sz="1100" dirty="0" err="1">
                  <a:solidFill>
                    <a:schemeClr val="bg1">
                      <a:lumMod val="50000"/>
                    </a:schemeClr>
                  </a:solidFill>
                  <a:latin typeface="Century Gothic" panose="020B0502020202020204" pitchFamily="34" charset="0"/>
                </a:rPr>
                <a:t>far</a:t>
              </a:r>
              <a:r>
                <a:rPr lang="en-US" altLang="zh-CN" sz="1100" dirty="0">
                  <a:solidFill>
                    <a:schemeClr val="bg1">
                      <a:lumMod val="50000"/>
                    </a:schemeClr>
                  </a:solidFill>
                  <a:latin typeface="Century Gothic" panose="020B0502020202020204" pitchFamily="34" charset="0"/>
                </a:rPr>
                <a:t> away, behind the word mountains, far from the countries Vokalia and Consonantia, there live the blind texts.</a:t>
              </a:r>
            </a:p>
          </p:txBody>
        </p:sp>
      </p:grpSp>
      <p:grpSp>
        <p:nvGrpSpPr>
          <p:cNvPr id="17" name="组合 16"/>
          <p:cNvGrpSpPr/>
          <p:nvPr/>
        </p:nvGrpSpPr>
        <p:grpSpPr>
          <a:xfrm>
            <a:off x="6562841" y="1917287"/>
            <a:ext cx="4365711" cy="1647927"/>
            <a:chOff x="1209178" y="2020529"/>
            <a:chExt cx="4365711" cy="1647927"/>
          </a:xfrm>
        </p:grpSpPr>
        <p:sp>
          <p:nvSpPr>
            <p:cNvPr id="18" name="Donut 133"/>
            <p:cNvSpPr/>
            <p:nvPr/>
          </p:nvSpPr>
          <p:spPr>
            <a:xfrm>
              <a:off x="1209179" y="2020529"/>
              <a:ext cx="1032279" cy="1032279"/>
            </a:xfrm>
            <a:prstGeom prst="donut">
              <a:avLst>
                <a:gd name="adj" fmla="val 6804"/>
              </a:avLst>
            </a:prstGeom>
            <a:solidFill>
              <a:schemeClr val="bg1">
                <a:lumMod val="85000"/>
              </a:schemeClr>
            </a:solidFill>
            <a:ln>
              <a:noFill/>
            </a:ln>
            <a:scene3d>
              <a:camera prst="orthographicFront"/>
              <a:lightRig rig="threePt" dir="t">
                <a:rot lat="0" lon="0" rev="0"/>
              </a:lightRig>
            </a:scene3d>
          </p:spPr>
          <p:style>
            <a:lnRef idx="2">
              <a:schemeClr val="accent1">
                <a:shade val="50000"/>
              </a:schemeClr>
            </a:lnRef>
            <a:fillRef idx="1">
              <a:schemeClr val="accent1"/>
            </a:fillRef>
            <a:effectRef idx="0">
              <a:schemeClr val="accent1"/>
            </a:effectRef>
            <a:fontRef idx="minor">
              <a:schemeClr val="lt1"/>
            </a:fontRef>
          </p:style>
          <p:txBody>
            <a:bodyPr rtlCol="0" anchor="ctr">
              <a:sp3d contourW="12700"/>
            </a:bodyPr>
            <a:lstStyle/>
            <a:p>
              <a:pPr algn="ctr"/>
              <a:endParaRPr lang="en-GB" sz="2800">
                <a:solidFill>
                  <a:schemeClr val="tx1"/>
                </a:solidFill>
                <a:latin typeface="Century Gothic" panose="020B0502020202020204" pitchFamily="34" charset="0"/>
                <a:cs typeface="Arial" panose="020B0604020202020204" pitchFamily="34" charset="0"/>
              </a:endParaRPr>
            </a:p>
          </p:txBody>
        </p:sp>
        <p:sp>
          <p:nvSpPr>
            <p:cNvPr id="19" name="Freeform 134"/>
            <p:cNvSpPr>
              <a:spLocks noEditPoints="1"/>
            </p:cNvSpPr>
            <p:nvPr/>
          </p:nvSpPr>
          <p:spPr bwMode="auto">
            <a:xfrm>
              <a:off x="1502348" y="2301847"/>
              <a:ext cx="445940" cy="469639"/>
            </a:xfrm>
            <a:custGeom>
              <a:avLst/>
              <a:gdLst>
                <a:gd name="T0" fmla="*/ 20 w 96"/>
                <a:gd name="T1" fmla="*/ 86 h 101"/>
                <a:gd name="T2" fmla="*/ 7 w 96"/>
                <a:gd name="T3" fmla="*/ 58 h 101"/>
                <a:gd name="T4" fmla="*/ 18 w 96"/>
                <a:gd name="T5" fmla="*/ 29 h 101"/>
                <a:gd name="T6" fmla="*/ 42 w 96"/>
                <a:gd name="T7" fmla="*/ 17 h 101"/>
                <a:gd name="T8" fmla="*/ 41 w 96"/>
                <a:gd name="T9" fmla="*/ 9 h 101"/>
                <a:gd name="T10" fmla="*/ 36 w 96"/>
                <a:gd name="T11" fmla="*/ 10 h 101"/>
                <a:gd name="T12" fmla="*/ 35 w 96"/>
                <a:gd name="T13" fmla="*/ 5 h 101"/>
                <a:gd name="T14" fmla="*/ 48 w 96"/>
                <a:gd name="T15" fmla="*/ 3 h 101"/>
                <a:gd name="T16" fmla="*/ 49 w 96"/>
                <a:gd name="T17" fmla="*/ 8 h 101"/>
                <a:gd name="T18" fmla="*/ 44 w 96"/>
                <a:gd name="T19" fmla="*/ 9 h 101"/>
                <a:gd name="T20" fmla="*/ 46 w 96"/>
                <a:gd name="T21" fmla="*/ 16 h 101"/>
                <a:gd name="T22" fmla="*/ 74 w 96"/>
                <a:gd name="T23" fmla="*/ 27 h 101"/>
                <a:gd name="T24" fmla="*/ 87 w 96"/>
                <a:gd name="T25" fmla="*/ 54 h 101"/>
                <a:gd name="T26" fmla="*/ 77 w 96"/>
                <a:gd name="T27" fmla="*/ 83 h 101"/>
                <a:gd name="T28" fmla="*/ 75 w 96"/>
                <a:gd name="T29" fmla="*/ 85 h 101"/>
                <a:gd name="T30" fmla="*/ 79 w 96"/>
                <a:gd name="T31" fmla="*/ 101 h 101"/>
                <a:gd name="T32" fmla="*/ 74 w 96"/>
                <a:gd name="T33" fmla="*/ 101 h 101"/>
                <a:gd name="T34" fmla="*/ 63 w 96"/>
                <a:gd name="T35" fmla="*/ 93 h 101"/>
                <a:gd name="T36" fmla="*/ 49 w 96"/>
                <a:gd name="T37" fmla="*/ 96 h 101"/>
                <a:gd name="T38" fmla="*/ 32 w 96"/>
                <a:gd name="T39" fmla="*/ 93 h 101"/>
                <a:gd name="T40" fmla="*/ 22 w 96"/>
                <a:gd name="T41" fmla="*/ 101 h 101"/>
                <a:gd name="T42" fmla="*/ 17 w 96"/>
                <a:gd name="T43" fmla="*/ 101 h 101"/>
                <a:gd name="T44" fmla="*/ 21 w 96"/>
                <a:gd name="T45" fmla="*/ 86 h 101"/>
                <a:gd name="T46" fmla="*/ 20 w 96"/>
                <a:gd name="T47" fmla="*/ 86 h 101"/>
                <a:gd name="T48" fmla="*/ 82 w 96"/>
                <a:gd name="T49" fmla="*/ 6 h 101"/>
                <a:gd name="T50" fmla="*/ 60 w 96"/>
                <a:gd name="T51" fmla="*/ 11 h 101"/>
                <a:gd name="T52" fmla="*/ 92 w 96"/>
                <a:gd name="T53" fmla="*/ 31 h 101"/>
                <a:gd name="T54" fmla="*/ 88 w 96"/>
                <a:gd name="T55" fmla="*/ 9 h 101"/>
                <a:gd name="T56" fmla="*/ 92 w 96"/>
                <a:gd name="T57" fmla="*/ 3 h 101"/>
                <a:gd name="T58" fmla="*/ 86 w 96"/>
                <a:gd name="T59" fmla="*/ 0 h 101"/>
                <a:gd name="T60" fmla="*/ 82 w 96"/>
                <a:gd name="T61" fmla="*/ 6 h 101"/>
                <a:gd name="T62" fmla="*/ 14 w 96"/>
                <a:gd name="T63" fmla="*/ 6 h 101"/>
                <a:gd name="T64" fmla="*/ 10 w 96"/>
                <a:gd name="T65" fmla="*/ 0 h 101"/>
                <a:gd name="T66" fmla="*/ 4 w 96"/>
                <a:gd name="T67" fmla="*/ 3 h 101"/>
                <a:gd name="T68" fmla="*/ 8 w 96"/>
                <a:gd name="T69" fmla="*/ 9 h 101"/>
                <a:gd name="T70" fmla="*/ 4 w 96"/>
                <a:gd name="T71" fmla="*/ 31 h 101"/>
                <a:gd name="T72" fmla="*/ 36 w 96"/>
                <a:gd name="T73" fmla="*/ 11 h 101"/>
                <a:gd name="T74" fmla="*/ 14 w 96"/>
                <a:gd name="T75" fmla="*/ 6 h 101"/>
                <a:gd name="T76" fmla="*/ 43 w 96"/>
                <a:gd name="T77" fmla="*/ 54 h 101"/>
                <a:gd name="T78" fmla="*/ 42 w 96"/>
                <a:gd name="T79" fmla="*/ 56 h 101"/>
                <a:gd name="T80" fmla="*/ 22 w 96"/>
                <a:gd name="T81" fmla="*/ 61 h 101"/>
                <a:gd name="T82" fmla="*/ 22 w 96"/>
                <a:gd name="T83" fmla="*/ 64 h 101"/>
                <a:gd name="T84" fmla="*/ 43 w 96"/>
                <a:gd name="T85" fmla="*/ 59 h 101"/>
                <a:gd name="T86" fmla="*/ 46 w 96"/>
                <a:gd name="T87" fmla="*/ 61 h 101"/>
                <a:gd name="T88" fmla="*/ 54 w 96"/>
                <a:gd name="T89" fmla="*/ 58 h 101"/>
                <a:gd name="T90" fmla="*/ 50 w 96"/>
                <a:gd name="T91" fmla="*/ 50 h 101"/>
                <a:gd name="T92" fmla="*/ 49 w 96"/>
                <a:gd name="T93" fmla="*/ 50 h 101"/>
                <a:gd name="T94" fmla="*/ 41 w 96"/>
                <a:gd name="T95" fmla="*/ 37 h 101"/>
                <a:gd name="T96" fmla="*/ 38 w 96"/>
                <a:gd name="T97" fmla="*/ 39 h 101"/>
                <a:gd name="T98" fmla="*/ 44 w 96"/>
                <a:gd name="T99" fmla="*/ 52 h 101"/>
                <a:gd name="T100" fmla="*/ 43 w 96"/>
                <a:gd name="T101" fmla="*/ 54 h 101"/>
                <a:gd name="T102" fmla="*/ 18 w 96"/>
                <a:gd name="T103" fmla="*/ 58 h 101"/>
                <a:gd name="T104" fmla="*/ 28 w 96"/>
                <a:gd name="T105" fmla="*/ 78 h 101"/>
                <a:gd name="T106" fmla="*/ 49 w 96"/>
                <a:gd name="T107" fmla="*/ 85 h 101"/>
                <a:gd name="T108" fmla="*/ 69 w 96"/>
                <a:gd name="T109" fmla="*/ 76 h 101"/>
                <a:gd name="T110" fmla="*/ 76 w 96"/>
                <a:gd name="T111" fmla="*/ 55 h 101"/>
                <a:gd name="T112" fmla="*/ 67 w 96"/>
                <a:gd name="T113" fmla="*/ 35 h 101"/>
                <a:gd name="T114" fmla="*/ 46 w 96"/>
                <a:gd name="T115" fmla="*/ 27 h 101"/>
                <a:gd name="T116" fmla="*/ 26 w 96"/>
                <a:gd name="T117" fmla="*/ 37 h 101"/>
                <a:gd name="T118" fmla="*/ 18 w 96"/>
                <a:gd name="T119" fmla="*/ 58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6" h="101">
                  <a:moveTo>
                    <a:pt x="20" y="86"/>
                  </a:moveTo>
                  <a:cubicBezTo>
                    <a:pt x="12" y="78"/>
                    <a:pt x="8" y="68"/>
                    <a:pt x="7" y="58"/>
                  </a:cubicBezTo>
                  <a:cubicBezTo>
                    <a:pt x="7" y="48"/>
                    <a:pt x="10" y="38"/>
                    <a:pt x="18" y="29"/>
                  </a:cubicBezTo>
                  <a:cubicBezTo>
                    <a:pt x="24" y="22"/>
                    <a:pt x="33" y="18"/>
                    <a:pt x="42" y="17"/>
                  </a:cubicBezTo>
                  <a:cubicBezTo>
                    <a:pt x="41" y="9"/>
                    <a:pt x="41" y="9"/>
                    <a:pt x="41" y="9"/>
                  </a:cubicBezTo>
                  <a:cubicBezTo>
                    <a:pt x="36" y="10"/>
                    <a:pt x="36" y="10"/>
                    <a:pt x="36" y="10"/>
                  </a:cubicBezTo>
                  <a:cubicBezTo>
                    <a:pt x="35" y="5"/>
                    <a:pt x="35" y="5"/>
                    <a:pt x="35" y="5"/>
                  </a:cubicBezTo>
                  <a:cubicBezTo>
                    <a:pt x="48" y="3"/>
                    <a:pt x="48" y="3"/>
                    <a:pt x="48" y="3"/>
                  </a:cubicBezTo>
                  <a:cubicBezTo>
                    <a:pt x="49" y="8"/>
                    <a:pt x="49" y="8"/>
                    <a:pt x="49" y="8"/>
                  </a:cubicBezTo>
                  <a:cubicBezTo>
                    <a:pt x="44" y="9"/>
                    <a:pt x="44" y="9"/>
                    <a:pt x="44" y="9"/>
                  </a:cubicBezTo>
                  <a:cubicBezTo>
                    <a:pt x="46" y="16"/>
                    <a:pt x="46" y="16"/>
                    <a:pt x="46" y="16"/>
                  </a:cubicBezTo>
                  <a:cubicBezTo>
                    <a:pt x="56" y="16"/>
                    <a:pt x="66" y="19"/>
                    <a:pt x="74" y="27"/>
                  </a:cubicBezTo>
                  <a:cubicBezTo>
                    <a:pt x="82" y="34"/>
                    <a:pt x="87" y="44"/>
                    <a:pt x="87" y="54"/>
                  </a:cubicBezTo>
                  <a:cubicBezTo>
                    <a:pt x="88" y="65"/>
                    <a:pt x="84" y="75"/>
                    <a:pt x="77" y="83"/>
                  </a:cubicBezTo>
                  <a:cubicBezTo>
                    <a:pt x="76" y="84"/>
                    <a:pt x="76" y="84"/>
                    <a:pt x="75" y="85"/>
                  </a:cubicBezTo>
                  <a:cubicBezTo>
                    <a:pt x="79" y="101"/>
                    <a:pt x="79" y="101"/>
                    <a:pt x="79" y="101"/>
                  </a:cubicBezTo>
                  <a:cubicBezTo>
                    <a:pt x="74" y="101"/>
                    <a:pt x="74" y="101"/>
                    <a:pt x="74" y="101"/>
                  </a:cubicBezTo>
                  <a:cubicBezTo>
                    <a:pt x="63" y="93"/>
                    <a:pt x="63" y="93"/>
                    <a:pt x="63" y="93"/>
                  </a:cubicBezTo>
                  <a:cubicBezTo>
                    <a:pt x="59" y="95"/>
                    <a:pt x="54" y="96"/>
                    <a:pt x="49" y="96"/>
                  </a:cubicBezTo>
                  <a:cubicBezTo>
                    <a:pt x="44" y="96"/>
                    <a:pt x="38" y="95"/>
                    <a:pt x="32" y="93"/>
                  </a:cubicBezTo>
                  <a:cubicBezTo>
                    <a:pt x="22" y="101"/>
                    <a:pt x="22" y="101"/>
                    <a:pt x="22" y="101"/>
                  </a:cubicBezTo>
                  <a:cubicBezTo>
                    <a:pt x="17" y="101"/>
                    <a:pt x="17" y="101"/>
                    <a:pt x="17" y="101"/>
                  </a:cubicBezTo>
                  <a:cubicBezTo>
                    <a:pt x="21" y="86"/>
                    <a:pt x="21" y="86"/>
                    <a:pt x="21" y="86"/>
                  </a:cubicBezTo>
                  <a:cubicBezTo>
                    <a:pt x="20" y="86"/>
                    <a:pt x="20" y="86"/>
                    <a:pt x="20" y="86"/>
                  </a:cubicBezTo>
                  <a:close/>
                  <a:moveTo>
                    <a:pt x="82" y="6"/>
                  </a:moveTo>
                  <a:cubicBezTo>
                    <a:pt x="74" y="3"/>
                    <a:pt x="66" y="5"/>
                    <a:pt x="60" y="11"/>
                  </a:cubicBezTo>
                  <a:cubicBezTo>
                    <a:pt x="92" y="31"/>
                    <a:pt x="92" y="31"/>
                    <a:pt x="92" y="31"/>
                  </a:cubicBezTo>
                  <a:cubicBezTo>
                    <a:pt x="96" y="24"/>
                    <a:pt x="94" y="15"/>
                    <a:pt x="88" y="9"/>
                  </a:cubicBezTo>
                  <a:cubicBezTo>
                    <a:pt x="92" y="3"/>
                    <a:pt x="92" y="3"/>
                    <a:pt x="92" y="3"/>
                  </a:cubicBezTo>
                  <a:cubicBezTo>
                    <a:pt x="86" y="0"/>
                    <a:pt x="86" y="0"/>
                    <a:pt x="86" y="0"/>
                  </a:cubicBezTo>
                  <a:cubicBezTo>
                    <a:pt x="82" y="6"/>
                    <a:pt x="82" y="6"/>
                    <a:pt x="82" y="6"/>
                  </a:cubicBezTo>
                  <a:close/>
                  <a:moveTo>
                    <a:pt x="14" y="6"/>
                  </a:moveTo>
                  <a:cubicBezTo>
                    <a:pt x="10" y="0"/>
                    <a:pt x="10" y="0"/>
                    <a:pt x="10" y="0"/>
                  </a:cubicBezTo>
                  <a:cubicBezTo>
                    <a:pt x="4" y="3"/>
                    <a:pt x="4" y="3"/>
                    <a:pt x="4" y="3"/>
                  </a:cubicBezTo>
                  <a:cubicBezTo>
                    <a:pt x="8" y="9"/>
                    <a:pt x="8" y="9"/>
                    <a:pt x="8" y="9"/>
                  </a:cubicBezTo>
                  <a:cubicBezTo>
                    <a:pt x="2" y="15"/>
                    <a:pt x="0" y="24"/>
                    <a:pt x="4" y="31"/>
                  </a:cubicBezTo>
                  <a:cubicBezTo>
                    <a:pt x="36" y="11"/>
                    <a:pt x="36" y="11"/>
                    <a:pt x="36" y="11"/>
                  </a:cubicBezTo>
                  <a:cubicBezTo>
                    <a:pt x="30" y="5"/>
                    <a:pt x="21" y="3"/>
                    <a:pt x="14" y="6"/>
                  </a:cubicBezTo>
                  <a:close/>
                  <a:moveTo>
                    <a:pt x="43" y="54"/>
                  </a:moveTo>
                  <a:cubicBezTo>
                    <a:pt x="42" y="55"/>
                    <a:pt x="42" y="55"/>
                    <a:pt x="42" y="56"/>
                  </a:cubicBezTo>
                  <a:cubicBezTo>
                    <a:pt x="35" y="57"/>
                    <a:pt x="28" y="58"/>
                    <a:pt x="22" y="61"/>
                  </a:cubicBezTo>
                  <a:cubicBezTo>
                    <a:pt x="22" y="62"/>
                    <a:pt x="22" y="63"/>
                    <a:pt x="22" y="64"/>
                  </a:cubicBezTo>
                  <a:cubicBezTo>
                    <a:pt x="29" y="63"/>
                    <a:pt x="37" y="62"/>
                    <a:pt x="43" y="59"/>
                  </a:cubicBezTo>
                  <a:cubicBezTo>
                    <a:pt x="44" y="60"/>
                    <a:pt x="45" y="61"/>
                    <a:pt x="46" y="61"/>
                  </a:cubicBezTo>
                  <a:cubicBezTo>
                    <a:pt x="49" y="62"/>
                    <a:pt x="53" y="61"/>
                    <a:pt x="54" y="58"/>
                  </a:cubicBezTo>
                  <a:cubicBezTo>
                    <a:pt x="55" y="55"/>
                    <a:pt x="53" y="51"/>
                    <a:pt x="50" y="50"/>
                  </a:cubicBezTo>
                  <a:cubicBezTo>
                    <a:pt x="50" y="50"/>
                    <a:pt x="49" y="50"/>
                    <a:pt x="49" y="50"/>
                  </a:cubicBezTo>
                  <a:cubicBezTo>
                    <a:pt x="47" y="46"/>
                    <a:pt x="44" y="41"/>
                    <a:pt x="41" y="37"/>
                  </a:cubicBezTo>
                  <a:cubicBezTo>
                    <a:pt x="40" y="38"/>
                    <a:pt x="39" y="39"/>
                    <a:pt x="38" y="39"/>
                  </a:cubicBezTo>
                  <a:cubicBezTo>
                    <a:pt x="39" y="44"/>
                    <a:pt x="41" y="48"/>
                    <a:pt x="44" y="52"/>
                  </a:cubicBezTo>
                  <a:cubicBezTo>
                    <a:pt x="43" y="52"/>
                    <a:pt x="43" y="53"/>
                    <a:pt x="43" y="54"/>
                  </a:cubicBezTo>
                  <a:close/>
                  <a:moveTo>
                    <a:pt x="18" y="58"/>
                  </a:moveTo>
                  <a:cubicBezTo>
                    <a:pt x="19" y="65"/>
                    <a:pt x="22" y="72"/>
                    <a:pt x="28" y="78"/>
                  </a:cubicBezTo>
                  <a:cubicBezTo>
                    <a:pt x="34" y="83"/>
                    <a:pt x="41" y="86"/>
                    <a:pt x="49" y="85"/>
                  </a:cubicBezTo>
                  <a:cubicBezTo>
                    <a:pt x="56" y="85"/>
                    <a:pt x="63" y="82"/>
                    <a:pt x="69" y="76"/>
                  </a:cubicBezTo>
                  <a:cubicBezTo>
                    <a:pt x="74" y="70"/>
                    <a:pt x="77" y="62"/>
                    <a:pt x="76" y="55"/>
                  </a:cubicBezTo>
                  <a:cubicBezTo>
                    <a:pt x="76" y="47"/>
                    <a:pt x="73" y="40"/>
                    <a:pt x="67" y="35"/>
                  </a:cubicBezTo>
                  <a:cubicBezTo>
                    <a:pt x="61" y="29"/>
                    <a:pt x="53" y="27"/>
                    <a:pt x="46" y="27"/>
                  </a:cubicBezTo>
                  <a:cubicBezTo>
                    <a:pt x="38" y="28"/>
                    <a:pt x="31" y="31"/>
                    <a:pt x="26" y="37"/>
                  </a:cubicBezTo>
                  <a:cubicBezTo>
                    <a:pt x="20" y="43"/>
                    <a:pt x="18" y="50"/>
                    <a:pt x="18" y="58"/>
                  </a:cubicBezTo>
                  <a:close/>
                </a:path>
              </a:pathLst>
            </a:custGeom>
            <a:solidFill>
              <a:schemeClr val="accent2"/>
            </a:solidFill>
            <a:ln>
              <a:noFill/>
            </a:ln>
            <a:scene3d>
              <a:camera prst="orthographicFront"/>
              <a:lightRig rig="threePt" dir="t">
                <a:rot lat="0" lon="0" rev="0"/>
              </a:lightRig>
            </a:scene3d>
          </p:spPr>
          <p:txBody>
            <a:bodyPr vert="horz" wrap="square" lIns="91440" tIns="45720" rIns="91440" bIns="45720" numCol="1" anchor="t" anchorCtr="0" compatLnSpc="1">
              <a:sp3d contourW="127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800">
                <a:solidFill>
                  <a:prstClr val="black"/>
                </a:solidFill>
                <a:latin typeface="Century Gothic" panose="020B0502020202020204" pitchFamily="34" charset="0"/>
                <a:cs typeface="Arial" panose="020B0604020202020204" pitchFamily="34" charset="0"/>
              </a:endParaRPr>
            </a:p>
          </p:txBody>
        </p:sp>
        <p:sp>
          <p:nvSpPr>
            <p:cNvPr id="20" name="TextBox 141"/>
            <p:cNvSpPr txBox="1"/>
            <p:nvPr/>
          </p:nvSpPr>
          <p:spPr>
            <a:xfrm>
              <a:off x="2269928" y="2533119"/>
              <a:ext cx="1723549" cy="400110"/>
            </a:xfrm>
            <a:prstGeom prst="rect">
              <a:avLst/>
            </a:prstGeom>
            <a:noFill/>
            <a:scene3d>
              <a:camera prst="orthographicFront"/>
              <a:lightRig rig="threePt" dir="t">
                <a:rot lat="0" lon="0" rev="0"/>
              </a:lightRig>
            </a:scene3d>
          </p:spPr>
          <p:txBody>
            <a:bodyPr wrap="none" rtlCol="0">
              <a:spAutoFit/>
              <a:sp3d contourW="12700"/>
            </a:bodyPr>
            <a:lstStyle/>
            <a:p>
              <a:r>
                <a:rPr lang="zh-CN" altLang="en-US" sz="2000" b="1" dirty="0">
                  <a:solidFill>
                    <a:schemeClr val="tx1">
                      <a:lumMod val="75000"/>
                      <a:lumOff val="25000"/>
                    </a:schemeClr>
                  </a:solidFill>
                  <a:latin typeface="Century Gothic" panose="020B0502020202020204" pitchFamily="34" charset="0"/>
                  <a:cs typeface="Arial" panose="020B0604020202020204" pitchFamily="34" charset="0"/>
                </a:rPr>
                <a:t>标题文字添加</a:t>
              </a:r>
            </a:p>
          </p:txBody>
        </p:sp>
        <p:sp>
          <p:nvSpPr>
            <p:cNvPr id="21" name="TextBox 142"/>
            <p:cNvSpPr txBox="1"/>
            <p:nvPr/>
          </p:nvSpPr>
          <p:spPr>
            <a:xfrm>
              <a:off x="2277287" y="2061034"/>
              <a:ext cx="1005404" cy="584775"/>
            </a:xfrm>
            <a:prstGeom prst="rect">
              <a:avLst/>
            </a:prstGeom>
            <a:noFill/>
            <a:scene3d>
              <a:camera prst="orthographicFront"/>
              <a:lightRig rig="threePt" dir="t">
                <a:rot lat="0" lon="0" rev="0"/>
              </a:lightRig>
            </a:scene3d>
          </p:spPr>
          <p:txBody>
            <a:bodyPr wrap="none" rtlCol="0">
              <a:spAutoFit/>
              <a:sp3d contourW="12700"/>
            </a:bodyPr>
            <a:lstStyle/>
            <a:p>
              <a:r>
                <a:rPr lang="en-US" sz="3200" b="1" dirty="0">
                  <a:solidFill>
                    <a:schemeClr val="accent2"/>
                  </a:solidFill>
                  <a:latin typeface="Century Gothic" panose="020B0502020202020204" pitchFamily="34" charset="0"/>
                  <a:cs typeface="Arial" panose="020B0604020202020204" pitchFamily="34" charset="0"/>
                </a:rPr>
                <a:t>80%</a:t>
              </a:r>
              <a:endParaRPr lang="en-GB" sz="3200" b="1" dirty="0">
                <a:solidFill>
                  <a:schemeClr val="accent2"/>
                </a:solidFill>
                <a:latin typeface="Century Gothic" panose="020B0502020202020204" pitchFamily="34" charset="0"/>
                <a:cs typeface="Arial" panose="020B0604020202020204" pitchFamily="34" charset="0"/>
              </a:endParaRPr>
            </a:p>
          </p:txBody>
        </p:sp>
        <p:sp>
          <p:nvSpPr>
            <p:cNvPr id="22" name="矩形 21"/>
            <p:cNvSpPr/>
            <p:nvPr/>
          </p:nvSpPr>
          <p:spPr>
            <a:xfrm>
              <a:off x="1209178" y="3169858"/>
              <a:ext cx="4365711" cy="498598"/>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en-US" altLang="zh-CN" sz="1100" dirty="0">
                  <a:solidFill>
                    <a:schemeClr val="bg1">
                      <a:lumMod val="50000"/>
                    </a:schemeClr>
                  </a:solidFill>
                  <a:latin typeface="Century Gothic" panose="020B0502020202020204" pitchFamily="34" charset="0"/>
                </a:rPr>
                <a:t>Far </a:t>
              </a:r>
              <a:r>
                <a:rPr lang="en-US" altLang="zh-CN" sz="1100" dirty="0" err="1">
                  <a:solidFill>
                    <a:schemeClr val="bg1">
                      <a:lumMod val="50000"/>
                    </a:schemeClr>
                  </a:solidFill>
                  <a:latin typeface="Century Gothic" panose="020B0502020202020204" pitchFamily="34" charset="0"/>
                </a:rPr>
                <a:t>far</a:t>
              </a:r>
              <a:r>
                <a:rPr lang="en-US" altLang="zh-CN" sz="1100" dirty="0">
                  <a:solidFill>
                    <a:schemeClr val="bg1">
                      <a:lumMod val="50000"/>
                    </a:schemeClr>
                  </a:solidFill>
                  <a:latin typeface="Century Gothic" panose="020B0502020202020204" pitchFamily="34" charset="0"/>
                </a:rPr>
                <a:t> away, behind the word mountains, far from the countries Vokalia and Consonantia, there live the blind texts.</a:t>
              </a:r>
            </a:p>
          </p:txBody>
        </p:sp>
      </p:grpSp>
      <p:grpSp>
        <p:nvGrpSpPr>
          <p:cNvPr id="23" name="组合 22"/>
          <p:cNvGrpSpPr/>
          <p:nvPr/>
        </p:nvGrpSpPr>
        <p:grpSpPr>
          <a:xfrm>
            <a:off x="6562841" y="4114797"/>
            <a:ext cx="4365711" cy="1647927"/>
            <a:chOff x="1209178" y="2020529"/>
            <a:chExt cx="4365711" cy="1647927"/>
          </a:xfrm>
        </p:grpSpPr>
        <p:sp>
          <p:nvSpPr>
            <p:cNvPr id="24" name="Donut 133"/>
            <p:cNvSpPr/>
            <p:nvPr/>
          </p:nvSpPr>
          <p:spPr>
            <a:xfrm>
              <a:off x="1209179" y="2020529"/>
              <a:ext cx="1032279" cy="1032279"/>
            </a:xfrm>
            <a:prstGeom prst="donut">
              <a:avLst>
                <a:gd name="adj" fmla="val 6804"/>
              </a:avLst>
            </a:prstGeom>
            <a:solidFill>
              <a:schemeClr val="bg1">
                <a:lumMod val="85000"/>
              </a:schemeClr>
            </a:solidFill>
            <a:ln>
              <a:noFill/>
            </a:ln>
            <a:scene3d>
              <a:camera prst="orthographicFront"/>
              <a:lightRig rig="threePt" dir="t">
                <a:rot lat="0" lon="0" rev="0"/>
              </a:lightRig>
            </a:scene3d>
          </p:spPr>
          <p:style>
            <a:lnRef idx="2">
              <a:schemeClr val="accent1">
                <a:shade val="50000"/>
              </a:schemeClr>
            </a:lnRef>
            <a:fillRef idx="1">
              <a:schemeClr val="accent1"/>
            </a:fillRef>
            <a:effectRef idx="0">
              <a:schemeClr val="accent1"/>
            </a:effectRef>
            <a:fontRef idx="minor">
              <a:schemeClr val="lt1"/>
            </a:fontRef>
          </p:style>
          <p:txBody>
            <a:bodyPr rtlCol="0" anchor="ctr">
              <a:sp3d contourW="12700"/>
            </a:bodyPr>
            <a:lstStyle/>
            <a:p>
              <a:pPr algn="ctr"/>
              <a:endParaRPr lang="en-GB" sz="2800">
                <a:solidFill>
                  <a:schemeClr val="tx1"/>
                </a:solidFill>
                <a:latin typeface="Century Gothic" panose="020B0502020202020204" pitchFamily="34" charset="0"/>
                <a:cs typeface="Arial" panose="020B0604020202020204" pitchFamily="34" charset="0"/>
              </a:endParaRPr>
            </a:p>
          </p:txBody>
        </p:sp>
        <p:sp>
          <p:nvSpPr>
            <p:cNvPr id="25" name="Freeform 134"/>
            <p:cNvSpPr>
              <a:spLocks noEditPoints="1"/>
            </p:cNvSpPr>
            <p:nvPr/>
          </p:nvSpPr>
          <p:spPr bwMode="auto">
            <a:xfrm>
              <a:off x="1502348" y="2301847"/>
              <a:ext cx="445940" cy="469639"/>
            </a:xfrm>
            <a:custGeom>
              <a:avLst/>
              <a:gdLst>
                <a:gd name="T0" fmla="*/ 20 w 96"/>
                <a:gd name="T1" fmla="*/ 86 h 101"/>
                <a:gd name="T2" fmla="*/ 7 w 96"/>
                <a:gd name="T3" fmla="*/ 58 h 101"/>
                <a:gd name="T4" fmla="*/ 18 w 96"/>
                <a:gd name="T5" fmla="*/ 29 h 101"/>
                <a:gd name="T6" fmla="*/ 42 w 96"/>
                <a:gd name="T7" fmla="*/ 17 h 101"/>
                <a:gd name="T8" fmla="*/ 41 w 96"/>
                <a:gd name="T9" fmla="*/ 9 h 101"/>
                <a:gd name="T10" fmla="*/ 36 w 96"/>
                <a:gd name="T11" fmla="*/ 10 h 101"/>
                <a:gd name="T12" fmla="*/ 35 w 96"/>
                <a:gd name="T13" fmla="*/ 5 h 101"/>
                <a:gd name="T14" fmla="*/ 48 w 96"/>
                <a:gd name="T15" fmla="*/ 3 h 101"/>
                <a:gd name="T16" fmla="*/ 49 w 96"/>
                <a:gd name="T17" fmla="*/ 8 h 101"/>
                <a:gd name="T18" fmla="*/ 44 w 96"/>
                <a:gd name="T19" fmla="*/ 9 h 101"/>
                <a:gd name="T20" fmla="*/ 46 w 96"/>
                <a:gd name="T21" fmla="*/ 16 h 101"/>
                <a:gd name="T22" fmla="*/ 74 w 96"/>
                <a:gd name="T23" fmla="*/ 27 h 101"/>
                <a:gd name="T24" fmla="*/ 87 w 96"/>
                <a:gd name="T25" fmla="*/ 54 h 101"/>
                <a:gd name="T26" fmla="*/ 77 w 96"/>
                <a:gd name="T27" fmla="*/ 83 h 101"/>
                <a:gd name="T28" fmla="*/ 75 w 96"/>
                <a:gd name="T29" fmla="*/ 85 h 101"/>
                <a:gd name="T30" fmla="*/ 79 w 96"/>
                <a:gd name="T31" fmla="*/ 101 h 101"/>
                <a:gd name="T32" fmla="*/ 74 w 96"/>
                <a:gd name="T33" fmla="*/ 101 h 101"/>
                <a:gd name="T34" fmla="*/ 63 w 96"/>
                <a:gd name="T35" fmla="*/ 93 h 101"/>
                <a:gd name="T36" fmla="*/ 49 w 96"/>
                <a:gd name="T37" fmla="*/ 96 h 101"/>
                <a:gd name="T38" fmla="*/ 32 w 96"/>
                <a:gd name="T39" fmla="*/ 93 h 101"/>
                <a:gd name="T40" fmla="*/ 22 w 96"/>
                <a:gd name="T41" fmla="*/ 101 h 101"/>
                <a:gd name="T42" fmla="*/ 17 w 96"/>
                <a:gd name="T43" fmla="*/ 101 h 101"/>
                <a:gd name="T44" fmla="*/ 21 w 96"/>
                <a:gd name="T45" fmla="*/ 86 h 101"/>
                <a:gd name="T46" fmla="*/ 20 w 96"/>
                <a:gd name="T47" fmla="*/ 86 h 101"/>
                <a:gd name="T48" fmla="*/ 82 w 96"/>
                <a:gd name="T49" fmla="*/ 6 h 101"/>
                <a:gd name="T50" fmla="*/ 60 w 96"/>
                <a:gd name="T51" fmla="*/ 11 h 101"/>
                <a:gd name="T52" fmla="*/ 92 w 96"/>
                <a:gd name="T53" fmla="*/ 31 h 101"/>
                <a:gd name="T54" fmla="*/ 88 w 96"/>
                <a:gd name="T55" fmla="*/ 9 h 101"/>
                <a:gd name="T56" fmla="*/ 92 w 96"/>
                <a:gd name="T57" fmla="*/ 3 h 101"/>
                <a:gd name="T58" fmla="*/ 86 w 96"/>
                <a:gd name="T59" fmla="*/ 0 h 101"/>
                <a:gd name="T60" fmla="*/ 82 w 96"/>
                <a:gd name="T61" fmla="*/ 6 h 101"/>
                <a:gd name="T62" fmla="*/ 14 w 96"/>
                <a:gd name="T63" fmla="*/ 6 h 101"/>
                <a:gd name="T64" fmla="*/ 10 w 96"/>
                <a:gd name="T65" fmla="*/ 0 h 101"/>
                <a:gd name="T66" fmla="*/ 4 w 96"/>
                <a:gd name="T67" fmla="*/ 3 h 101"/>
                <a:gd name="T68" fmla="*/ 8 w 96"/>
                <a:gd name="T69" fmla="*/ 9 h 101"/>
                <a:gd name="T70" fmla="*/ 4 w 96"/>
                <a:gd name="T71" fmla="*/ 31 h 101"/>
                <a:gd name="T72" fmla="*/ 36 w 96"/>
                <a:gd name="T73" fmla="*/ 11 h 101"/>
                <a:gd name="T74" fmla="*/ 14 w 96"/>
                <a:gd name="T75" fmla="*/ 6 h 101"/>
                <a:gd name="T76" fmla="*/ 43 w 96"/>
                <a:gd name="T77" fmla="*/ 54 h 101"/>
                <a:gd name="T78" fmla="*/ 42 w 96"/>
                <a:gd name="T79" fmla="*/ 56 h 101"/>
                <a:gd name="T80" fmla="*/ 22 w 96"/>
                <a:gd name="T81" fmla="*/ 61 h 101"/>
                <a:gd name="T82" fmla="*/ 22 w 96"/>
                <a:gd name="T83" fmla="*/ 64 h 101"/>
                <a:gd name="T84" fmla="*/ 43 w 96"/>
                <a:gd name="T85" fmla="*/ 59 h 101"/>
                <a:gd name="T86" fmla="*/ 46 w 96"/>
                <a:gd name="T87" fmla="*/ 61 h 101"/>
                <a:gd name="T88" fmla="*/ 54 w 96"/>
                <a:gd name="T89" fmla="*/ 58 h 101"/>
                <a:gd name="T90" fmla="*/ 50 w 96"/>
                <a:gd name="T91" fmla="*/ 50 h 101"/>
                <a:gd name="T92" fmla="*/ 49 w 96"/>
                <a:gd name="T93" fmla="*/ 50 h 101"/>
                <a:gd name="T94" fmla="*/ 41 w 96"/>
                <a:gd name="T95" fmla="*/ 37 h 101"/>
                <a:gd name="T96" fmla="*/ 38 w 96"/>
                <a:gd name="T97" fmla="*/ 39 h 101"/>
                <a:gd name="T98" fmla="*/ 44 w 96"/>
                <a:gd name="T99" fmla="*/ 52 h 101"/>
                <a:gd name="T100" fmla="*/ 43 w 96"/>
                <a:gd name="T101" fmla="*/ 54 h 101"/>
                <a:gd name="T102" fmla="*/ 18 w 96"/>
                <a:gd name="T103" fmla="*/ 58 h 101"/>
                <a:gd name="T104" fmla="*/ 28 w 96"/>
                <a:gd name="T105" fmla="*/ 78 h 101"/>
                <a:gd name="T106" fmla="*/ 49 w 96"/>
                <a:gd name="T107" fmla="*/ 85 h 101"/>
                <a:gd name="T108" fmla="*/ 69 w 96"/>
                <a:gd name="T109" fmla="*/ 76 h 101"/>
                <a:gd name="T110" fmla="*/ 76 w 96"/>
                <a:gd name="T111" fmla="*/ 55 h 101"/>
                <a:gd name="T112" fmla="*/ 67 w 96"/>
                <a:gd name="T113" fmla="*/ 35 h 101"/>
                <a:gd name="T114" fmla="*/ 46 w 96"/>
                <a:gd name="T115" fmla="*/ 27 h 101"/>
                <a:gd name="T116" fmla="*/ 26 w 96"/>
                <a:gd name="T117" fmla="*/ 37 h 101"/>
                <a:gd name="T118" fmla="*/ 18 w 96"/>
                <a:gd name="T119" fmla="*/ 58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6" h="101">
                  <a:moveTo>
                    <a:pt x="20" y="86"/>
                  </a:moveTo>
                  <a:cubicBezTo>
                    <a:pt x="12" y="78"/>
                    <a:pt x="8" y="68"/>
                    <a:pt x="7" y="58"/>
                  </a:cubicBezTo>
                  <a:cubicBezTo>
                    <a:pt x="7" y="48"/>
                    <a:pt x="10" y="38"/>
                    <a:pt x="18" y="29"/>
                  </a:cubicBezTo>
                  <a:cubicBezTo>
                    <a:pt x="24" y="22"/>
                    <a:pt x="33" y="18"/>
                    <a:pt x="42" y="17"/>
                  </a:cubicBezTo>
                  <a:cubicBezTo>
                    <a:pt x="41" y="9"/>
                    <a:pt x="41" y="9"/>
                    <a:pt x="41" y="9"/>
                  </a:cubicBezTo>
                  <a:cubicBezTo>
                    <a:pt x="36" y="10"/>
                    <a:pt x="36" y="10"/>
                    <a:pt x="36" y="10"/>
                  </a:cubicBezTo>
                  <a:cubicBezTo>
                    <a:pt x="35" y="5"/>
                    <a:pt x="35" y="5"/>
                    <a:pt x="35" y="5"/>
                  </a:cubicBezTo>
                  <a:cubicBezTo>
                    <a:pt x="48" y="3"/>
                    <a:pt x="48" y="3"/>
                    <a:pt x="48" y="3"/>
                  </a:cubicBezTo>
                  <a:cubicBezTo>
                    <a:pt x="49" y="8"/>
                    <a:pt x="49" y="8"/>
                    <a:pt x="49" y="8"/>
                  </a:cubicBezTo>
                  <a:cubicBezTo>
                    <a:pt x="44" y="9"/>
                    <a:pt x="44" y="9"/>
                    <a:pt x="44" y="9"/>
                  </a:cubicBezTo>
                  <a:cubicBezTo>
                    <a:pt x="46" y="16"/>
                    <a:pt x="46" y="16"/>
                    <a:pt x="46" y="16"/>
                  </a:cubicBezTo>
                  <a:cubicBezTo>
                    <a:pt x="56" y="16"/>
                    <a:pt x="66" y="19"/>
                    <a:pt x="74" y="27"/>
                  </a:cubicBezTo>
                  <a:cubicBezTo>
                    <a:pt x="82" y="34"/>
                    <a:pt x="87" y="44"/>
                    <a:pt x="87" y="54"/>
                  </a:cubicBezTo>
                  <a:cubicBezTo>
                    <a:pt x="88" y="65"/>
                    <a:pt x="84" y="75"/>
                    <a:pt x="77" y="83"/>
                  </a:cubicBezTo>
                  <a:cubicBezTo>
                    <a:pt x="76" y="84"/>
                    <a:pt x="76" y="84"/>
                    <a:pt x="75" y="85"/>
                  </a:cubicBezTo>
                  <a:cubicBezTo>
                    <a:pt x="79" y="101"/>
                    <a:pt x="79" y="101"/>
                    <a:pt x="79" y="101"/>
                  </a:cubicBezTo>
                  <a:cubicBezTo>
                    <a:pt x="74" y="101"/>
                    <a:pt x="74" y="101"/>
                    <a:pt x="74" y="101"/>
                  </a:cubicBezTo>
                  <a:cubicBezTo>
                    <a:pt x="63" y="93"/>
                    <a:pt x="63" y="93"/>
                    <a:pt x="63" y="93"/>
                  </a:cubicBezTo>
                  <a:cubicBezTo>
                    <a:pt x="59" y="95"/>
                    <a:pt x="54" y="96"/>
                    <a:pt x="49" y="96"/>
                  </a:cubicBezTo>
                  <a:cubicBezTo>
                    <a:pt x="44" y="96"/>
                    <a:pt x="38" y="95"/>
                    <a:pt x="32" y="93"/>
                  </a:cubicBezTo>
                  <a:cubicBezTo>
                    <a:pt x="22" y="101"/>
                    <a:pt x="22" y="101"/>
                    <a:pt x="22" y="101"/>
                  </a:cubicBezTo>
                  <a:cubicBezTo>
                    <a:pt x="17" y="101"/>
                    <a:pt x="17" y="101"/>
                    <a:pt x="17" y="101"/>
                  </a:cubicBezTo>
                  <a:cubicBezTo>
                    <a:pt x="21" y="86"/>
                    <a:pt x="21" y="86"/>
                    <a:pt x="21" y="86"/>
                  </a:cubicBezTo>
                  <a:cubicBezTo>
                    <a:pt x="20" y="86"/>
                    <a:pt x="20" y="86"/>
                    <a:pt x="20" y="86"/>
                  </a:cubicBezTo>
                  <a:close/>
                  <a:moveTo>
                    <a:pt x="82" y="6"/>
                  </a:moveTo>
                  <a:cubicBezTo>
                    <a:pt x="74" y="3"/>
                    <a:pt x="66" y="5"/>
                    <a:pt x="60" y="11"/>
                  </a:cubicBezTo>
                  <a:cubicBezTo>
                    <a:pt x="92" y="31"/>
                    <a:pt x="92" y="31"/>
                    <a:pt x="92" y="31"/>
                  </a:cubicBezTo>
                  <a:cubicBezTo>
                    <a:pt x="96" y="24"/>
                    <a:pt x="94" y="15"/>
                    <a:pt x="88" y="9"/>
                  </a:cubicBezTo>
                  <a:cubicBezTo>
                    <a:pt x="92" y="3"/>
                    <a:pt x="92" y="3"/>
                    <a:pt x="92" y="3"/>
                  </a:cubicBezTo>
                  <a:cubicBezTo>
                    <a:pt x="86" y="0"/>
                    <a:pt x="86" y="0"/>
                    <a:pt x="86" y="0"/>
                  </a:cubicBezTo>
                  <a:cubicBezTo>
                    <a:pt x="82" y="6"/>
                    <a:pt x="82" y="6"/>
                    <a:pt x="82" y="6"/>
                  </a:cubicBezTo>
                  <a:close/>
                  <a:moveTo>
                    <a:pt x="14" y="6"/>
                  </a:moveTo>
                  <a:cubicBezTo>
                    <a:pt x="10" y="0"/>
                    <a:pt x="10" y="0"/>
                    <a:pt x="10" y="0"/>
                  </a:cubicBezTo>
                  <a:cubicBezTo>
                    <a:pt x="4" y="3"/>
                    <a:pt x="4" y="3"/>
                    <a:pt x="4" y="3"/>
                  </a:cubicBezTo>
                  <a:cubicBezTo>
                    <a:pt x="8" y="9"/>
                    <a:pt x="8" y="9"/>
                    <a:pt x="8" y="9"/>
                  </a:cubicBezTo>
                  <a:cubicBezTo>
                    <a:pt x="2" y="15"/>
                    <a:pt x="0" y="24"/>
                    <a:pt x="4" y="31"/>
                  </a:cubicBezTo>
                  <a:cubicBezTo>
                    <a:pt x="36" y="11"/>
                    <a:pt x="36" y="11"/>
                    <a:pt x="36" y="11"/>
                  </a:cubicBezTo>
                  <a:cubicBezTo>
                    <a:pt x="30" y="5"/>
                    <a:pt x="21" y="3"/>
                    <a:pt x="14" y="6"/>
                  </a:cubicBezTo>
                  <a:close/>
                  <a:moveTo>
                    <a:pt x="43" y="54"/>
                  </a:moveTo>
                  <a:cubicBezTo>
                    <a:pt x="42" y="55"/>
                    <a:pt x="42" y="55"/>
                    <a:pt x="42" y="56"/>
                  </a:cubicBezTo>
                  <a:cubicBezTo>
                    <a:pt x="35" y="57"/>
                    <a:pt x="28" y="58"/>
                    <a:pt x="22" y="61"/>
                  </a:cubicBezTo>
                  <a:cubicBezTo>
                    <a:pt x="22" y="62"/>
                    <a:pt x="22" y="63"/>
                    <a:pt x="22" y="64"/>
                  </a:cubicBezTo>
                  <a:cubicBezTo>
                    <a:pt x="29" y="63"/>
                    <a:pt x="37" y="62"/>
                    <a:pt x="43" y="59"/>
                  </a:cubicBezTo>
                  <a:cubicBezTo>
                    <a:pt x="44" y="60"/>
                    <a:pt x="45" y="61"/>
                    <a:pt x="46" y="61"/>
                  </a:cubicBezTo>
                  <a:cubicBezTo>
                    <a:pt x="49" y="62"/>
                    <a:pt x="53" y="61"/>
                    <a:pt x="54" y="58"/>
                  </a:cubicBezTo>
                  <a:cubicBezTo>
                    <a:pt x="55" y="55"/>
                    <a:pt x="53" y="51"/>
                    <a:pt x="50" y="50"/>
                  </a:cubicBezTo>
                  <a:cubicBezTo>
                    <a:pt x="50" y="50"/>
                    <a:pt x="49" y="50"/>
                    <a:pt x="49" y="50"/>
                  </a:cubicBezTo>
                  <a:cubicBezTo>
                    <a:pt x="47" y="46"/>
                    <a:pt x="44" y="41"/>
                    <a:pt x="41" y="37"/>
                  </a:cubicBezTo>
                  <a:cubicBezTo>
                    <a:pt x="40" y="38"/>
                    <a:pt x="39" y="39"/>
                    <a:pt x="38" y="39"/>
                  </a:cubicBezTo>
                  <a:cubicBezTo>
                    <a:pt x="39" y="44"/>
                    <a:pt x="41" y="48"/>
                    <a:pt x="44" y="52"/>
                  </a:cubicBezTo>
                  <a:cubicBezTo>
                    <a:pt x="43" y="52"/>
                    <a:pt x="43" y="53"/>
                    <a:pt x="43" y="54"/>
                  </a:cubicBezTo>
                  <a:close/>
                  <a:moveTo>
                    <a:pt x="18" y="58"/>
                  </a:moveTo>
                  <a:cubicBezTo>
                    <a:pt x="19" y="65"/>
                    <a:pt x="22" y="72"/>
                    <a:pt x="28" y="78"/>
                  </a:cubicBezTo>
                  <a:cubicBezTo>
                    <a:pt x="34" y="83"/>
                    <a:pt x="41" y="86"/>
                    <a:pt x="49" y="85"/>
                  </a:cubicBezTo>
                  <a:cubicBezTo>
                    <a:pt x="56" y="85"/>
                    <a:pt x="63" y="82"/>
                    <a:pt x="69" y="76"/>
                  </a:cubicBezTo>
                  <a:cubicBezTo>
                    <a:pt x="74" y="70"/>
                    <a:pt x="77" y="62"/>
                    <a:pt x="76" y="55"/>
                  </a:cubicBezTo>
                  <a:cubicBezTo>
                    <a:pt x="76" y="47"/>
                    <a:pt x="73" y="40"/>
                    <a:pt x="67" y="35"/>
                  </a:cubicBezTo>
                  <a:cubicBezTo>
                    <a:pt x="61" y="29"/>
                    <a:pt x="53" y="27"/>
                    <a:pt x="46" y="27"/>
                  </a:cubicBezTo>
                  <a:cubicBezTo>
                    <a:pt x="38" y="28"/>
                    <a:pt x="31" y="31"/>
                    <a:pt x="26" y="37"/>
                  </a:cubicBezTo>
                  <a:cubicBezTo>
                    <a:pt x="20" y="43"/>
                    <a:pt x="18" y="50"/>
                    <a:pt x="18" y="58"/>
                  </a:cubicBezTo>
                  <a:close/>
                </a:path>
              </a:pathLst>
            </a:custGeom>
            <a:solidFill>
              <a:schemeClr val="accent4"/>
            </a:solidFill>
            <a:ln>
              <a:noFill/>
            </a:ln>
            <a:scene3d>
              <a:camera prst="orthographicFront"/>
              <a:lightRig rig="threePt" dir="t">
                <a:rot lat="0" lon="0" rev="0"/>
              </a:lightRig>
            </a:scene3d>
          </p:spPr>
          <p:txBody>
            <a:bodyPr vert="horz" wrap="square" lIns="91440" tIns="45720" rIns="91440" bIns="45720" numCol="1" anchor="t" anchorCtr="0" compatLnSpc="1">
              <a:sp3d contourW="127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800">
                <a:solidFill>
                  <a:prstClr val="black"/>
                </a:solidFill>
                <a:latin typeface="Century Gothic" panose="020B0502020202020204" pitchFamily="34" charset="0"/>
                <a:cs typeface="Arial" panose="020B0604020202020204" pitchFamily="34" charset="0"/>
              </a:endParaRPr>
            </a:p>
          </p:txBody>
        </p:sp>
        <p:sp>
          <p:nvSpPr>
            <p:cNvPr id="26" name="TextBox 141"/>
            <p:cNvSpPr txBox="1"/>
            <p:nvPr/>
          </p:nvSpPr>
          <p:spPr>
            <a:xfrm>
              <a:off x="2269928" y="2533119"/>
              <a:ext cx="1723549" cy="400110"/>
            </a:xfrm>
            <a:prstGeom prst="rect">
              <a:avLst/>
            </a:prstGeom>
            <a:noFill/>
            <a:scene3d>
              <a:camera prst="orthographicFront"/>
              <a:lightRig rig="threePt" dir="t">
                <a:rot lat="0" lon="0" rev="0"/>
              </a:lightRig>
            </a:scene3d>
          </p:spPr>
          <p:txBody>
            <a:bodyPr wrap="none" rtlCol="0">
              <a:spAutoFit/>
              <a:sp3d contourW="12700"/>
            </a:bodyPr>
            <a:lstStyle/>
            <a:p>
              <a:r>
                <a:rPr lang="zh-CN" altLang="en-US" sz="2000" b="1" dirty="0">
                  <a:solidFill>
                    <a:schemeClr val="tx1">
                      <a:lumMod val="75000"/>
                      <a:lumOff val="25000"/>
                    </a:schemeClr>
                  </a:solidFill>
                  <a:latin typeface="Century Gothic" panose="020B0502020202020204" pitchFamily="34" charset="0"/>
                  <a:cs typeface="Arial" panose="020B0604020202020204" pitchFamily="34" charset="0"/>
                </a:rPr>
                <a:t>标题文字添加</a:t>
              </a:r>
            </a:p>
          </p:txBody>
        </p:sp>
        <p:sp>
          <p:nvSpPr>
            <p:cNvPr id="27" name="TextBox 142"/>
            <p:cNvSpPr txBox="1"/>
            <p:nvPr/>
          </p:nvSpPr>
          <p:spPr>
            <a:xfrm>
              <a:off x="2277287" y="2061034"/>
              <a:ext cx="1005404" cy="584775"/>
            </a:xfrm>
            <a:prstGeom prst="rect">
              <a:avLst/>
            </a:prstGeom>
            <a:noFill/>
            <a:scene3d>
              <a:camera prst="orthographicFront"/>
              <a:lightRig rig="threePt" dir="t">
                <a:rot lat="0" lon="0" rev="0"/>
              </a:lightRig>
            </a:scene3d>
          </p:spPr>
          <p:txBody>
            <a:bodyPr wrap="none" rtlCol="0">
              <a:spAutoFit/>
              <a:sp3d contourW="12700"/>
            </a:bodyPr>
            <a:lstStyle/>
            <a:p>
              <a:r>
                <a:rPr lang="en-US" sz="3200" b="1" dirty="0">
                  <a:solidFill>
                    <a:schemeClr val="accent4"/>
                  </a:solidFill>
                  <a:latin typeface="Century Gothic" panose="020B0502020202020204" pitchFamily="34" charset="0"/>
                  <a:cs typeface="Arial" panose="020B0604020202020204" pitchFamily="34" charset="0"/>
                </a:rPr>
                <a:t>80%</a:t>
              </a:r>
              <a:endParaRPr lang="en-GB" sz="3200" b="1" dirty="0">
                <a:solidFill>
                  <a:schemeClr val="accent4"/>
                </a:solidFill>
                <a:latin typeface="Century Gothic" panose="020B0502020202020204" pitchFamily="34" charset="0"/>
                <a:cs typeface="Arial" panose="020B0604020202020204" pitchFamily="34" charset="0"/>
              </a:endParaRPr>
            </a:p>
          </p:txBody>
        </p:sp>
        <p:sp>
          <p:nvSpPr>
            <p:cNvPr id="28" name="矩形 27"/>
            <p:cNvSpPr/>
            <p:nvPr/>
          </p:nvSpPr>
          <p:spPr>
            <a:xfrm>
              <a:off x="1209178" y="3169858"/>
              <a:ext cx="4365711" cy="498598"/>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en-US" altLang="zh-CN" sz="1100" dirty="0">
                  <a:solidFill>
                    <a:schemeClr val="bg1">
                      <a:lumMod val="50000"/>
                    </a:schemeClr>
                  </a:solidFill>
                  <a:latin typeface="Century Gothic" panose="020B0502020202020204" pitchFamily="34" charset="0"/>
                </a:rPr>
                <a:t>Far </a:t>
              </a:r>
              <a:r>
                <a:rPr lang="en-US" altLang="zh-CN" sz="1100" dirty="0" err="1">
                  <a:solidFill>
                    <a:schemeClr val="bg1">
                      <a:lumMod val="50000"/>
                    </a:schemeClr>
                  </a:solidFill>
                  <a:latin typeface="Century Gothic" panose="020B0502020202020204" pitchFamily="34" charset="0"/>
                </a:rPr>
                <a:t>far</a:t>
              </a:r>
              <a:r>
                <a:rPr lang="en-US" altLang="zh-CN" sz="1100" dirty="0">
                  <a:solidFill>
                    <a:schemeClr val="bg1">
                      <a:lumMod val="50000"/>
                    </a:schemeClr>
                  </a:solidFill>
                  <a:latin typeface="Century Gothic" panose="020B0502020202020204" pitchFamily="34" charset="0"/>
                </a:rPr>
                <a:t> away, behind the word mountains, far from the countries Vokalia and Consonantia, there live the blind texts.</a:t>
              </a:r>
            </a:p>
          </p:txBody>
        </p:sp>
      </p:grpSp>
      <p:grpSp>
        <p:nvGrpSpPr>
          <p:cNvPr id="36" name="组合 35"/>
          <p:cNvGrpSpPr/>
          <p:nvPr/>
        </p:nvGrpSpPr>
        <p:grpSpPr>
          <a:xfrm>
            <a:off x="1121107" y="430231"/>
            <a:ext cx="4885993" cy="687492"/>
            <a:chOff x="5402407" y="1247256"/>
            <a:chExt cx="4885993" cy="687492"/>
          </a:xfrm>
        </p:grpSpPr>
        <p:sp>
          <p:nvSpPr>
            <p:cNvPr id="37" name="文本框 36"/>
            <p:cNvSpPr txBox="1"/>
            <p:nvPr/>
          </p:nvSpPr>
          <p:spPr>
            <a:xfrm>
              <a:off x="5402407" y="1247256"/>
              <a:ext cx="3295317" cy="523220"/>
            </a:xfrm>
            <a:prstGeom prst="rect">
              <a:avLst/>
            </a:prstGeom>
            <a:noFill/>
          </p:spPr>
          <p:txBody>
            <a:bodyPr wrap="squar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rPr>
                <a:t>标题文字添加此处</a:t>
              </a:r>
              <a:endParaRPr kumimoji="0" lang="zh-CN" altLang="en-US" sz="28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38" name="文本框 37"/>
            <p:cNvSpPr txBox="1"/>
            <p:nvPr/>
          </p:nvSpPr>
          <p:spPr>
            <a:xfrm>
              <a:off x="5402408" y="1664931"/>
              <a:ext cx="4885992" cy="269817"/>
            </a:xfrm>
            <a:prstGeom prst="rect">
              <a:avLst/>
            </a:prstGeom>
            <a:noFill/>
          </p:spPr>
          <p:txBody>
            <a:bodyPr wrap="square" rtlCol="0">
              <a:spAutoFit/>
              <a:scene3d>
                <a:camera prst="orthographicFront"/>
                <a:lightRig rig="threePt" dir="t"/>
              </a:scene3d>
              <a:sp3d contourW="12700"/>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en-US" altLang="zh-CN" sz="1050" b="0" i="0" u="none" strike="noStrike" kern="1200" cap="none" spc="0" normalizeH="0" baseline="0" noProof="0" dirty="0" smtClean="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print </a:t>
              </a:r>
              <a:r>
                <a:rPr kumimoji="0" lang="en-US" altLang="zh-CN" sz="105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the presentation and make it into a film to be used in a wider field</a:t>
              </a:r>
            </a:p>
          </p:txBody>
        </p:sp>
      </p:grpSp>
      <p:sp>
        <p:nvSpPr>
          <p:cNvPr id="39" name="矩形 38"/>
          <p:cNvSpPr/>
          <p:nvPr/>
        </p:nvSpPr>
        <p:spPr>
          <a:xfrm>
            <a:off x="0" y="-4296"/>
            <a:ext cx="765211" cy="76521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smtClean="0">
              <a:ln>
                <a:noFill/>
              </a:ln>
              <a:solidFill>
                <a:prstClr val="white"/>
              </a:solidFill>
              <a:effectLst/>
              <a:uLnTx/>
              <a:uFillTx/>
              <a:latin typeface="Arial" panose="020B0604020202020204"/>
              <a:ea typeface="微软雅黑" panose="020B0503020204020204" pitchFamily="34" charset="-122"/>
              <a:cs typeface="+mn-cs"/>
            </a:endParaRPr>
          </a:p>
        </p:txBody>
      </p:sp>
      <p:sp>
        <p:nvSpPr>
          <p:cNvPr id="40" name="矩形 39"/>
          <p:cNvSpPr/>
          <p:nvPr/>
        </p:nvSpPr>
        <p:spPr>
          <a:xfrm>
            <a:off x="476250" y="469754"/>
            <a:ext cx="582321" cy="582321"/>
          </a:xfrm>
          <a:prstGeom prst="rect">
            <a:avLst/>
          </a:prstGeom>
          <a:gradFill flip="none" rotWithShape="1">
            <a:gsLst>
              <a:gs pos="0">
                <a:srgbClr val="E52D27"/>
              </a:gs>
              <a:gs pos="100000">
                <a:srgbClr val="B31217"/>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smtClean="0">
              <a:ln>
                <a:noFill/>
              </a:ln>
              <a:solidFill>
                <a:prstClr val="white"/>
              </a:solidFill>
              <a:effectLst/>
              <a:uLnTx/>
              <a:uFillTx/>
              <a:latin typeface="Arial" panose="020B0604020202020204"/>
              <a:ea typeface="微软雅黑" panose="020B0503020204020204" pitchFamily="3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1000"/>
                                        <p:tgtEl>
                                          <p:spTgt spid="17"/>
                                        </p:tgtEl>
                                      </p:cBhvr>
                                    </p:animEffect>
                                    <p:anim calcmode="lin" valueType="num">
                                      <p:cBhvr>
                                        <p:cTn id="14" dur="1000" fill="hold"/>
                                        <p:tgtEl>
                                          <p:spTgt spid="17"/>
                                        </p:tgtEl>
                                        <p:attrNameLst>
                                          <p:attrName>ppt_x</p:attrName>
                                        </p:attrNameLst>
                                      </p:cBhvr>
                                      <p:tavLst>
                                        <p:tav tm="0">
                                          <p:val>
                                            <p:strVal val="#ppt_x"/>
                                          </p:val>
                                        </p:tav>
                                        <p:tav tm="100000">
                                          <p:val>
                                            <p:strVal val="#ppt_x"/>
                                          </p:val>
                                        </p:tav>
                                      </p:tavLst>
                                    </p:anim>
                                    <p:anim calcmode="lin" valueType="num">
                                      <p:cBhvr>
                                        <p:cTn id="15" dur="1000" fill="hold"/>
                                        <p:tgtEl>
                                          <p:spTgt spid="17"/>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1000"/>
                                        <p:tgtEl>
                                          <p:spTgt spid="23"/>
                                        </p:tgtEl>
                                      </p:cBhvr>
                                    </p:animEffect>
                                    <p:anim calcmode="lin" valueType="num">
                                      <p:cBhvr>
                                        <p:cTn id="26" dur="1000" fill="hold"/>
                                        <p:tgtEl>
                                          <p:spTgt spid="23"/>
                                        </p:tgtEl>
                                        <p:attrNameLst>
                                          <p:attrName>ppt_x</p:attrName>
                                        </p:attrNameLst>
                                      </p:cBhvr>
                                      <p:tavLst>
                                        <p:tav tm="0">
                                          <p:val>
                                            <p:strVal val="#ppt_x"/>
                                          </p:val>
                                        </p:tav>
                                        <p:tav tm="100000">
                                          <p:val>
                                            <p:strVal val="#ppt_x"/>
                                          </p:val>
                                        </p:tav>
                                      </p:tavLst>
                                    </p:anim>
                                    <p:anim calcmode="lin" valueType="num">
                                      <p:cBhvr>
                                        <p:cTn id="27"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874712" y="1754085"/>
            <a:ext cx="10442575" cy="4070556"/>
            <a:chOff x="874713" y="1592825"/>
            <a:chExt cx="8141112" cy="4070556"/>
          </a:xfrm>
        </p:grpSpPr>
        <p:grpSp>
          <p:nvGrpSpPr>
            <p:cNvPr id="3" name="组合 2"/>
            <p:cNvGrpSpPr/>
            <p:nvPr/>
          </p:nvGrpSpPr>
          <p:grpSpPr>
            <a:xfrm>
              <a:off x="874713" y="1592825"/>
              <a:ext cx="8141112" cy="4070556"/>
              <a:chOff x="874713" y="1592825"/>
              <a:chExt cx="8141112" cy="4070556"/>
            </a:xfrm>
          </p:grpSpPr>
          <p:sp>
            <p:nvSpPr>
              <p:cNvPr id="9" name="矩形 8"/>
              <p:cNvSpPr/>
              <p:nvPr/>
            </p:nvSpPr>
            <p:spPr>
              <a:xfrm>
                <a:off x="874713" y="1592825"/>
                <a:ext cx="2035278" cy="4070556"/>
              </a:xfrm>
              <a:prstGeom prst="rect">
                <a:avLst/>
              </a:prstGeom>
              <a:blipFill>
                <a:blip r:embed="rId3"/>
                <a:stretch>
                  <a:fillRect l="-67313" r="-6666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2909991" y="1592825"/>
                <a:ext cx="6105834" cy="203527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grpSp>
        <p:grpSp>
          <p:nvGrpSpPr>
            <p:cNvPr id="4" name="组合 3"/>
            <p:cNvGrpSpPr/>
            <p:nvPr/>
          </p:nvGrpSpPr>
          <p:grpSpPr>
            <a:xfrm>
              <a:off x="2909991" y="3628103"/>
              <a:ext cx="6105834" cy="2035278"/>
              <a:chOff x="2909991" y="3628103"/>
              <a:chExt cx="6105834" cy="2035278"/>
            </a:xfrm>
          </p:grpSpPr>
          <p:sp>
            <p:nvSpPr>
              <p:cNvPr id="6" name="矩形 5"/>
              <p:cNvSpPr/>
              <p:nvPr/>
            </p:nvSpPr>
            <p:spPr>
              <a:xfrm>
                <a:off x="2909991" y="3628103"/>
                <a:ext cx="2035278" cy="2035278"/>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zh-CN" altLang="en-US"/>
              </a:p>
            </p:txBody>
          </p:sp>
          <p:sp>
            <p:nvSpPr>
              <p:cNvPr id="7" name="矩形 6"/>
              <p:cNvSpPr/>
              <p:nvPr/>
            </p:nvSpPr>
            <p:spPr>
              <a:xfrm>
                <a:off x="4945269" y="3628103"/>
                <a:ext cx="2035278" cy="2035278"/>
              </a:xfrm>
              <a:prstGeom prst="rect">
                <a:avLst/>
              </a:prstGeom>
              <a:blipFill>
                <a:blip r:embed="rId4"/>
                <a:stretch>
                  <a:fillRect l="-4018" r="-398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6980547" y="3628103"/>
                <a:ext cx="2035278" cy="2035278"/>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a:p>
            </p:txBody>
          </p:sp>
        </p:grpSp>
      </p:grpSp>
      <p:grpSp>
        <p:nvGrpSpPr>
          <p:cNvPr id="13" name="Group 145"/>
          <p:cNvGrpSpPr/>
          <p:nvPr/>
        </p:nvGrpSpPr>
        <p:grpSpPr>
          <a:xfrm>
            <a:off x="3715878" y="2302228"/>
            <a:ext cx="608575" cy="608575"/>
            <a:chOff x="3510757" y="2582069"/>
            <a:chExt cx="464344" cy="464344"/>
          </a:xfrm>
          <a:solidFill>
            <a:schemeClr val="bg1"/>
          </a:solidFill>
        </p:grpSpPr>
        <p:sp>
          <p:nvSpPr>
            <p:cNvPr id="14" name="AutoShape 126"/>
            <p:cNvSpPr/>
            <p:nvPr/>
          </p:nvSpPr>
          <p:spPr bwMode="auto">
            <a:xfrm>
              <a:off x="3510757" y="2582069"/>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99" y="14850"/>
                  </a:moveTo>
                  <a:cubicBezTo>
                    <a:pt x="9772" y="14850"/>
                    <a:pt x="6749" y="11827"/>
                    <a:pt x="6749" y="8100"/>
                  </a:cubicBezTo>
                  <a:cubicBezTo>
                    <a:pt x="6749" y="4372"/>
                    <a:pt x="9772" y="1350"/>
                    <a:pt x="13499" y="1350"/>
                  </a:cubicBezTo>
                  <a:cubicBezTo>
                    <a:pt x="17227" y="1350"/>
                    <a:pt x="20249" y="4372"/>
                    <a:pt x="20249" y="8100"/>
                  </a:cubicBezTo>
                  <a:cubicBezTo>
                    <a:pt x="20249" y="11827"/>
                    <a:pt x="17227" y="14850"/>
                    <a:pt x="13499" y="14850"/>
                  </a:cubicBezTo>
                  <a:moveTo>
                    <a:pt x="3236" y="20042"/>
                  </a:moveTo>
                  <a:cubicBezTo>
                    <a:pt x="3019" y="20266"/>
                    <a:pt x="2718" y="20408"/>
                    <a:pt x="2382" y="20408"/>
                  </a:cubicBezTo>
                  <a:cubicBezTo>
                    <a:pt x="1724" y="20408"/>
                    <a:pt x="1191" y="19875"/>
                    <a:pt x="1191" y="19218"/>
                  </a:cubicBezTo>
                  <a:cubicBezTo>
                    <a:pt x="1191" y="18881"/>
                    <a:pt x="1332" y="18580"/>
                    <a:pt x="1557" y="18363"/>
                  </a:cubicBezTo>
                  <a:lnTo>
                    <a:pt x="1551" y="18358"/>
                  </a:lnTo>
                  <a:lnTo>
                    <a:pt x="6996" y="12913"/>
                  </a:lnTo>
                  <a:cubicBezTo>
                    <a:pt x="7472" y="13555"/>
                    <a:pt x="8039" y="14122"/>
                    <a:pt x="8680" y="14599"/>
                  </a:cubicBezTo>
                  <a:cubicBezTo>
                    <a:pt x="8680" y="14599"/>
                    <a:pt x="3236" y="20042"/>
                    <a:pt x="3236" y="20042"/>
                  </a:cubicBezTo>
                  <a:close/>
                  <a:moveTo>
                    <a:pt x="13499" y="0"/>
                  </a:moveTo>
                  <a:cubicBezTo>
                    <a:pt x="9026" y="0"/>
                    <a:pt x="5399" y="3626"/>
                    <a:pt x="5399" y="8100"/>
                  </a:cubicBezTo>
                  <a:cubicBezTo>
                    <a:pt x="5399" y="9467"/>
                    <a:pt x="5742" y="10754"/>
                    <a:pt x="6341" y="11884"/>
                  </a:cubicBezTo>
                  <a:lnTo>
                    <a:pt x="709" y="17515"/>
                  </a:lnTo>
                  <a:lnTo>
                    <a:pt x="713" y="17520"/>
                  </a:lnTo>
                  <a:cubicBezTo>
                    <a:pt x="274" y="17953"/>
                    <a:pt x="0" y="18552"/>
                    <a:pt x="0" y="19218"/>
                  </a:cubicBezTo>
                  <a:cubicBezTo>
                    <a:pt x="0" y="20533"/>
                    <a:pt x="1066" y="21599"/>
                    <a:pt x="2382" y="21599"/>
                  </a:cubicBezTo>
                  <a:cubicBezTo>
                    <a:pt x="3047" y="21599"/>
                    <a:pt x="3647" y="21326"/>
                    <a:pt x="4079" y="20885"/>
                  </a:cubicBezTo>
                  <a:lnTo>
                    <a:pt x="4078" y="20884"/>
                  </a:lnTo>
                  <a:lnTo>
                    <a:pt x="9708" y="15255"/>
                  </a:lnTo>
                  <a:cubicBezTo>
                    <a:pt x="10839" y="15856"/>
                    <a:pt x="12128" y="16200"/>
                    <a:pt x="13499" y="16200"/>
                  </a:cubicBezTo>
                  <a:cubicBezTo>
                    <a:pt x="17973" y="16200"/>
                    <a:pt x="21600" y="12573"/>
                    <a:pt x="21600" y="8100"/>
                  </a:cubicBezTo>
                  <a:cubicBezTo>
                    <a:pt x="21600" y="3626"/>
                    <a:pt x="17973" y="0"/>
                    <a:pt x="134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sym typeface="Gill Sans" charset="0"/>
              </a:endParaRPr>
            </a:p>
          </p:txBody>
        </p:sp>
        <p:sp>
          <p:nvSpPr>
            <p:cNvPr id="15" name="AutoShape 127"/>
            <p:cNvSpPr/>
            <p:nvPr/>
          </p:nvSpPr>
          <p:spPr bwMode="auto">
            <a:xfrm>
              <a:off x="3698875" y="2654300"/>
              <a:ext cx="109538" cy="1087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60" y="0"/>
                  </a:moveTo>
                  <a:cubicBezTo>
                    <a:pt x="9025" y="0"/>
                    <a:pt x="0" y="9025"/>
                    <a:pt x="0" y="20160"/>
                  </a:cubicBezTo>
                  <a:cubicBezTo>
                    <a:pt x="0" y="20954"/>
                    <a:pt x="644" y="21600"/>
                    <a:pt x="1440" y="21600"/>
                  </a:cubicBezTo>
                  <a:cubicBezTo>
                    <a:pt x="2235" y="21600"/>
                    <a:pt x="2880" y="20954"/>
                    <a:pt x="2880" y="20160"/>
                  </a:cubicBezTo>
                  <a:cubicBezTo>
                    <a:pt x="2880" y="10618"/>
                    <a:pt x="10617" y="2880"/>
                    <a:pt x="20160" y="2880"/>
                  </a:cubicBezTo>
                  <a:cubicBezTo>
                    <a:pt x="20955" y="2880"/>
                    <a:pt x="21599" y="2234"/>
                    <a:pt x="21599" y="1440"/>
                  </a:cubicBezTo>
                  <a:cubicBezTo>
                    <a:pt x="21599" y="645"/>
                    <a:pt x="20955" y="0"/>
                    <a:pt x="2016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sym typeface="Gill Sans" charset="0"/>
              </a:endParaRPr>
            </a:p>
          </p:txBody>
        </p:sp>
      </p:grpSp>
      <p:sp>
        <p:nvSpPr>
          <p:cNvPr id="16" name="矩形 15"/>
          <p:cNvSpPr/>
          <p:nvPr/>
        </p:nvSpPr>
        <p:spPr>
          <a:xfrm>
            <a:off x="4404379" y="2209072"/>
            <a:ext cx="6713564" cy="904863"/>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en-US" altLang="zh-CN" sz="1100" dirty="0">
                <a:solidFill>
                  <a:schemeClr val="bg1"/>
                </a:solidFill>
                <a:latin typeface="Century Gothic" panose="020B0502020202020204" pitchFamily="34" charset="0"/>
              </a:rPr>
              <a:t>Far </a:t>
            </a:r>
            <a:r>
              <a:rPr lang="en-US" altLang="zh-CN" sz="1100" dirty="0" err="1">
                <a:solidFill>
                  <a:schemeClr val="bg1"/>
                </a:solidFill>
                <a:latin typeface="Century Gothic" panose="020B0502020202020204" pitchFamily="34" charset="0"/>
              </a:rPr>
              <a:t>far</a:t>
            </a:r>
            <a:r>
              <a:rPr lang="en-US" altLang="zh-CN" sz="1100" dirty="0">
                <a:solidFill>
                  <a:schemeClr val="bg1"/>
                </a:solidFill>
                <a:latin typeface="Century Gothic" panose="020B0502020202020204" pitchFamily="34" charset="0"/>
              </a:rPr>
              <a:t> away, behind the word mountains, far from the countries Vokalia and Consonantia, there live the blind texts. Far </a:t>
            </a:r>
            <a:r>
              <a:rPr lang="en-US" altLang="zh-CN" sz="1100" dirty="0" err="1">
                <a:solidFill>
                  <a:schemeClr val="bg1"/>
                </a:solidFill>
                <a:latin typeface="Century Gothic" panose="020B0502020202020204" pitchFamily="34" charset="0"/>
              </a:rPr>
              <a:t>far</a:t>
            </a:r>
            <a:r>
              <a:rPr lang="en-US" altLang="zh-CN" sz="1100" dirty="0">
                <a:solidFill>
                  <a:schemeClr val="bg1"/>
                </a:solidFill>
                <a:latin typeface="Century Gothic" panose="020B0502020202020204" pitchFamily="34" charset="0"/>
              </a:rPr>
              <a:t> away, behind the word mountains, far from the </a:t>
            </a:r>
            <a:r>
              <a:rPr lang="en-US" altLang="zh-CN" sz="1100" dirty="0" err="1">
                <a:solidFill>
                  <a:schemeClr val="bg1"/>
                </a:solidFill>
                <a:latin typeface="Century Gothic" panose="020B0502020202020204" pitchFamily="34" charset="0"/>
              </a:rPr>
              <a:t>countriesand</a:t>
            </a:r>
            <a:r>
              <a:rPr lang="en-US" altLang="zh-CN" sz="1100" dirty="0">
                <a:solidFill>
                  <a:schemeClr val="bg1"/>
                </a:solidFill>
                <a:latin typeface="Century Gothic" panose="020B0502020202020204" pitchFamily="34" charset="0"/>
              </a:rPr>
              <a:t> </a:t>
            </a:r>
            <a:r>
              <a:rPr lang="en-US" altLang="zh-CN" sz="1100" dirty="0" err="1">
                <a:solidFill>
                  <a:schemeClr val="bg1"/>
                </a:solidFill>
                <a:latin typeface="Century Gothic" panose="020B0502020202020204" pitchFamily="34" charset="0"/>
              </a:rPr>
              <a:t>Consonantia</a:t>
            </a:r>
            <a:r>
              <a:rPr lang="en-US" altLang="zh-CN" sz="1100" dirty="0">
                <a:solidFill>
                  <a:schemeClr val="bg1"/>
                </a:solidFill>
                <a:latin typeface="Century Gothic" panose="020B0502020202020204" pitchFamily="34" charset="0"/>
              </a:rPr>
              <a:t>, there live the blind texts.</a:t>
            </a:r>
          </a:p>
          <a:p>
            <a:pPr>
              <a:lnSpc>
                <a:spcPct val="120000"/>
              </a:lnSpc>
            </a:pPr>
            <a:r>
              <a:rPr lang="en-US" altLang="zh-CN" sz="1100" dirty="0" err="1">
                <a:solidFill>
                  <a:schemeClr val="bg1"/>
                </a:solidFill>
                <a:latin typeface="Century Gothic" panose="020B0502020202020204" pitchFamily="34" charset="0"/>
              </a:rPr>
              <a:t>Vokalia</a:t>
            </a:r>
            <a:r>
              <a:rPr lang="en-US" altLang="zh-CN" sz="1100" dirty="0">
                <a:solidFill>
                  <a:schemeClr val="bg1"/>
                </a:solidFill>
                <a:latin typeface="Century Gothic" panose="020B0502020202020204" pitchFamily="34" charset="0"/>
              </a:rPr>
              <a:t> and </a:t>
            </a:r>
            <a:r>
              <a:rPr lang="en-US" altLang="zh-CN" sz="1100" dirty="0" err="1">
                <a:solidFill>
                  <a:schemeClr val="bg1"/>
                </a:solidFill>
                <a:latin typeface="Century Gothic" panose="020B0502020202020204" pitchFamily="34" charset="0"/>
              </a:rPr>
              <a:t>Consonantia</a:t>
            </a:r>
            <a:r>
              <a:rPr lang="en-US" altLang="zh-CN" sz="1100" dirty="0">
                <a:solidFill>
                  <a:schemeClr val="bg1"/>
                </a:solidFill>
                <a:latin typeface="Century Gothic" panose="020B0502020202020204" pitchFamily="34" charset="0"/>
              </a:rPr>
              <a:t>, there live the blind texts.</a:t>
            </a:r>
          </a:p>
        </p:txBody>
      </p:sp>
      <p:grpSp>
        <p:nvGrpSpPr>
          <p:cNvPr id="17" name="组合 16"/>
          <p:cNvGrpSpPr/>
          <p:nvPr/>
        </p:nvGrpSpPr>
        <p:grpSpPr>
          <a:xfrm>
            <a:off x="3715878" y="4119170"/>
            <a:ext cx="2191436" cy="1291231"/>
            <a:chOff x="7483989" y="3375179"/>
            <a:chExt cx="2191436" cy="1291231"/>
          </a:xfrm>
        </p:grpSpPr>
        <p:sp>
          <p:nvSpPr>
            <p:cNvPr id="18" name="矩形 17"/>
            <p:cNvSpPr/>
            <p:nvPr/>
          </p:nvSpPr>
          <p:spPr>
            <a:xfrm>
              <a:off x="7483989" y="3761547"/>
              <a:ext cx="2191436" cy="904863"/>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en-US" altLang="zh-CN" sz="1100" dirty="0">
                  <a:solidFill>
                    <a:schemeClr val="bg1"/>
                  </a:solidFill>
                  <a:latin typeface="Century Gothic" panose="020B0502020202020204" pitchFamily="34" charset="0"/>
                </a:rPr>
                <a:t>Far </a:t>
              </a:r>
              <a:r>
                <a:rPr lang="en-US" altLang="zh-CN" sz="1100" dirty="0" err="1">
                  <a:solidFill>
                    <a:schemeClr val="bg1"/>
                  </a:solidFill>
                  <a:latin typeface="Century Gothic" panose="020B0502020202020204" pitchFamily="34" charset="0"/>
                </a:rPr>
                <a:t>far</a:t>
              </a:r>
              <a:r>
                <a:rPr lang="en-US" altLang="zh-CN" sz="1100" dirty="0">
                  <a:solidFill>
                    <a:schemeClr val="bg1"/>
                  </a:solidFill>
                  <a:latin typeface="Century Gothic" panose="020B0502020202020204" pitchFamily="34" charset="0"/>
                </a:rPr>
                <a:t> away, behind the word mountains, far from the countries Vokalia and </a:t>
              </a:r>
              <a:r>
                <a:rPr lang="en-US" altLang="zh-CN" sz="1100" dirty="0" err="1">
                  <a:solidFill>
                    <a:schemeClr val="bg1"/>
                  </a:solidFill>
                  <a:latin typeface="Century Gothic" panose="020B0502020202020204" pitchFamily="34" charset="0"/>
                </a:rPr>
                <a:t>Consonantia</a:t>
              </a:r>
              <a:endParaRPr lang="en-US" altLang="zh-CN" sz="1100" dirty="0">
                <a:solidFill>
                  <a:schemeClr val="bg1"/>
                </a:solidFill>
                <a:latin typeface="Century Gothic" panose="020B0502020202020204" pitchFamily="34" charset="0"/>
              </a:endParaRPr>
            </a:p>
          </p:txBody>
        </p:sp>
        <p:sp>
          <p:nvSpPr>
            <p:cNvPr id="19" name="矩形 18"/>
            <p:cNvSpPr/>
            <p:nvPr/>
          </p:nvSpPr>
          <p:spPr>
            <a:xfrm>
              <a:off x="7483989" y="3375179"/>
              <a:ext cx="2050552" cy="395686"/>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zh-CN" altLang="en-US" b="1" dirty="0">
                  <a:solidFill>
                    <a:schemeClr val="bg1"/>
                  </a:solidFill>
                  <a:latin typeface="Century Gothic" panose="020B0502020202020204" pitchFamily="34" charset="0"/>
                </a:rPr>
                <a:t>标题文字添加</a:t>
              </a:r>
            </a:p>
          </p:txBody>
        </p:sp>
      </p:grpSp>
      <p:grpSp>
        <p:nvGrpSpPr>
          <p:cNvPr id="20" name="组合 19"/>
          <p:cNvGrpSpPr/>
          <p:nvPr/>
        </p:nvGrpSpPr>
        <p:grpSpPr>
          <a:xfrm>
            <a:off x="8916247" y="4119170"/>
            <a:ext cx="2191436" cy="1291231"/>
            <a:chOff x="7483989" y="3375179"/>
            <a:chExt cx="2191436" cy="1291231"/>
          </a:xfrm>
        </p:grpSpPr>
        <p:sp>
          <p:nvSpPr>
            <p:cNvPr id="21" name="矩形 20"/>
            <p:cNvSpPr/>
            <p:nvPr/>
          </p:nvSpPr>
          <p:spPr>
            <a:xfrm>
              <a:off x="7483989" y="3761547"/>
              <a:ext cx="2191436" cy="904863"/>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en-US" altLang="zh-CN" sz="1100" dirty="0">
                  <a:solidFill>
                    <a:schemeClr val="bg1"/>
                  </a:solidFill>
                  <a:latin typeface="Century Gothic" panose="020B0502020202020204" pitchFamily="34" charset="0"/>
                </a:rPr>
                <a:t>Far </a:t>
              </a:r>
              <a:r>
                <a:rPr lang="en-US" altLang="zh-CN" sz="1100" dirty="0" err="1">
                  <a:solidFill>
                    <a:schemeClr val="bg1"/>
                  </a:solidFill>
                  <a:latin typeface="Century Gothic" panose="020B0502020202020204" pitchFamily="34" charset="0"/>
                </a:rPr>
                <a:t>far</a:t>
              </a:r>
              <a:r>
                <a:rPr lang="en-US" altLang="zh-CN" sz="1100" dirty="0">
                  <a:solidFill>
                    <a:schemeClr val="bg1"/>
                  </a:solidFill>
                  <a:latin typeface="Century Gothic" panose="020B0502020202020204" pitchFamily="34" charset="0"/>
                </a:rPr>
                <a:t> away, behind the word mountains, far from the countries Vokalia and </a:t>
              </a:r>
              <a:r>
                <a:rPr lang="en-US" altLang="zh-CN" sz="1100" dirty="0" err="1">
                  <a:solidFill>
                    <a:schemeClr val="bg1"/>
                  </a:solidFill>
                  <a:latin typeface="Century Gothic" panose="020B0502020202020204" pitchFamily="34" charset="0"/>
                </a:rPr>
                <a:t>Consonantia</a:t>
              </a:r>
              <a:endParaRPr lang="en-US" altLang="zh-CN" sz="1100" dirty="0">
                <a:solidFill>
                  <a:schemeClr val="bg1"/>
                </a:solidFill>
                <a:latin typeface="Century Gothic" panose="020B0502020202020204" pitchFamily="34" charset="0"/>
              </a:endParaRPr>
            </a:p>
          </p:txBody>
        </p:sp>
        <p:sp>
          <p:nvSpPr>
            <p:cNvPr id="22" name="矩形 21"/>
            <p:cNvSpPr/>
            <p:nvPr/>
          </p:nvSpPr>
          <p:spPr>
            <a:xfrm>
              <a:off x="7483989" y="3375179"/>
              <a:ext cx="2050552" cy="395686"/>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zh-CN" altLang="en-US" b="1" dirty="0">
                  <a:solidFill>
                    <a:schemeClr val="bg1"/>
                  </a:solidFill>
                  <a:latin typeface="Century Gothic" panose="020B0502020202020204" pitchFamily="34" charset="0"/>
                </a:rPr>
                <a:t>标题文字添加</a:t>
              </a:r>
            </a:p>
          </p:txBody>
        </p:sp>
      </p:grpSp>
      <p:grpSp>
        <p:nvGrpSpPr>
          <p:cNvPr id="30" name="组合 29"/>
          <p:cNvGrpSpPr/>
          <p:nvPr/>
        </p:nvGrpSpPr>
        <p:grpSpPr>
          <a:xfrm>
            <a:off x="1121107" y="430231"/>
            <a:ext cx="4885993" cy="687492"/>
            <a:chOff x="5402407" y="1247256"/>
            <a:chExt cx="4885993" cy="687492"/>
          </a:xfrm>
        </p:grpSpPr>
        <p:sp>
          <p:nvSpPr>
            <p:cNvPr id="31" name="文本框 30"/>
            <p:cNvSpPr txBox="1"/>
            <p:nvPr/>
          </p:nvSpPr>
          <p:spPr>
            <a:xfrm>
              <a:off x="5402407" y="1247256"/>
              <a:ext cx="3295317" cy="523220"/>
            </a:xfrm>
            <a:prstGeom prst="rect">
              <a:avLst/>
            </a:prstGeom>
            <a:noFill/>
          </p:spPr>
          <p:txBody>
            <a:bodyPr wrap="squar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rPr>
                <a:t>标题文字添加此处</a:t>
              </a:r>
              <a:endParaRPr kumimoji="0" lang="zh-CN" altLang="en-US" sz="28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32" name="文本框 31"/>
            <p:cNvSpPr txBox="1"/>
            <p:nvPr/>
          </p:nvSpPr>
          <p:spPr>
            <a:xfrm>
              <a:off x="5402408" y="1664931"/>
              <a:ext cx="4885992" cy="269817"/>
            </a:xfrm>
            <a:prstGeom prst="rect">
              <a:avLst/>
            </a:prstGeom>
            <a:noFill/>
          </p:spPr>
          <p:txBody>
            <a:bodyPr wrap="square" rtlCol="0">
              <a:spAutoFit/>
              <a:scene3d>
                <a:camera prst="orthographicFront"/>
                <a:lightRig rig="threePt" dir="t"/>
              </a:scene3d>
              <a:sp3d contourW="12700"/>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en-US" altLang="zh-CN" sz="1050" b="0" i="0" u="none" strike="noStrike" kern="1200" cap="none" spc="0" normalizeH="0" baseline="0" noProof="0" dirty="0" smtClean="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print </a:t>
              </a:r>
              <a:r>
                <a:rPr kumimoji="0" lang="en-US" altLang="zh-CN" sz="105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the presentation and make it into a film to be used in a wider field</a:t>
              </a:r>
            </a:p>
          </p:txBody>
        </p:sp>
      </p:grpSp>
      <p:sp>
        <p:nvSpPr>
          <p:cNvPr id="33" name="矩形 32"/>
          <p:cNvSpPr/>
          <p:nvPr/>
        </p:nvSpPr>
        <p:spPr>
          <a:xfrm>
            <a:off x="0" y="-4296"/>
            <a:ext cx="765211" cy="76521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smtClean="0">
              <a:ln>
                <a:noFill/>
              </a:ln>
              <a:solidFill>
                <a:prstClr val="white"/>
              </a:solidFill>
              <a:effectLst/>
              <a:uLnTx/>
              <a:uFillTx/>
              <a:latin typeface="Arial" panose="020B0604020202020204"/>
              <a:ea typeface="微软雅黑" panose="020B0503020204020204" pitchFamily="34" charset="-122"/>
              <a:cs typeface="+mn-cs"/>
            </a:endParaRPr>
          </a:p>
        </p:txBody>
      </p:sp>
      <p:sp>
        <p:nvSpPr>
          <p:cNvPr id="34" name="矩形 33"/>
          <p:cNvSpPr/>
          <p:nvPr/>
        </p:nvSpPr>
        <p:spPr>
          <a:xfrm>
            <a:off x="476250" y="469754"/>
            <a:ext cx="582321" cy="582321"/>
          </a:xfrm>
          <a:prstGeom prst="rect">
            <a:avLst/>
          </a:prstGeom>
          <a:gradFill flip="none" rotWithShape="1">
            <a:gsLst>
              <a:gs pos="0">
                <a:srgbClr val="E52D27"/>
              </a:gs>
              <a:gs pos="100000">
                <a:srgbClr val="B31217"/>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smtClean="0">
              <a:ln>
                <a:noFill/>
              </a:ln>
              <a:solidFill>
                <a:prstClr val="white"/>
              </a:solidFill>
              <a:effectLst/>
              <a:uLnTx/>
              <a:uFillTx/>
              <a:latin typeface="Arial" panose="020B0604020202020204"/>
              <a:ea typeface="微软雅黑" panose="020B0503020204020204" pitchFamily="3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135627" y="1940622"/>
            <a:ext cx="4358629" cy="3681751"/>
            <a:chOff x="1135627" y="1940622"/>
            <a:chExt cx="4358629" cy="3681751"/>
          </a:xfrm>
        </p:grpSpPr>
        <p:sp>
          <p:nvSpPr>
            <p:cNvPr id="3" name="Freeform 11"/>
            <p:cNvSpPr/>
            <p:nvPr/>
          </p:nvSpPr>
          <p:spPr bwMode="auto">
            <a:xfrm>
              <a:off x="1135627" y="2928339"/>
              <a:ext cx="2626046" cy="1621776"/>
            </a:xfrm>
            <a:custGeom>
              <a:avLst/>
              <a:gdLst>
                <a:gd name="T0" fmla="*/ 374 w 2320"/>
                <a:gd name="T1" fmla="*/ 611 h 1237"/>
                <a:gd name="T2" fmla="*/ 846 w 2320"/>
                <a:gd name="T3" fmla="*/ 313 h 1237"/>
                <a:gd name="T4" fmla="*/ 1265 w 2320"/>
                <a:gd name="T5" fmla="*/ 14 h 1237"/>
                <a:gd name="T6" fmla="*/ 1597 w 2320"/>
                <a:gd name="T7" fmla="*/ 279 h 1237"/>
                <a:gd name="T8" fmla="*/ 2199 w 2320"/>
                <a:gd name="T9" fmla="*/ 554 h 1237"/>
                <a:gd name="T10" fmla="*/ 2051 w 2320"/>
                <a:gd name="T11" fmla="*/ 1014 h 1237"/>
                <a:gd name="T12" fmla="*/ 1780 w 2320"/>
                <a:gd name="T13" fmla="*/ 1054 h 1237"/>
                <a:gd name="T14" fmla="*/ 1303 w 2320"/>
                <a:gd name="T15" fmla="*/ 1237 h 1237"/>
                <a:gd name="T16" fmla="*/ 815 w 2320"/>
                <a:gd name="T17" fmla="*/ 1083 h 1237"/>
                <a:gd name="T18" fmla="*/ 200 w 2320"/>
                <a:gd name="T19" fmla="*/ 953 h 1237"/>
                <a:gd name="T20" fmla="*/ 374 w 2320"/>
                <a:gd name="T21" fmla="*/ 611 h 1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20" h="1237">
                  <a:moveTo>
                    <a:pt x="374" y="611"/>
                  </a:moveTo>
                  <a:cubicBezTo>
                    <a:pt x="374" y="611"/>
                    <a:pt x="268" y="269"/>
                    <a:pt x="846" y="313"/>
                  </a:cubicBezTo>
                  <a:cubicBezTo>
                    <a:pt x="846" y="313"/>
                    <a:pt x="904" y="0"/>
                    <a:pt x="1265" y="14"/>
                  </a:cubicBezTo>
                  <a:cubicBezTo>
                    <a:pt x="1265" y="14"/>
                    <a:pt x="1592" y="24"/>
                    <a:pt x="1597" y="279"/>
                  </a:cubicBezTo>
                  <a:cubicBezTo>
                    <a:pt x="1597" y="279"/>
                    <a:pt x="2031" y="187"/>
                    <a:pt x="2199" y="554"/>
                  </a:cubicBezTo>
                  <a:cubicBezTo>
                    <a:pt x="2199" y="554"/>
                    <a:pt x="2320" y="869"/>
                    <a:pt x="2051" y="1014"/>
                  </a:cubicBezTo>
                  <a:cubicBezTo>
                    <a:pt x="2051" y="1014"/>
                    <a:pt x="1912" y="1085"/>
                    <a:pt x="1780" y="1054"/>
                  </a:cubicBezTo>
                  <a:cubicBezTo>
                    <a:pt x="1780" y="1054"/>
                    <a:pt x="1646" y="1225"/>
                    <a:pt x="1303" y="1237"/>
                  </a:cubicBezTo>
                  <a:cubicBezTo>
                    <a:pt x="1303" y="1237"/>
                    <a:pt x="972" y="1237"/>
                    <a:pt x="815" y="1083"/>
                  </a:cubicBezTo>
                  <a:cubicBezTo>
                    <a:pt x="815" y="1083"/>
                    <a:pt x="383" y="1184"/>
                    <a:pt x="200" y="953"/>
                  </a:cubicBezTo>
                  <a:cubicBezTo>
                    <a:pt x="200" y="953"/>
                    <a:pt x="0" y="685"/>
                    <a:pt x="374" y="611"/>
                  </a:cubicBezTo>
                  <a:close/>
                </a:path>
              </a:pathLst>
            </a:custGeom>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anchor="t" anchorCtr="0" compatLnSpc="1"/>
            <a:lstStyle/>
            <a:p>
              <a:endParaRPr lang="en-GB">
                <a:latin typeface="Arial" panose="020B0604020202020204" pitchFamily="34" charset="0"/>
                <a:cs typeface="Arial" panose="020B0604020202020204" pitchFamily="34" charset="0"/>
              </a:endParaRPr>
            </a:p>
          </p:txBody>
        </p:sp>
        <p:sp>
          <p:nvSpPr>
            <p:cNvPr id="6" name="Freeform 15"/>
            <p:cNvSpPr/>
            <p:nvPr/>
          </p:nvSpPr>
          <p:spPr bwMode="auto">
            <a:xfrm>
              <a:off x="2009011" y="3492513"/>
              <a:ext cx="504941" cy="687332"/>
            </a:xfrm>
            <a:custGeom>
              <a:avLst/>
              <a:gdLst>
                <a:gd name="T0" fmla="*/ 322 w 349"/>
                <a:gd name="T1" fmla="*/ 291 h 475"/>
                <a:gd name="T2" fmla="*/ 223 w 349"/>
                <a:gd name="T3" fmla="*/ 436 h 475"/>
                <a:gd name="T4" fmla="*/ 125 w 349"/>
                <a:gd name="T5" fmla="*/ 435 h 475"/>
                <a:gd name="T6" fmla="*/ 27 w 349"/>
                <a:gd name="T7" fmla="*/ 290 h 475"/>
                <a:gd name="T8" fmla="*/ 76 w 349"/>
                <a:gd name="T9" fmla="*/ 218 h 475"/>
                <a:gd name="T10" fmla="*/ 126 w 349"/>
                <a:gd name="T11" fmla="*/ 218 h 475"/>
                <a:gd name="T12" fmla="*/ 124 w 349"/>
                <a:gd name="T13" fmla="*/ 203 h 475"/>
                <a:gd name="T14" fmla="*/ 124 w 349"/>
                <a:gd name="T15" fmla="*/ 34 h 475"/>
                <a:gd name="T16" fmla="*/ 137 w 349"/>
                <a:gd name="T17" fmla="*/ 0 h 475"/>
                <a:gd name="T18" fmla="*/ 224 w 349"/>
                <a:gd name="T19" fmla="*/ 0 h 475"/>
                <a:gd name="T20" fmla="*/ 237 w 349"/>
                <a:gd name="T21" fmla="*/ 34 h 475"/>
                <a:gd name="T22" fmla="*/ 237 w 349"/>
                <a:gd name="T23" fmla="*/ 203 h 475"/>
                <a:gd name="T24" fmla="*/ 235 w 349"/>
                <a:gd name="T25" fmla="*/ 218 h 475"/>
                <a:gd name="T26" fmla="*/ 272 w 349"/>
                <a:gd name="T27" fmla="*/ 218 h 475"/>
                <a:gd name="T28" fmla="*/ 322 w 349"/>
                <a:gd name="T29" fmla="*/ 291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9" h="475">
                  <a:moveTo>
                    <a:pt x="322" y="291"/>
                  </a:moveTo>
                  <a:cubicBezTo>
                    <a:pt x="294" y="331"/>
                    <a:pt x="250" y="396"/>
                    <a:pt x="223" y="436"/>
                  </a:cubicBezTo>
                  <a:cubicBezTo>
                    <a:pt x="196" y="475"/>
                    <a:pt x="152" y="475"/>
                    <a:pt x="125" y="435"/>
                  </a:cubicBezTo>
                  <a:cubicBezTo>
                    <a:pt x="98" y="396"/>
                    <a:pt x="54" y="330"/>
                    <a:pt x="27" y="290"/>
                  </a:cubicBezTo>
                  <a:cubicBezTo>
                    <a:pt x="0" y="250"/>
                    <a:pt x="22" y="218"/>
                    <a:pt x="76" y="218"/>
                  </a:cubicBezTo>
                  <a:cubicBezTo>
                    <a:pt x="91" y="218"/>
                    <a:pt x="108" y="218"/>
                    <a:pt x="126" y="218"/>
                  </a:cubicBezTo>
                  <a:cubicBezTo>
                    <a:pt x="125" y="214"/>
                    <a:pt x="124" y="209"/>
                    <a:pt x="124" y="203"/>
                  </a:cubicBezTo>
                  <a:cubicBezTo>
                    <a:pt x="124" y="34"/>
                    <a:pt x="124" y="34"/>
                    <a:pt x="124" y="34"/>
                  </a:cubicBezTo>
                  <a:cubicBezTo>
                    <a:pt x="124" y="15"/>
                    <a:pt x="130" y="0"/>
                    <a:pt x="137" y="0"/>
                  </a:cubicBezTo>
                  <a:cubicBezTo>
                    <a:pt x="224" y="0"/>
                    <a:pt x="224" y="0"/>
                    <a:pt x="224" y="0"/>
                  </a:cubicBezTo>
                  <a:cubicBezTo>
                    <a:pt x="231" y="0"/>
                    <a:pt x="237" y="15"/>
                    <a:pt x="237" y="34"/>
                  </a:cubicBezTo>
                  <a:cubicBezTo>
                    <a:pt x="237" y="203"/>
                    <a:pt x="237" y="203"/>
                    <a:pt x="237" y="203"/>
                  </a:cubicBezTo>
                  <a:cubicBezTo>
                    <a:pt x="237" y="209"/>
                    <a:pt x="236" y="214"/>
                    <a:pt x="235" y="218"/>
                  </a:cubicBezTo>
                  <a:cubicBezTo>
                    <a:pt x="249" y="218"/>
                    <a:pt x="261" y="218"/>
                    <a:pt x="272" y="218"/>
                  </a:cubicBezTo>
                  <a:cubicBezTo>
                    <a:pt x="327" y="218"/>
                    <a:pt x="349" y="251"/>
                    <a:pt x="322" y="291"/>
                  </a:cubicBezTo>
                  <a:close/>
                </a:path>
              </a:pathLst>
            </a:custGeom>
            <a:solidFill>
              <a:schemeClr val="bg1"/>
            </a:solidFill>
            <a:ln>
              <a:noFill/>
            </a:ln>
          </p:spPr>
          <p:txBody>
            <a:bodyPr vert="horz" wrap="square" lIns="91440" tIns="45720" rIns="91440" bIns="45720" numCol="1" anchor="t" anchorCtr="0" compatLnSpc="1"/>
            <a:lstStyle/>
            <a:p>
              <a:endParaRPr lang="en-GB">
                <a:latin typeface="Arial" panose="020B0604020202020204" pitchFamily="34" charset="0"/>
                <a:cs typeface="Arial" panose="020B0604020202020204" pitchFamily="34" charset="0"/>
              </a:endParaRPr>
            </a:p>
          </p:txBody>
        </p:sp>
        <p:sp>
          <p:nvSpPr>
            <p:cNvPr id="7" name="Freeform 16"/>
            <p:cNvSpPr/>
            <p:nvPr/>
          </p:nvSpPr>
          <p:spPr bwMode="auto">
            <a:xfrm>
              <a:off x="2508880" y="3477823"/>
              <a:ext cx="503717" cy="687332"/>
            </a:xfrm>
            <a:custGeom>
              <a:avLst/>
              <a:gdLst>
                <a:gd name="T0" fmla="*/ 272 w 348"/>
                <a:gd name="T1" fmla="*/ 257 h 475"/>
                <a:gd name="T2" fmla="*/ 235 w 348"/>
                <a:gd name="T3" fmla="*/ 257 h 475"/>
                <a:gd name="T4" fmla="*/ 237 w 348"/>
                <a:gd name="T5" fmla="*/ 272 h 475"/>
                <a:gd name="T6" fmla="*/ 237 w 348"/>
                <a:gd name="T7" fmla="*/ 441 h 475"/>
                <a:gd name="T8" fmla="*/ 224 w 348"/>
                <a:gd name="T9" fmla="*/ 475 h 475"/>
                <a:gd name="T10" fmla="*/ 137 w 348"/>
                <a:gd name="T11" fmla="*/ 475 h 475"/>
                <a:gd name="T12" fmla="*/ 124 w 348"/>
                <a:gd name="T13" fmla="*/ 441 h 475"/>
                <a:gd name="T14" fmla="*/ 124 w 348"/>
                <a:gd name="T15" fmla="*/ 272 h 475"/>
                <a:gd name="T16" fmla="*/ 125 w 348"/>
                <a:gd name="T17" fmla="*/ 257 h 475"/>
                <a:gd name="T18" fmla="*/ 76 w 348"/>
                <a:gd name="T19" fmla="*/ 257 h 475"/>
                <a:gd name="T20" fmla="*/ 27 w 348"/>
                <a:gd name="T21" fmla="*/ 185 h 475"/>
                <a:gd name="T22" fmla="*/ 125 w 348"/>
                <a:gd name="T23" fmla="*/ 40 h 475"/>
                <a:gd name="T24" fmla="*/ 223 w 348"/>
                <a:gd name="T25" fmla="*/ 39 h 475"/>
                <a:gd name="T26" fmla="*/ 321 w 348"/>
                <a:gd name="T27" fmla="*/ 184 h 475"/>
                <a:gd name="T28" fmla="*/ 272 w 348"/>
                <a:gd name="T29" fmla="*/ 257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8" h="475">
                  <a:moveTo>
                    <a:pt x="272" y="257"/>
                  </a:moveTo>
                  <a:cubicBezTo>
                    <a:pt x="261" y="257"/>
                    <a:pt x="249" y="257"/>
                    <a:pt x="235" y="257"/>
                  </a:cubicBezTo>
                  <a:cubicBezTo>
                    <a:pt x="236" y="261"/>
                    <a:pt x="237" y="266"/>
                    <a:pt x="237" y="272"/>
                  </a:cubicBezTo>
                  <a:cubicBezTo>
                    <a:pt x="237" y="441"/>
                    <a:pt x="237" y="441"/>
                    <a:pt x="237" y="441"/>
                  </a:cubicBezTo>
                  <a:cubicBezTo>
                    <a:pt x="237" y="460"/>
                    <a:pt x="231" y="475"/>
                    <a:pt x="224" y="475"/>
                  </a:cubicBezTo>
                  <a:cubicBezTo>
                    <a:pt x="137" y="475"/>
                    <a:pt x="137" y="475"/>
                    <a:pt x="137" y="475"/>
                  </a:cubicBezTo>
                  <a:cubicBezTo>
                    <a:pt x="130" y="475"/>
                    <a:pt x="124" y="460"/>
                    <a:pt x="124" y="441"/>
                  </a:cubicBezTo>
                  <a:cubicBezTo>
                    <a:pt x="124" y="272"/>
                    <a:pt x="124" y="272"/>
                    <a:pt x="124" y="272"/>
                  </a:cubicBezTo>
                  <a:cubicBezTo>
                    <a:pt x="124" y="266"/>
                    <a:pt x="125" y="261"/>
                    <a:pt x="125" y="257"/>
                  </a:cubicBezTo>
                  <a:cubicBezTo>
                    <a:pt x="107" y="257"/>
                    <a:pt x="90" y="257"/>
                    <a:pt x="76" y="257"/>
                  </a:cubicBezTo>
                  <a:cubicBezTo>
                    <a:pt x="22" y="257"/>
                    <a:pt x="0" y="225"/>
                    <a:pt x="27" y="185"/>
                  </a:cubicBezTo>
                  <a:cubicBezTo>
                    <a:pt x="54" y="145"/>
                    <a:pt x="98" y="79"/>
                    <a:pt x="125" y="40"/>
                  </a:cubicBezTo>
                  <a:cubicBezTo>
                    <a:pt x="152" y="0"/>
                    <a:pt x="196" y="0"/>
                    <a:pt x="223" y="39"/>
                  </a:cubicBezTo>
                  <a:cubicBezTo>
                    <a:pt x="250" y="79"/>
                    <a:pt x="294" y="144"/>
                    <a:pt x="321" y="184"/>
                  </a:cubicBezTo>
                  <a:cubicBezTo>
                    <a:pt x="348" y="224"/>
                    <a:pt x="326" y="257"/>
                    <a:pt x="272" y="257"/>
                  </a:cubicBezTo>
                  <a:close/>
                </a:path>
              </a:pathLst>
            </a:custGeom>
            <a:solidFill>
              <a:schemeClr val="bg1"/>
            </a:solidFill>
            <a:ln>
              <a:noFill/>
            </a:ln>
          </p:spPr>
          <p:txBody>
            <a:bodyPr vert="horz" wrap="square" lIns="91440" tIns="45720" rIns="91440" bIns="45720" numCol="1" anchor="t" anchorCtr="0" compatLnSpc="1"/>
            <a:lstStyle/>
            <a:p>
              <a:endParaRPr lang="en-GB">
                <a:latin typeface="Arial" panose="020B0604020202020204" pitchFamily="34" charset="0"/>
                <a:cs typeface="Arial" panose="020B0604020202020204" pitchFamily="34" charset="0"/>
              </a:endParaRPr>
            </a:p>
          </p:txBody>
        </p:sp>
        <p:grpSp>
          <p:nvGrpSpPr>
            <p:cNvPr id="55" name="组合 54"/>
            <p:cNvGrpSpPr/>
            <p:nvPr/>
          </p:nvGrpSpPr>
          <p:grpSpPr>
            <a:xfrm>
              <a:off x="3366554" y="1940622"/>
              <a:ext cx="725025" cy="725025"/>
              <a:chOff x="4762500" y="1896646"/>
              <a:chExt cx="895350" cy="895350"/>
            </a:xfrm>
          </p:grpSpPr>
          <p:sp>
            <p:nvSpPr>
              <p:cNvPr id="56" name="椭圆 55"/>
              <p:cNvSpPr/>
              <p:nvPr/>
            </p:nvSpPr>
            <p:spPr>
              <a:xfrm>
                <a:off x="4762500" y="1896646"/>
                <a:ext cx="895350" cy="895350"/>
              </a:xfrm>
              <a:prstGeom prst="ellipse">
                <a:avLst/>
              </a:prstGeom>
              <a:solidFill>
                <a:schemeClr val="bg1"/>
              </a:solidFill>
              <a:ln w="285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p>
            </p:txBody>
          </p:sp>
          <p:sp>
            <p:nvSpPr>
              <p:cNvPr id="57" name="椭圆 104"/>
              <p:cNvSpPr/>
              <p:nvPr/>
            </p:nvSpPr>
            <p:spPr>
              <a:xfrm>
                <a:off x="4980404" y="2132129"/>
                <a:ext cx="459542" cy="424381"/>
              </a:xfrm>
              <a:custGeom>
                <a:avLst/>
                <a:gdLst>
                  <a:gd name="connsiteX0" fmla="*/ 186302 w 608697"/>
                  <a:gd name="connsiteY0" fmla="*/ 63862 h 562124"/>
                  <a:gd name="connsiteX1" fmla="*/ 204357 w 608697"/>
                  <a:gd name="connsiteY1" fmla="*/ 81889 h 562124"/>
                  <a:gd name="connsiteX2" fmla="*/ 186302 w 608697"/>
                  <a:gd name="connsiteY2" fmla="*/ 99991 h 562124"/>
                  <a:gd name="connsiteX3" fmla="*/ 99759 w 608697"/>
                  <a:gd name="connsiteY3" fmla="*/ 186326 h 562124"/>
                  <a:gd name="connsiteX4" fmla="*/ 81705 w 608697"/>
                  <a:gd name="connsiteY4" fmla="*/ 204428 h 562124"/>
                  <a:gd name="connsiteX5" fmla="*/ 63650 w 608697"/>
                  <a:gd name="connsiteY5" fmla="*/ 186326 h 562124"/>
                  <a:gd name="connsiteX6" fmla="*/ 186302 w 608697"/>
                  <a:gd name="connsiteY6" fmla="*/ 63862 h 562124"/>
                  <a:gd name="connsiteX7" fmla="*/ 175448 w 608697"/>
                  <a:gd name="connsiteY7" fmla="*/ 36129 h 562124"/>
                  <a:gd name="connsiteX8" fmla="*/ 36179 w 608697"/>
                  <a:gd name="connsiteY8" fmla="*/ 175282 h 562124"/>
                  <a:gd name="connsiteX9" fmla="*/ 276226 w 608697"/>
                  <a:gd name="connsiteY9" fmla="*/ 490611 h 562124"/>
                  <a:gd name="connsiteX10" fmla="*/ 276972 w 608697"/>
                  <a:gd name="connsiteY10" fmla="*/ 491356 h 562124"/>
                  <a:gd name="connsiteX11" fmla="*/ 304349 w 608697"/>
                  <a:gd name="connsiteY11" fmla="*/ 518546 h 562124"/>
                  <a:gd name="connsiteX12" fmla="*/ 331725 w 608697"/>
                  <a:gd name="connsiteY12" fmla="*/ 491356 h 562124"/>
                  <a:gd name="connsiteX13" fmla="*/ 332471 w 608697"/>
                  <a:gd name="connsiteY13" fmla="*/ 490611 h 562124"/>
                  <a:gd name="connsiteX14" fmla="*/ 572518 w 608697"/>
                  <a:gd name="connsiteY14" fmla="*/ 175282 h 562124"/>
                  <a:gd name="connsiteX15" fmla="*/ 433249 w 608697"/>
                  <a:gd name="connsiteY15" fmla="*/ 36129 h 562124"/>
                  <a:gd name="connsiteX16" fmla="*/ 318149 w 608697"/>
                  <a:gd name="connsiteY16" fmla="*/ 89764 h 562124"/>
                  <a:gd name="connsiteX17" fmla="*/ 304349 w 608697"/>
                  <a:gd name="connsiteY17" fmla="*/ 96170 h 562124"/>
                  <a:gd name="connsiteX18" fmla="*/ 290548 w 608697"/>
                  <a:gd name="connsiteY18" fmla="*/ 89764 h 562124"/>
                  <a:gd name="connsiteX19" fmla="*/ 175448 w 608697"/>
                  <a:gd name="connsiteY19" fmla="*/ 36129 h 562124"/>
                  <a:gd name="connsiteX20" fmla="*/ 175448 w 608697"/>
                  <a:gd name="connsiteY20" fmla="*/ 0 h 562124"/>
                  <a:gd name="connsiteX21" fmla="*/ 304349 w 608697"/>
                  <a:gd name="connsiteY21" fmla="*/ 51847 h 562124"/>
                  <a:gd name="connsiteX22" fmla="*/ 433249 w 608697"/>
                  <a:gd name="connsiteY22" fmla="*/ 0 h 562124"/>
                  <a:gd name="connsiteX23" fmla="*/ 608697 w 608697"/>
                  <a:gd name="connsiteY23" fmla="*/ 175282 h 562124"/>
                  <a:gd name="connsiteX24" fmla="*/ 537309 w 608697"/>
                  <a:gd name="connsiteY24" fmla="*/ 342593 h 562124"/>
                  <a:gd name="connsiteX25" fmla="*/ 356864 w 608697"/>
                  <a:gd name="connsiteY25" fmla="*/ 517354 h 562124"/>
                  <a:gd name="connsiteX26" fmla="*/ 317104 w 608697"/>
                  <a:gd name="connsiteY26" fmla="*/ 556835 h 562124"/>
                  <a:gd name="connsiteX27" fmla="*/ 304349 w 608697"/>
                  <a:gd name="connsiteY27" fmla="*/ 562124 h 562124"/>
                  <a:gd name="connsiteX28" fmla="*/ 291593 w 608697"/>
                  <a:gd name="connsiteY28" fmla="*/ 556835 h 562124"/>
                  <a:gd name="connsiteX29" fmla="*/ 251834 w 608697"/>
                  <a:gd name="connsiteY29" fmla="*/ 517354 h 562124"/>
                  <a:gd name="connsiteX30" fmla="*/ 71388 w 608697"/>
                  <a:gd name="connsiteY30" fmla="*/ 342593 h 562124"/>
                  <a:gd name="connsiteX31" fmla="*/ 0 w 608697"/>
                  <a:gd name="connsiteY31" fmla="*/ 175282 h 562124"/>
                  <a:gd name="connsiteX32" fmla="*/ 175448 w 608697"/>
                  <a:gd name="connsiteY32" fmla="*/ 0 h 56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08697" h="562124">
                    <a:moveTo>
                      <a:pt x="186302" y="63862"/>
                    </a:moveTo>
                    <a:cubicBezTo>
                      <a:pt x="196225" y="63862"/>
                      <a:pt x="204357" y="71907"/>
                      <a:pt x="204357" y="81889"/>
                    </a:cubicBezTo>
                    <a:cubicBezTo>
                      <a:pt x="204357" y="91871"/>
                      <a:pt x="196300" y="99991"/>
                      <a:pt x="186302" y="99991"/>
                    </a:cubicBezTo>
                    <a:cubicBezTo>
                      <a:pt x="137808" y="99991"/>
                      <a:pt x="99759" y="137907"/>
                      <a:pt x="99759" y="186326"/>
                    </a:cubicBezTo>
                    <a:cubicBezTo>
                      <a:pt x="99759" y="196308"/>
                      <a:pt x="91702" y="204428"/>
                      <a:pt x="81705" y="204428"/>
                    </a:cubicBezTo>
                    <a:cubicBezTo>
                      <a:pt x="71708" y="204428"/>
                      <a:pt x="63650" y="196308"/>
                      <a:pt x="63650" y="186326"/>
                    </a:cubicBezTo>
                    <a:cubicBezTo>
                      <a:pt x="63650" y="117645"/>
                      <a:pt x="117516" y="63862"/>
                      <a:pt x="186302" y="63862"/>
                    </a:cubicBezTo>
                    <a:close/>
                    <a:moveTo>
                      <a:pt x="175448" y="36129"/>
                    </a:moveTo>
                    <a:cubicBezTo>
                      <a:pt x="97347" y="36129"/>
                      <a:pt x="36179" y="97213"/>
                      <a:pt x="36179" y="175282"/>
                    </a:cubicBezTo>
                    <a:cubicBezTo>
                      <a:pt x="36179" y="273687"/>
                      <a:pt x="122933" y="355182"/>
                      <a:pt x="276226" y="490611"/>
                    </a:cubicBezTo>
                    <a:cubicBezTo>
                      <a:pt x="276450" y="490834"/>
                      <a:pt x="276748" y="491132"/>
                      <a:pt x="276972" y="491356"/>
                    </a:cubicBezTo>
                    <a:lnTo>
                      <a:pt x="304349" y="518546"/>
                    </a:lnTo>
                    <a:lnTo>
                      <a:pt x="331725" y="491356"/>
                    </a:lnTo>
                    <a:cubicBezTo>
                      <a:pt x="331949" y="491132"/>
                      <a:pt x="332247" y="490834"/>
                      <a:pt x="332471" y="490611"/>
                    </a:cubicBezTo>
                    <a:cubicBezTo>
                      <a:pt x="485764" y="355182"/>
                      <a:pt x="572518" y="273762"/>
                      <a:pt x="572518" y="175282"/>
                    </a:cubicBezTo>
                    <a:cubicBezTo>
                      <a:pt x="572518" y="97213"/>
                      <a:pt x="511350" y="36129"/>
                      <a:pt x="433249" y="36129"/>
                    </a:cubicBezTo>
                    <a:cubicBezTo>
                      <a:pt x="390282" y="36129"/>
                      <a:pt x="346196" y="56689"/>
                      <a:pt x="318149" y="89764"/>
                    </a:cubicBezTo>
                    <a:cubicBezTo>
                      <a:pt x="314717" y="93861"/>
                      <a:pt x="309645" y="96170"/>
                      <a:pt x="304349" y="96170"/>
                    </a:cubicBezTo>
                    <a:cubicBezTo>
                      <a:pt x="299052" y="96170"/>
                      <a:pt x="293980" y="93861"/>
                      <a:pt x="290548" y="89764"/>
                    </a:cubicBezTo>
                    <a:cubicBezTo>
                      <a:pt x="262501" y="56689"/>
                      <a:pt x="218415" y="36129"/>
                      <a:pt x="175448" y="36129"/>
                    </a:cubicBezTo>
                    <a:close/>
                    <a:moveTo>
                      <a:pt x="175448" y="0"/>
                    </a:moveTo>
                    <a:cubicBezTo>
                      <a:pt x="222891" y="0"/>
                      <a:pt x="269736" y="19145"/>
                      <a:pt x="304349" y="51847"/>
                    </a:cubicBezTo>
                    <a:cubicBezTo>
                      <a:pt x="338961" y="19145"/>
                      <a:pt x="385807" y="0"/>
                      <a:pt x="433249" y="0"/>
                    </a:cubicBezTo>
                    <a:cubicBezTo>
                      <a:pt x="531640" y="0"/>
                      <a:pt x="608697" y="77026"/>
                      <a:pt x="608697" y="175282"/>
                    </a:cubicBezTo>
                    <a:cubicBezTo>
                      <a:pt x="608697" y="230258"/>
                      <a:pt x="586020" y="283446"/>
                      <a:pt x="537309" y="342593"/>
                    </a:cubicBezTo>
                    <a:cubicBezTo>
                      <a:pt x="494865" y="394291"/>
                      <a:pt x="435711" y="447628"/>
                      <a:pt x="356864" y="517354"/>
                    </a:cubicBezTo>
                    <a:lnTo>
                      <a:pt x="317104" y="556835"/>
                    </a:lnTo>
                    <a:cubicBezTo>
                      <a:pt x="313598" y="560336"/>
                      <a:pt x="308973" y="562124"/>
                      <a:pt x="304349" y="562124"/>
                    </a:cubicBezTo>
                    <a:cubicBezTo>
                      <a:pt x="299724" y="562124"/>
                      <a:pt x="295099" y="560336"/>
                      <a:pt x="291593" y="556835"/>
                    </a:cubicBezTo>
                    <a:lnTo>
                      <a:pt x="251834" y="517354"/>
                    </a:lnTo>
                    <a:cubicBezTo>
                      <a:pt x="172986" y="447628"/>
                      <a:pt x="113832" y="394291"/>
                      <a:pt x="71388" y="342593"/>
                    </a:cubicBezTo>
                    <a:cubicBezTo>
                      <a:pt x="22677" y="283446"/>
                      <a:pt x="0" y="230258"/>
                      <a:pt x="0" y="175282"/>
                    </a:cubicBezTo>
                    <a:cubicBezTo>
                      <a:pt x="0" y="77026"/>
                      <a:pt x="77057" y="0"/>
                      <a:pt x="175448"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dirty="0"/>
              </a:p>
            </p:txBody>
          </p:sp>
        </p:grpSp>
        <p:grpSp>
          <p:nvGrpSpPr>
            <p:cNvPr id="43" name="组合 42"/>
            <p:cNvGrpSpPr/>
            <p:nvPr/>
          </p:nvGrpSpPr>
          <p:grpSpPr>
            <a:xfrm>
              <a:off x="4206605" y="2547216"/>
              <a:ext cx="725025" cy="725025"/>
              <a:chOff x="4762500" y="1896646"/>
              <a:chExt cx="895350" cy="895350"/>
            </a:xfrm>
          </p:grpSpPr>
          <p:sp>
            <p:nvSpPr>
              <p:cNvPr id="44" name="椭圆 43"/>
              <p:cNvSpPr/>
              <p:nvPr/>
            </p:nvSpPr>
            <p:spPr>
              <a:xfrm>
                <a:off x="4762500" y="1896646"/>
                <a:ext cx="895350" cy="895350"/>
              </a:xfrm>
              <a:prstGeom prst="ellipse">
                <a:avLst/>
              </a:prstGeom>
              <a:solidFill>
                <a:schemeClr val="bg1"/>
              </a:solidFill>
              <a:ln w="285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p>
            </p:txBody>
          </p:sp>
          <p:sp>
            <p:nvSpPr>
              <p:cNvPr id="45" name="椭圆 108"/>
              <p:cNvSpPr/>
              <p:nvPr/>
            </p:nvSpPr>
            <p:spPr>
              <a:xfrm>
                <a:off x="4987843" y="2114550"/>
                <a:ext cx="444662" cy="459542"/>
              </a:xfrm>
              <a:custGeom>
                <a:avLst/>
                <a:gdLst>
                  <a:gd name="T0" fmla="*/ 743 w 743"/>
                  <a:gd name="T1" fmla="*/ 27 h 769"/>
                  <a:gd name="T2" fmla="*/ 736 w 743"/>
                  <a:gd name="T3" fmla="*/ 8 h 769"/>
                  <a:gd name="T4" fmla="*/ 717 w 743"/>
                  <a:gd name="T5" fmla="*/ 0 h 769"/>
                  <a:gd name="T6" fmla="*/ 599 w 743"/>
                  <a:gd name="T7" fmla="*/ 0 h 769"/>
                  <a:gd name="T8" fmla="*/ 591 w 743"/>
                  <a:gd name="T9" fmla="*/ 1 h 769"/>
                  <a:gd name="T10" fmla="*/ 569 w 743"/>
                  <a:gd name="T11" fmla="*/ 1 h 769"/>
                  <a:gd name="T12" fmla="*/ 555 w 743"/>
                  <a:gd name="T13" fmla="*/ 2 h 769"/>
                  <a:gd name="T14" fmla="*/ 184 w 743"/>
                  <a:gd name="T15" fmla="*/ 2 h 769"/>
                  <a:gd name="T16" fmla="*/ 171 w 743"/>
                  <a:gd name="T17" fmla="*/ 1 h 769"/>
                  <a:gd name="T18" fmla="*/ 152 w 743"/>
                  <a:gd name="T19" fmla="*/ 1 h 769"/>
                  <a:gd name="T20" fmla="*/ 144 w 743"/>
                  <a:gd name="T21" fmla="*/ 0 h 769"/>
                  <a:gd name="T22" fmla="*/ 26 w 743"/>
                  <a:gd name="T23" fmla="*/ 0 h 769"/>
                  <a:gd name="T24" fmla="*/ 8 w 743"/>
                  <a:gd name="T25" fmla="*/ 8 h 769"/>
                  <a:gd name="T26" fmla="*/ 0 w 743"/>
                  <a:gd name="T27" fmla="*/ 27 h 769"/>
                  <a:gd name="T28" fmla="*/ 118 w 743"/>
                  <a:gd name="T29" fmla="*/ 266 h 769"/>
                  <a:gd name="T30" fmla="*/ 118 w 743"/>
                  <a:gd name="T31" fmla="*/ 267 h 769"/>
                  <a:gd name="T32" fmla="*/ 118 w 743"/>
                  <a:gd name="T33" fmla="*/ 270 h 769"/>
                  <a:gd name="T34" fmla="*/ 342 w 743"/>
                  <a:gd name="T35" fmla="*/ 511 h 769"/>
                  <a:gd name="T36" fmla="*/ 342 w 743"/>
                  <a:gd name="T37" fmla="*/ 713 h 769"/>
                  <a:gd name="T38" fmla="*/ 242 w 743"/>
                  <a:gd name="T39" fmla="*/ 713 h 769"/>
                  <a:gd name="T40" fmla="*/ 228 w 743"/>
                  <a:gd name="T41" fmla="*/ 727 h 769"/>
                  <a:gd name="T42" fmla="*/ 228 w 743"/>
                  <a:gd name="T43" fmla="*/ 756 h 769"/>
                  <a:gd name="T44" fmla="*/ 242 w 743"/>
                  <a:gd name="T45" fmla="*/ 769 h 769"/>
                  <a:gd name="T46" fmla="*/ 498 w 743"/>
                  <a:gd name="T47" fmla="*/ 769 h 769"/>
                  <a:gd name="T48" fmla="*/ 511 w 743"/>
                  <a:gd name="T49" fmla="*/ 756 h 769"/>
                  <a:gd name="T50" fmla="*/ 511 w 743"/>
                  <a:gd name="T51" fmla="*/ 727 h 769"/>
                  <a:gd name="T52" fmla="*/ 498 w 743"/>
                  <a:gd name="T53" fmla="*/ 713 h 769"/>
                  <a:gd name="T54" fmla="*/ 398 w 743"/>
                  <a:gd name="T55" fmla="*/ 713 h 769"/>
                  <a:gd name="T56" fmla="*/ 398 w 743"/>
                  <a:gd name="T57" fmla="*/ 511 h 769"/>
                  <a:gd name="T58" fmla="*/ 621 w 743"/>
                  <a:gd name="T59" fmla="*/ 279 h 769"/>
                  <a:gd name="T60" fmla="*/ 623 w 743"/>
                  <a:gd name="T61" fmla="*/ 271 h 769"/>
                  <a:gd name="T62" fmla="*/ 623 w 743"/>
                  <a:gd name="T63" fmla="*/ 266 h 769"/>
                  <a:gd name="T64" fmla="*/ 743 w 743"/>
                  <a:gd name="T65" fmla="*/ 27 h 769"/>
                  <a:gd name="T66" fmla="*/ 370 w 743"/>
                  <a:gd name="T67" fmla="*/ 457 h 769"/>
                  <a:gd name="T68" fmla="*/ 174 w 743"/>
                  <a:gd name="T69" fmla="*/ 261 h 769"/>
                  <a:gd name="T70" fmla="*/ 174 w 743"/>
                  <a:gd name="T71" fmla="*/ 58 h 769"/>
                  <a:gd name="T72" fmla="*/ 566 w 743"/>
                  <a:gd name="T73" fmla="*/ 58 h 769"/>
                  <a:gd name="T74" fmla="*/ 566 w 743"/>
                  <a:gd name="T75" fmla="*/ 261 h 769"/>
                  <a:gd name="T76" fmla="*/ 370 w 743"/>
                  <a:gd name="T77" fmla="*/ 457 h 769"/>
                  <a:gd name="T78" fmla="*/ 118 w 743"/>
                  <a:gd name="T79" fmla="*/ 209 h 769"/>
                  <a:gd name="T80" fmla="*/ 55 w 743"/>
                  <a:gd name="T81" fmla="*/ 53 h 769"/>
                  <a:gd name="T82" fmla="*/ 118 w 743"/>
                  <a:gd name="T83" fmla="*/ 53 h 769"/>
                  <a:gd name="T84" fmla="*/ 118 w 743"/>
                  <a:gd name="T85" fmla="*/ 209 h 769"/>
                  <a:gd name="T86" fmla="*/ 626 w 743"/>
                  <a:gd name="T87" fmla="*/ 209 h 769"/>
                  <a:gd name="T88" fmla="*/ 626 w 743"/>
                  <a:gd name="T89" fmla="*/ 53 h 769"/>
                  <a:gd name="T90" fmla="*/ 688 w 743"/>
                  <a:gd name="T91" fmla="*/ 53 h 769"/>
                  <a:gd name="T92" fmla="*/ 626 w 743"/>
                  <a:gd name="T93" fmla="*/ 209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43" h="769">
                    <a:moveTo>
                      <a:pt x="743" y="27"/>
                    </a:moveTo>
                    <a:cubicBezTo>
                      <a:pt x="743" y="20"/>
                      <a:pt x="741" y="13"/>
                      <a:pt x="736" y="8"/>
                    </a:cubicBezTo>
                    <a:cubicBezTo>
                      <a:pt x="731" y="3"/>
                      <a:pt x="724" y="0"/>
                      <a:pt x="717" y="0"/>
                    </a:cubicBezTo>
                    <a:lnTo>
                      <a:pt x="599" y="0"/>
                    </a:lnTo>
                    <a:cubicBezTo>
                      <a:pt x="596" y="0"/>
                      <a:pt x="594" y="0"/>
                      <a:pt x="591" y="1"/>
                    </a:cubicBezTo>
                    <a:lnTo>
                      <a:pt x="569" y="1"/>
                    </a:lnTo>
                    <a:cubicBezTo>
                      <a:pt x="565" y="1"/>
                      <a:pt x="560" y="1"/>
                      <a:pt x="555" y="2"/>
                    </a:cubicBezTo>
                    <a:lnTo>
                      <a:pt x="184" y="2"/>
                    </a:lnTo>
                    <a:cubicBezTo>
                      <a:pt x="179" y="1"/>
                      <a:pt x="175" y="1"/>
                      <a:pt x="171" y="1"/>
                    </a:cubicBezTo>
                    <a:lnTo>
                      <a:pt x="152" y="1"/>
                    </a:lnTo>
                    <a:cubicBezTo>
                      <a:pt x="149" y="0"/>
                      <a:pt x="147" y="0"/>
                      <a:pt x="144" y="0"/>
                    </a:cubicBezTo>
                    <a:lnTo>
                      <a:pt x="26" y="0"/>
                    </a:lnTo>
                    <a:cubicBezTo>
                      <a:pt x="19" y="0"/>
                      <a:pt x="13" y="3"/>
                      <a:pt x="8" y="8"/>
                    </a:cubicBezTo>
                    <a:cubicBezTo>
                      <a:pt x="2" y="13"/>
                      <a:pt x="0" y="20"/>
                      <a:pt x="0" y="27"/>
                    </a:cubicBezTo>
                    <a:cubicBezTo>
                      <a:pt x="0" y="36"/>
                      <a:pt x="3" y="239"/>
                      <a:pt x="118" y="266"/>
                    </a:cubicBezTo>
                    <a:lnTo>
                      <a:pt x="118" y="267"/>
                    </a:lnTo>
                    <a:cubicBezTo>
                      <a:pt x="118" y="268"/>
                      <a:pt x="118" y="269"/>
                      <a:pt x="118" y="270"/>
                    </a:cubicBezTo>
                    <a:cubicBezTo>
                      <a:pt x="123" y="394"/>
                      <a:pt x="220" y="497"/>
                      <a:pt x="342" y="511"/>
                    </a:cubicBezTo>
                    <a:lnTo>
                      <a:pt x="342" y="713"/>
                    </a:lnTo>
                    <a:lnTo>
                      <a:pt x="242" y="713"/>
                    </a:lnTo>
                    <a:cubicBezTo>
                      <a:pt x="234" y="713"/>
                      <a:pt x="228" y="719"/>
                      <a:pt x="228" y="727"/>
                    </a:cubicBezTo>
                    <a:lnTo>
                      <a:pt x="228" y="756"/>
                    </a:lnTo>
                    <a:cubicBezTo>
                      <a:pt x="228" y="763"/>
                      <a:pt x="234" y="769"/>
                      <a:pt x="242" y="769"/>
                    </a:cubicBezTo>
                    <a:lnTo>
                      <a:pt x="498" y="769"/>
                    </a:lnTo>
                    <a:cubicBezTo>
                      <a:pt x="505" y="769"/>
                      <a:pt x="511" y="763"/>
                      <a:pt x="511" y="756"/>
                    </a:cubicBezTo>
                    <a:lnTo>
                      <a:pt x="511" y="727"/>
                    </a:lnTo>
                    <a:cubicBezTo>
                      <a:pt x="511" y="719"/>
                      <a:pt x="505" y="713"/>
                      <a:pt x="498" y="713"/>
                    </a:cubicBezTo>
                    <a:lnTo>
                      <a:pt x="398" y="713"/>
                    </a:lnTo>
                    <a:lnTo>
                      <a:pt x="398" y="511"/>
                    </a:lnTo>
                    <a:cubicBezTo>
                      <a:pt x="519" y="498"/>
                      <a:pt x="612" y="401"/>
                      <a:pt x="621" y="279"/>
                    </a:cubicBezTo>
                    <a:cubicBezTo>
                      <a:pt x="622" y="277"/>
                      <a:pt x="623" y="274"/>
                      <a:pt x="623" y="271"/>
                    </a:cubicBezTo>
                    <a:lnTo>
                      <a:pt x="623" y="266"/>
                    </a:lnTo>
                    <a:cubicBezTo>
                      <a:pt x="740" y="242"/>
                      <a:pt x="743" y="36"/>
                      <a:pt x="743" y="27"/>
                    </a:cubicBezTo>
                    <a:close/>
                    <a:moveTo>
                      <a:pt x="370" y="457"/>
                    </a:moveTo>
                    <a:cubicBezTo>
                      <a:pt x="262" y="457"/>
                      <a:pt x="174" y="369"/>
                      <a:pt x="174" y="261"/>
                    </a:cubicBezTo>
                    <a:lnTo>
                      <a:pt x="174" y="58"/>
                    </a:lnTo>
                    <a:lnTo>
                      <a:pt x="566" y="58"/>
                    </a:lnTo>
                    <a:lnTo>
                      <a:pt x="566" y="261"/>
                    </a:lnTo>
                    <a:cubicBezTo>
                      <a:pt x="566" y="369"/>
                      <a:pt x="478" y="457"/>
                      <a:pt x="370" y="457"/>
                    </a:cubicBezTo>
                    <a:close/>
                    <a:moveTo>
                      <a:pt x="118" y="209"/>
                    </a:moveTo>
                    <a:cubicBezTo>
                      <a:pt x="73" y="184"/>
                      <a:pt x="59" y="98"/>
                      <a:pt x="55" y="53"/>
                    </a:cubicBezTo>
                    <a:lnTo>
                      <a:pt x="118" y="53"/>
                    </a:lnTo>
                    <a:lnTo>
                      <a:pt x="118" y="209"/>
                    </a:lnTo>
                    <a:close/>
                    <a:moveTo>
                      <a:pt x="626" y="209"/>
                    </a:moveTo>
                    <a:lnTo>
                      <a:pt x="626" y="53"/>
                    </a:lnTo>
                    <a:lnTo>
                      <a:pt x="688" y="53"/>
                    </a:lnTo>
                    <a:cubicBezTo>
                      <a:pt x="684" y="98"/>
                      <a:pt x="670" y="184"/>
                      <a:pt x="626" y="209"/>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p>
            </p:txBody>
          </p:sp>
        </p:grpSp>
        <p:grpSp>
          <p:nvGrpSpPr>
            <p:cNvPr id="46" name="组合 45"/>
            <p:cNvGrpSpPr/>
            <p:nvPr/>
          </p:nvGrpSpPr>
          <p:grpSpPr>
            <a:xfrm>
              <a:off x="4769231" y="3434734"/>
              <a:ext cx="725025" cy="725025"/>
              <a:chOff x="4762500" y="1896646"/>
              <a:chExt cx="895350" cy="895350"/>
            </a:xfrm>
          </p:grpSpPr>
          <p:sp>
            <p:nvSpPr>
              <p:cNvPr id="47" name="椭圆 46"/>
              <p:cNvSpPr/>
              <p:nvPr/>
            </p:nvSpPr>
            <p:spPr>
              <a:xfrm>
                <a:off x="4762500" y="1896646"/>
                <a:ext cx="895350" cy="895350"/>
              </a:xfrm>
              <a:prstGeom prst="ellipse">
                <a:avLst/>
              </a:prstGeom>
              <a:solidFill>
                <a:schemeClr val="bg1"/>
              </a:solidFill>
              <a:ln w="285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p>
            </p:txBody>
          </p:sp>
          <p:sp>
            <p:nvSpPr>
              <p:cNvPr id="48" name="椭圆 111"/>
              <p:cNvSpPr/>
              <p:nvPr/>
            </p:nvSpPr>
            <p:spPr>
              <a:xfrm>
                <a:off x="4983674" y="2114550"/>
                <a:ext cx="453001" cy="459542"/>
              </a:xfrm>
              <a:custGeom>
                <a:avLst/>
                <a:gdLst>
                  <a:gd name="T0" fmla="*/ 375 w 500"/>
                  <a:gd name="T1" fmla="*/ 188 h 508"/>
                  <a:gd name="T2" fmla="*/ 188 w 500"/>
                  <a:gd name="T3" fmla="*/ 0 h 508"/>
                  <a:gd name="T4" fmla="*/ 0 w 500"/>
                  <a:gd name="T5" fmla="*/ 188 h 508"/>
                  <a:gd name="T6" fmla="*/ 188 w 500"/>
                  <a:gd name="T7" fmla="*/ 375 h 508"/>
                  <a:gd name="T8" fmla="*/ 375 w 500"/>
                  <a:gd name="T9" fmla="*/ 188 h 508"/>
                  <a:gd name="T10" fmla="*/ 188 w 500"/>
                  <a:gd name="T11" fmla="*/ 328 h 508"/>
                  <a:gd name="T12" fmla="*/ 47 w 500"/>
                  <a:gd name="T13" fmla="*/ 188 h 508"/>
                  <a:gd name="T14" fmla="*/ 188 w 500"/>
                  <a:gd name="T15" fmla="*/ 47 h 508"/>
                  <a:gd name="T16" fmla="*/ 328 w 500"/>
                  <a:gd name="T17" fmla="*/ 188 h 508"/>
                  <a:gd name="T18" fmla="*/ 188 w 500"/>
                  <a:gd name="T19" fmla="*/ 328 h 508"/>
                  <a:gd name="T20" fmla="*/ 500 w 500"/>
                  <a:gd name="T21" fmla="*/ 466 h 508"/>
                  <a:gd name="T22" fmla="*/ 458 w 500"/>
                  <a:gd name="T23" fmla="*/ 508 h 508"/>
                  <a:gd name="T24" fmla="*/ 314 w 500"/>
                  <a:gd name="T25" fmla="*/ 364 h 508"/>
                  <a:gd name="T26" fmla="*/ 356 w 500"/>
                  <a:gd name="T27" fmla="*/ 322 h 508"/>
                  <a:gd name="T28" fmla="*/ 500 w 500"/>
                  <a:gd name="T29" fmla="*/ 466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0" h="508">
                    <a:moveTo>
                      <a:pt x="375" y="188"/>
                    </a:moveTo>
                    <a:cubicBezTo>
                      <a:pt x="375" y="84"/>
                      <a:pt x="291" y="0"/>
                      <a:pt x="188" y="0"/>
                    </a:cubicBezTo>
                    <a:cubicBezTo>
                      <a:pt x="84" y="0"/>
                      <a:pt x="0" y="84"/>
                      <a:pt x="0" y="188"/>
                    </a:cubicBezTo>
                    <a:cubicBezTo>
                      <a:pt x="0" y="291"/>
                      <a:pt x="84" y="375"/>
                      <a:pt x="188" y="375"/>
                    </a:cubicBezTo>
                    <a:cubicBezTo>
                      <a:pt x="291" y="375"/>
                      <a:pt x="375" y="291"/>
                      <a:pt x="375" y="188"/>
                    </a:cubicBezTo>
                    <a:close/>
                    <a:moveTo>
                      <a:pt x="188" y="328"/>
                    </a:moveTo>
                    <a:cubicBezTo>
                      <a:pt x="110" y="328"/>
                      <a:pt x="47" y="265"/>
                      <a:pt x="47" y="188"/>
                    </a:cubicBezTo>
                    <a:cubicBezTo>
                      <a:pt x="47" y="110"/>
                      <a:pt x="110" y="47"/>
                      <a:pt x="188" y="47"/>
                    </a:cubicBezTo>
                    <a:cubicBezTo>
                      <a:pt x="265" y="47"/>
                      <a:pt x="328" y="110"/>
                      <a:pt x="328" y="188"/>
                    </a:cubicBezTo>
                    <a:cubicBezTo>
                      <a:pt x="328" y="265"/>
                      <a:pt x="265" y="328"/>
                      <a:pt x="188" y="328"/>
                    </a:cubicBezTo>
                    <a:close/>
                    <a:moveTo>
                      <a:pt x="500" y="466"/>
                    </a:moveTo>
                    <a:lnTo>
                      <a:pt x="458" y="508"/>
                    </a:lnTo>
                    <a:lnTo>
                      <a:pt x="314" y="364"/>
                    </a:lnTo>
                    <a:lnTo>
                      <a:pt x="356" y="322"/>
                    </a:lnTo>
                    <a:lnTo>
                      <a:pt x="500" y="466"/>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p>
            </p:txBody>
          </p:sp>
        </p:grpSp>
        <p:grpSp>
          <p:nvGrpSpPr>
            <p:cNvPr id="49" name="组合 48"/>
            <p:cNvGrpSpPr/>
            <p:nvPr/>
          </p:nvGrpSpPr>
          <p:grpSpPr>
            <a:xfrm>
              <a:off x="4206605" y="4322252"/>
              <a:ext cx="725025" cy="725025"/>
              <a:chOff x="4762500" y="1896646"/>
              <a:chExt cx="895350" cy="895350"/>
            </a:xfrm>
          </p:grpSpPr>
          <p:sp>
            <p:nvSpPr>
              <p:cNvPr id="50" name="椭圆 49"/>
              <p:cNvSpPr/>
              <p:nvPr/>
            </p:nvSpPr>
            <p:spPr>
              <a:xfrm>
                <a:off x="4762500" y="1896646"/>
                <a:ext cx="895350" cy="895350"/>
              </a:xfrm>
              <a:prstGeom prst="ellipse">
                <a:avLst/>
              </a:prstGeom>
              <a:solidFill>
                <a:schemeClr val="bg1"/>
              </a:solidFill>
              <a:ln w="285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p>
            </p:txBody>
          </p:sp>
          <p:sp>
            <p:nvSpPr>
              <p:cNvPr id="51" name="椭圆 114"/>
              <p:cNvSpPr/>
              <p:nvPr/>
            </p:nvSpPr>
            <p:spPr>
              <a:xfrm>
                <a:off x="4980404" y="2114897"/>
                <a:ext cx="459542" cy="458846"/>
              </a:xfrm>
              <a:custGeom>
                <a:avLst/>
                <a:gdLst>
                  <a:gd name="connsiteX0" fmla="*/ 288111 w 575551"/>
                  <a:gd name="connsiteY0" fmla="*/ 195956 h 574680"/>
                  <a:gd name="connsiteX1" fmla="*/ 250987 w 575551"/>
                  <a:gd name="connsiteY1" fmla="*/ 204012 h 574680"/>
                  <a:gd name="connsiteX2" fmla="*/ 204180 w 575551"/>
                  <a:gd name="connsiteY2" fmla="*/ 324853 h 574680"/>
                  <a:gd name="connsiteX3" fmla="*/ 288111 w 575551"/>
                  <a:gd name="connsiteY3" fmla="*/ 378828 h 574680"/>
                  <a:gd name="connsiteX4" fmla="*/ 325234 w 575551"/>
                  <a:gd name="connsiteY4" fmla="*/ 370772 h 574680"/>
                  <a:gd name="connsiteX5" fmla="*/ 371234 w 575551"/>
                  <a:gd name="connsiteY5" fmla="*/ 250737 h 574680"/>
                  <a:gd name="connsiteX6" fmla="*/ 288111 w 575551"/>
                  <a:gd name="connsiteY6" fmla="*/ 195956 h 574680"/>
                  <a:gd name="connsiteX7" fmla="*/ 288111 w 575551"/>
                  <a:gd name="connsiteY7" fmla="*/ 163732 h 574680"/>
                  <a:gd name="connsiteX8" fmla="*/ 401094 w 575551"/>
                  <a:gd name="connsiteY8" fmla="*/ 237042 h 574680"/>
                  <a:gd name="connsiteX9" fmla="*/ 338146 w 575551"/>
                  <a:gd name="connsiteY9" fmla="*/ 400579 h 574680"/>
                  <a:gd name="connsiteX10" fmla="*/ 288111 w 575551"/>
                  <a:gd name="connsiteY10" fmla="*/ 411052 h 574680"/>
                  <a:gd name="connsiteX11" fmla="*/ 175127 w 575551"/>
                  <a:gd name="connsiteY11" fmla="*/ 337742 h 574680"/>
                  <a:gd name="connsiteX12" fmla="*/ 237268 w 575551"/>
                  <a:gd name="connsiteY12" fmla="*/ 175011 h 574680"/>
                  <a:gd name="connsiteX13" fmla="*/ 288111 w 575551"/>
                  <a:gd name="connsiteY13" fmla="*/ 163732 h 574680"/>
                  <a:gd name="connsiteX14" fmla="*/ 307478 w 575551"/>
                  <a:gd name="connsiteY14" fmla="*/ 33198 h 574680"/>
                  <a:gd name="connsiteX15" fmla="*/ 260674 w 575551"/>
                  <a:gd name="connsiteY15" fmla="*/ 34004 h 574680"/>
                  <a:gd name="connsiteX16" fmla="*/ 255025 w 575551"/>
                  <a:gd name="connsiteY16" fmla="*/ 64624 h 574680"/>
                  <a:gd name="connsiteX17" fmla="*/ 179171 w 575551"/>
                  <a:gd name="connsiteY17" fmla="*/ 116999 h 574680"/>
                  <a:gd name="connsiteX18" fmla="*/ 150120 w 575551"/>
                  <a:gd name="connsiteY18" fmla="*/ 111359 h 574680"/>
                  <a:gd name="connsiteX19" fmla="*/ 121876 w 575551"/>
                  <a:gd name="connsiteY19" fmla="*/ 93631 h 574680"/>
                  <a:gd name="connsiteX20" fmla="*/ 88791 w 575551"/>
                  <a:gd name="connsiteY20" fmla="*/ 127474 h 574680"/>
                  <a:gd name="connsiteX21" fmla="*/ 107351 w 575551"/>
                  <a:gd name="connsiteY21" fmla="*/ 153259 h 574680"/>
                  <a:gd name="connsiteX22" fmla="*/ 108965 w 575551"/>
                  <a:gd name="connsiteY22" fmla="*/ 215304 h 574680"/>
                  <a:gd name="connsiteX23" fmla="*/ 66196 w 575551"/>
                  <a:gd name="connsiteY23" fmla="*/ 260427 h 574680"/>
                  <a:gd name="connsiteX24" fmla="*/ 33110 w 575551"/>
                  <a:gd name="connsiteY24" fmla="*/ 267679 h 574680"/>
                  <a:gd name="connsiteX25" fmla="*/ 33917 w 575551"/>
                  <a:gd name="connsiteY25" fmla="*/ 314414 h 574680"/>
                  <a:gd name="connsiteX26" fmla="*/ 65389 w 575551"/>
                  <a:gd name="connsiteY26" fmla="*/ 320055 h 574680"/>
                  <a:gd name="connsiteX27" fmla="*/ 110579 w 575551"/>
                  <a:gd name="connsiteY27" fmla="*/ 362761 h 574680"/>
                  <a:gd name="connsiteX28" fmla="*/ 112193 w 575551"/>
                  <a:gd name="connsiteY28" fmla="*/ 424806 h 574680"/>
                  <a:gd name="connsiteX29" fmla="*/ 93633 w 575551"/>
                  <a:gd name="connsiteY29" fmla="*/ 453008 h 574680"/>
                  <a:gd name="connsiteX30" fmla="*/ 127525 w 575551"/>
                  <a:gd name="connsiteY30" fmla="*/ 486045 h 574680"/>
                  <a:gd name="connsiteX31" fmla="*/ 154155 w 575551"/>
                  <a:gd name="connsiteY31" fmla="*/ 467512 h 574680"/>
                  <a:gd name="connsiteX32" fmla="*/ 187240 w 575551"/>
                  <a:gd name="connsiteY32" fmla="*/ 460260 h 574680"/>
                  <a:gd name="connsiteX33" fmla="*/ 261481 w 575551"/>
                  <a:gd name="connsiteY33" fmla="*/ 508606 h 574680"/>
                  <a:gd name="connsiteX34" fmla="*/ 268743 w 575551"/>
                  <a:gd name="connsiteY34" fmla="*/ 541643 h 574680"/>
                  <a:gd name="connsiteX35" fmla="*/ 315547 w 575551"/>
                  <a:gd name="connsiteY35" fmla="*/ 541643 h 574680"/>
                  <a:gd name="connsiteX36" fmla="*/ 321196 w 575551"/>
                  <a:gd name="connsiteY36" fmla="*/ 508606 h 574680"/>
                  <a:gd name="connsiteX37" fmla="*/ 397050 w 575551"/>
                  <a:gd name="connsiteY37" fmla="*/ 457037 h 574680"/>
                  <a:gd name="connsiteX38" fmla="*/ 426101 w 575551"/>
                  <a:gd name="connsiteY38" fmla="*/ 461871 h 574680"/>
                  <a:gd name="connsiteX39" fmla="*/ 454345 w 575551"/>
                  <a:gd name="connsiteY39" fmla="*/ 481210 h 574680"/>
                  <a:gd name="connsiteX40" fmla="*/ 487430 w 575551"/>
                  <a:gd name="connsiteY40" fmla="*/ 446562 h 574680"/>
                  <a:gd name="connsiteX41" fmla="*/ 468870 w 575551"/>
                  <a:gd name="connsiteY41" fmla="*/ 420777 h 574680"/>
                  <a:gd name="connsiteX42" fmla="*/ 510025 w 575551"/>
                  <a:gd name="connsiteY42" fmla="*/ 313609 h 574680"/>
                  <a:gd name="connsiteX43" fmla="*/ 543111 w 575551"/>
                  <a:gd name="connsiteY43" fmla="*/ 306357 h 574680"/>
                  <a:gd name="connsiteX44" fmla="*/ 541497 w 575551"/>
                  <a:gd name="connsiteY44" fmla="*/ 258816 h 574680"/>
                  <a:gd name="connsiteX45" fmla="*/ 510832 w 575551"/>
                  <a:gd name="connsiteY45" fmla="*/ 253981 h 574680"/>
                  <a:gd name="connsiteX46" fmla="*/ 464028 w 575551"/>
                  <a:gd name="connsiteY46" fmla="*/ 149230 h 574680"/>
                  <a:gd name="connsiteX47" fmla="*/ 481781 w 575551"/>
                  <a:gd name="connsiteY47" fmla="*/ 121028 h 574680"/>
                  <a:gd name="connsiteX48" fmla="*/ 447889 w 575551"/>
                  <a:gd name="connsiteY48" fmla="*/ 88797 h 574680"/>
                  <a:gd name="connsiteX49" fmla="*/ 422066 w 575551"/>
                  <a:gd name="connsiteY49" fmla="*/ 106524 h 574680"/>
                  <a:gd name="connsiteX50" fmla="*/ 388981 w 575551"/>
                  <a:gd name="connsiteY50" fmla="*/ 113776 h 574680"/>
                  <a:gd name="connsiteX51" fmla="*/ 314740 w 575551"/>
                  <a:gd name="connsiteY51" fmla="*/ 65429 h 574680"/>
                  <a:gd name="connsiteX52" fmla="*/ 307478 w 575551"/>
                  <a:gd name="connsiteY52" fmla="*/ 33198 h 574680"/>
                  <a:gd name="connsiteX53" fmla="*/ 327652 w 575551"/>
                  <a:gd name="connsiteY53" fmla="*/ 2579 h 574680"/>
                  <a:gd name="connsiteX54" fmla="*/ 338142 w 575551"/>
                  <a:gd name="connsiteY54" fmla="*/ 9831 h 574680"/>
                  <a:gd name="connsiteX55" fmla="*/ 340563 w 575551"/>
                  <a:gd name="connsiteY55" fmla="*/ 21917 h 574680"/>
                  <a:gd name="connsiteX56" fmla="*/ 343791 w 575551"/>
                  <a:gd name="connsiteY56" fmla="*/ 52537 h 574680"/>
                  <a:gd name="connsiteX57" fmla="*/ 388981 w 575551"/>
                  <a:gd name="connsiteY57" fmla="*/ 81545 h 574680"/>
                  <a:gd name="connsiteX58" fmla="*/ 409155 w 575551"/>
                  <a:gd name="connsiteY58" fmla="*/ 76710 h 574680"/>
                  <a:gd name="connsiteX59" fmla="*/ 430943 w 575551"/>
                  <a:gd name="connsiteY59" fmla="*/ 57372 h 574680"/>
                  <a:gd name="connsiteX60" fmla="*/ 441433 w 575551"/>
                  <a:gd name="connsiteY60" fmla="*/ 50120 h 574680"/>
                  <a:gd name="connsiteX61" fmla="*/ 454345 w 575551"/>
                  <a:gd name="connsiteY61" fmla="*/ 52537 h 574680"/>
                  <a:gd name="connsiteX62" fmla="*/ 517288 w 575551"/>
                  <a:gd name="connsiteY62" fmla="*/ 113776 h 574680"/>
                  <a:gd name="connsiteX63" fmla="*/ 519709 w 575551"/>
                  <a:gd name="connsiteY63" fmla="*/ 125863 h 574680"/>
                  <a:gd name="connsiteX64" fmla="*/ 513253 w 575551"/>
                  <a:gd name="connsiteY64" fmla="*/ 137143 h 574680"/>
                  <a:gd name="connsiteX65" fmla="*/ 493886 w 575551"/>
                  <a:gd name="connsiteY65" fmla="*/ 160511 h 574680"/>
                  <a:gd name="connsiteX66" fmla="*/ 522130 w 575551"/>
                  <a:gd name="connsiteY66" fmla="*/ 224167 h 574680"/>
                  <a:gd name="connsiteX67" fmla="*/ 551987 w 575551"/>
                  <a:gd name="connsiteY67" fmla="*/ 225779 h 574680"/>
                  <a:gd name="connsiteX68" fmla="*/ 564092 w 575551"/>
                  <a:gd name="connsiteY68" fmla="*/ 227391 h 574680"/>
                  <a:gd name="connsiteX69" fmla="*/ 571354 w 575551"/>
                  <a:gd name="connsiteY69" fmla="*/ 238671 h 574680"/>
                  <a:gd name="connsiteX70" fmla="*/ 572968 w 575551"/>
                  <a:gd name="connsiteY70" fmla="*/ 326501 h 574680"/>
                  <a:gd name="connsiteX71" fmla="*/ 566513 w 575551"/>
                  <a:gd name="connsiteY71" fmla="*/ 336976 h 574680"/>
                  <a:gd name="connsiteX72" fmla="*/ 553601 w 575551"/>
                  <a:gd name="connsiteY72" fmla="*/ 339393 h 574680"/>
                  <a:gd name="connsiteX73" fmla="*/ 522937 w 575551"/>
                  <a:gd name="connsiteY73" fmla="*/ 342617 h 574680"/>
                  <a:gd name="connsiteX74" fmla="*/ 497921 w 575551"/>
                  <a:gd name="connsiteY74" fmla="*/ 407884 h 574680"/>
                  <a:gd name="connsiteX75" fmla="*/ 518095 w 575551"/>
                  <a:gd name="connsiteY75" fmla="*/ 429640 h 574680"/>
                  <a:gd name="connsiteX76" fmla="*/ 526164 w 575551"/>
                  <a:gd name="connsiteY76" fmla="*/ 440116 h 574680"/>
                  <a:gd name="connsiteX77" fmla="*/ 522937 w 575551"/>
                  <a:gd name="connsiteY77" fmla="*/ 453008 h 574680"/>
                  <a:gd name="connsiteX78" fmla="*/ 461607 w 575551"/>
                  <a:gd name="connsiteY78" fmla="*/ 516664 h 574680"/>
                  <a:gd name="connsiteX79" fmla="*/ 449503 w 575551"/>
                  <a:gd name="connsiteY79" fmla="*/ 519082 h 574680"/>
                  <a:gd name="connsiteX80" fmla="*/ 438205 w 575551"/>
                  <a:gd name="connsiteY80" fmla="*/ 511830 h 574680"/>
                  <a:gd name="connsiteX81" fmla="*/ 414804 w 575551"/>
                  <a:gd name="connsiteY81" fmla="*/ 492491 h 574680"/>
                  <a:gd name="connsiteX82" fmla="*/ 397050 w 575551"/>
                  <a:gd name="connsiteY82" fmla="*/ 489268 h 574680"/>
                  <a:gd name="connsiteX83" fmla="*/ 351054 w 575551"/>
                  <a:gd name="connsiteY83" fmla="*/ 520693 h 574680"/>
                  <a:gd name="connsiteX84" fmla="*/ 349440 w 575551"/>
                  <a:gd name="connsiteY84" fmla="*/ 550507 h 574680"/>
                  <a:gd name="connsiteX85" fmla="*/ 347826 w 575551"/>
                  <a:gd name="connsiteY85" fmla="*/ 563399 h 574680"/>
                  <a:gd name="connsiteX86" fmla="*/ 336528 w 575551"/>
                  <a:gd name="connsiteY86" fmla="*/ 570651 h 574680"/>
                  <a:gd name="connsiteX87" fmla="*/ 288110 w 575551"/>
                  <a:gd name="connsiteY87" fmla="*/ 574680 h 574680"/>
                  <a:gd name="connsiteX88" fmla="*/ 248569 w 575551"/>
                  <a:gd name="connsiteY88" fmla="*/ 572263 h 574680"/>
                  <a:gd name="connsiteX89" fmla="*/ 237272 w 575551"/>
                  <a:gd name="connsiteY89" fmla="*/ 565011 h 574680"/>
                  <a:gd name="connsiteX90" fmla="*/ 234851 w 575551"/>
                  <a:gd name="connsiteY90" fmla="*/ 552924 h 574680"/>
                  <a:gd name="connsiteX91" fmla="*/ 232430 w 575551"/>
                  <a:gd name="connsiteY91" fmla="*/ 521499 h 574680"/>
                  <a:gd name="connsiteX92" fmla="*/ 187240 w 575551"/>
                  <a:gd name="connsiteY92" fmla="*/ 492491 h 574680"/>
                  <a:gd name="connsiteX93" fmla="*/ 167066 w 575551"/>
                  <a:gd name="connsiteY93" fmla="*/ 496520 h 574680"/>
                  <a:gd name="connsiteX94" fmla="*/ 144471 w 575551"/>
                  <a:gd name="connsiteY94" fmla="*/ 516664 h 574680"/>
                  <a:gd name="connsiteX95" fmla="*/ 133981 w 575551"/>
                  <a:gd name="connsiteY95" fmla="*/ 524722 h 574680"/>
                  <a:gd name="connsiteX96" fmla="*/ 121069 w 575551"/>
                  <a:gd name="connsiteY96" fmla="*/ 522305 h 574680"/>
                  <a:gd name="connsiteX97" fmla="*/ 58126 w 575551"/>
                  <a:gd name="connsiteY97" fmla="*/ 460260 h 574680"/>
                  <a:gd name="connsiteX98" fmla="*/ 54898 w 575551"/>
                  <a:gd name="connsiteY98" fmla="*/ 448173 h 574680"/>
                  <a:gd name="connsiteX99" fmla="*/ 62161 w 575551"/>
                  <a:gd name="connsiteY99" fmla="*/ 436892 h 574680"/>
                  <a:gd name="connsiteX100" fmla="*/ 82335 w 575551"/>
                  <a:gd name="connsiteY100" fmla="*/ 413525 h 574680"/>
                  <a:gd name="connsiteX101" fmla="*/ 81528 w 575551"/>
                  <a:gd name="connsiteY101" fmla="*/ 375653 h 574680"/>
                  <a:gd name="connsiteX102" fmla="*/ 54091 w 575551"/>
                  <a:gd name="connsiteY102" fmla="*/ 349869 h 574680"/>
                  <a:gd name="connsiteX103" fmla="*/ 24234 w 575551"/>
                  <a:gd name="connsiteY103" fmla="*/ 348257 h 574680"/>
                  <a:gd name="connsiteX104" fmla="*/ 11322 w 575551"/>
                  <a:gd name="connsiteY104" fmla="*/ 346645 h 574680"/>
                  <a:gd name="connsiteX105" fmla="*/ 4060 w 575551"/>
                  <a:gd name="connsiteY105" fmla="*/ 335365 h 574680"/>
                  <a:gd name="connsiteX106" fmla="*/ 3253 w 575551"/>
                  <a:gd name="connsiteY106" fmla="*/ 247535 h 574680"/>
                  <a:gd name="connsiteX107" fmla="*/ 9708 w 575551"/>
                  <a:gd name="connsiteY107" fmla="*/ 236254 h 574680"/>
                  <a:gd name="connsiteX108" fmla="*/ 22620 w 575551"/>
                  <a:gd name="connsiteY108" fmla="*/ 233837 h 574680"/>
                  <a:gd name="connsiteX109" fmla="*/ 53284 w 575551"/>
                  <a:gd name="connsiteY109" fmla="*/ 230614 h 574680"/>
                  <a:gd name="connsiteX110" fmla="*/ 79107 w 575551"/>
                  <a:gd name="connsiteY110" fmla="*/ 204023 h 574680"/>
                  <a:gd name="connsiteX111" fmla="*/ 78300 w 575551"/>
                  <a:gd name="connsiteY111" fmla="*/ 166152 h 574680"/>
                  <a:gd name="connsiteX112" fmla="*/ 58126 w 575551"/>
                  <a:gd name="connsiteY112" fmla="*/ 144395 h 574680"/>
                  <a:gd name="connsiteX113" fmla="*/ 50864 w 575551"/>
                  <a:gd name="connsiteY113" fmla="*/ 133920 h 574680"/>
                  <a:gd name="connsiteX114" fmla="*/ 53284 w 575551"/>
                  <a:gd name="connsiteY114" fmla="*/ 121028 h 574680"/>
                  <a:gd name="connsiteX115" fmla="*/ 114614 w 575551"/>
                  <a:gd name="connsiteY115" fmla="*/ 58177 h 574680"/>
                  <a:gd name="connsiteX116" fmla="*/ 127525 w 575551"/>
                  <a:gd name="connsiteY116" fmla="*/ 54954 h 574680"/>
                  <a:gd name="connsiteX117" fmla="*/ 138015 w 575551"/>
                  <a:gd name="connsiteY117" fmla="*/ 62206 h 574680"/>
                  <a:gd name="connsiteX118" fmla="*/ 161417 w 575551"/>
                  <a:gd name="connsiteY118" fmla="*/ 81545 h 574680"/>
                  <a:gd name="connsiteX119" fmla="*/ 179171 w 575551"/>
                  <a:gd name="connsiteY119" fmla="*/ 84768 h 574680"/>
                  <a:gd name="connsiteX120" fmla="*/ 225167 w 575551"/>
                  <a:gd name="connsiteY120" fmla="*/ 53343 h 574680"/>
                  <a:gd name="connsiteX121" fmla="*/ 226781 w 575551"/>
                  <a:gd name="connsiteY121" fmla="*/ 24335 h 574680"/>
                  <a:gd name="connsiteX122" fmla="*/ 229202 w 575551"/>
                  <a:gd name="connsiteY122" fmla="*/ 11442 h 574680"/>
                  <a:gd name="connsiteX123" fmla="*/ 239693 w 575551"/>
                  <a:gd name="connsiteY123" fmla="*/ 4190 h 574680"/>
                  <a:gd name="connsiteX124" fmla="*/ 327652 w 575551"/>
                  <a:gd name="connsiteY124" fmla="*/ 2579 h 57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Lst>
                <a:rect l="l" t="t" r="r" b="b"/>
                <a:pathLst>
                  <a:path w="575551" h="574680">
                    <a:moveTo>
                      <a:pt x="288111" y="195956"/>
                    </a:moveTo>
                    <a:cubicBezTo>
                      <a:pt x="275198" y="195956"/>
                      <a:pt x="262286" y="199179"/>
                      <a:pt x="250987" y="204012"/>
                    </a:cubicBezTo>
                    <a:cubicBezTo>
                      <a:pt x="204987" y="224958"/>
                      <a:pt x="184004" y="278933"/>
                      <a:pt x="204180" y="324853"/>
                    </a:cubicBezTo>
                    <a:cubicBezTo>
                      <a:pt x="218706" y="357882"/>
                      <a:pt x="251794" y="378828"/>
                      <a:pt x="288111" y="378828"/>
                    </a:cubicBezTo>
                    <a:cubicBezTo>
                      <a:pt x="301023" y="378828"/>
                      <a:pt x="313128" y="376411"/>
                      <a:pt x="325234" y="370772"/>
                    </a:cubicBezTo>
                    <a:cubicBezTo>
                      <a:pt x="371234" y="350632"/>
                      <a:pt x="392217" y="296657"/>
                      <a:pt x="371234" y="250737"/>
                    </a:cubicBezTo>
                    <a:cubicBezTo>
                      <a:pt x="356708" y="217708"/>
                      <a:pt x="323620" y="195956"/>
                      <a:pt x="288111" y="195956"/>
                    </a:cubicBezTo>
                    <a:close/>
                    <a:moveTo>
                      <a:pt x="288111" y="163732"/>
                    </a:moveTo>
                    <a:cubicBezTo>
                      <a:pt x="336532" y="163732"/>
                      <a:pt x="380919" y="192734"/>
                      <a:pt x="401094" y="237042"/>
                    </a:cubicBezTo>
                    <a:cubicBezTo>
                      <a:pt x="428533" y="299879"/>
                      <a:pt x="400287" y="372383"/>
                      <a:pt x="338146" y="400579"/>
                    </a:cubicBezTo>
                    <a:cubicBezTo>
                      <a:pt x="322006" y="407830"/>
                      <a:pt x="305058" y="411052"/>
                      <a:pt x="288111" y="411052"/>
                    </a:cubicBezTo>
                    <a:cubicBezTo>
                      <a:pt x="238882" y="411052"/>
                      <a:pt x="194496" y="382050"/>
                      <a:pt x="175127" y="337742"/>
                    </a:cubicBezTo>
                    <a:cubicBezTo>
                      <a:pt x="146881" y="275711"/>
                      <a:pt x="175127" y="202401"/>
                      <a:pt x="237268" y="175011"/>
                    </a:cubicBezTo>
                    <a:cubicBezTo>
                      <a:pt x="253408" y="167760"/>
                      <a:pt x="270356" y="163732"/>
                      <a:pt x="288111" y="163732"/>
                    </a:cubicBezTo>
                    <a:close/>
                    <a:moveTo>
                      <a:pt x="307478" y="33198"/>
                    </a:moveTo>
                    <a:cubicBezTo>
                      <a:pt x="292145" y="31587"/>
                      <a:pt x="276006" y="32392"/>
                      <a:pt x="260674" y="34004"/>
                    </a:cubicBezTo>
                    <a:cubicBezTo>
                      <a:pt x="260674" y="44479"/>
                      <a:pt x="259060" y="54954"/>
                      <a:pt x="255025" y="64624"/>
                    </a:cubicBezTo>
                    <a:cubicBezTo>
                      <a:pt x="242921" y="96049"/>
                      <a:pt x="212256" y="116999"/>
                      <a:pt x="179171" y="116999"/>
                    </a:cubicBezTo>
                    <a:cubicBezTo>
                      <a:pt x="168680" y="116999"/>
                      <a:pt x="158997" y="115387"/>
                      <a:pt x="150120" y="111359"/>
                    </a:cubicBezTo>
                    <a:cubicBezTo>
                      <a:pt x="139629" y="107330"/>
                      <a:pt x="129946" y="101689"/>
                      <a:pt x="121876" y="93631"/>
                    </a:cubicBezTo>
                    <a:cubicBezTo>
                      <a:pt x="109772" y="103301"/>
                      <a:pt x="99281" y="114582"/>
                      <a:pt x="88791" y="127474"/>
                    </a:cubicBezTo>
                    <a:cubicBezTo>
                      <a:pt x="96860" y="134726"/>
                      <a:pt x="103316" y="143590"/>
                      <a:pt x="107351" y="153259"/>
                    </a:cubicBezTo>
                    <a:cubicBezTo>
                      <a:pt x="116228" y="172598"/>
                      <a:pt x="117034" y="195160"/>
                      <a:pt x="108965" y="215304"/>
                    </a:cubicBezTo>
                    <a:cubicBezTo>
                      <a:pt x="100895" y="235448"/>
                      <a:pt x="86370" y="251564"/>
                      <a:pt x="66196" y="260427"/>
                    </a:cubicBezTo>
                    <a:cubicBezTo>
                      <a:pt x="55705" y="265262"/>
                      <a:pt x="44408" y="267679"/>
                      <a:pt x="33110" y="267679"/>
                    </a:cubicBezTo>
                    <a:cubicBezTo>
                      <a:pt x="31496" y="282989"/>
                      <a:pt x="32303" y="299105"/>
                      <a:pt x="33917" y="314414"/>
                    </a:cubicBezTo>
                    <a:cubicBezTo>
                      <a:pt x="44408" y="313609"/>
                      <a:pt x="55705" y="316026"/>
                      <a:pt x="65389" y="320055"/>
                    </a:cubicBezTo>
                    <a:cubicBezTo>
                      <a:pt x="85563" y="327307"/>
                      <a:pt x="101702" y="342617"/>
                      <a:pt x="110579" y="362761"/>
                    </a:cubicBezTo>
                    <a:cubicBezTo>
                      <a:pt x="119455" y="382100"/>
                      <a:pt x="120262" y="404661"/>
                      <a:pt x="112193" y="424806"/>
                    </a:cubicBezTo>
                    <a:cubicBezTo>
                      <a:pt x="108158" y="435281"/>
                      <a:pt x="101702" y="444950"/>
                      <a:pt x="93633" y="453008"/>
                    </a:cubicBezTo>
                    <a:cubicBezTo>
                      <a:pt x="104123" y="465095"/>
                      <a:pt x="115421" y="476375"/>
                      <a:pt x="127525" y="486045"/>
                    </a:cubicBezTo>
                    <a:cubicBezTo>
                      <a:pt x="134788" y="477987"/>
                      <a:pt x="143664" y="471541"/>
                      <a:pt x="154155" y="467512"/>
                    </a:cubicBezTo>
                    <a:cubicBezTo>
                      <a:pt x="164645" y="462677"/>
                      <a:pt x="175943" y="460260"/>
                      <a:pt x="187240" y="460260"/>
                    </a:cubicBezTo>
                    <a:cubicBezTo>
                      <a:pt x="219519" y="460260"/>
                      <a:pt x="248569" y="478793"/>
                      <a:pt x="261481" y="508606"/>
                    </a:cubicBezTo>
                    <a:cubicBezTo>
                      <a:pt x="266323" y="519082"/>
                      <a:pt x="268743" y="530362"/>
                      <a:pt x="268743" y="541643"/>
                    </a:cubicBezTo>
                    <a:cubicBezTo>
                      <a:pt x="284076" y="543255"/>
                      <a:pt x="300215" y="543255"/>
                      <a:pt x="315547" y="541643"/>
                    </a:cubicBezTo>
                    <a:cubicBezTo>
                      <a:pt x="315547" y="530362"/>
                      <a:pt x="317161" y="519082"/>
                      <a:pt x="321196" y="508606"/>
                    </a:cubicBezTo>
                    <a:cubicBezTo>
                      <a:pt x="333300" y="477987"/>
                      <a:pt x="363965" y="457037"/>
                      <a:pt x="397050" y="457037"/>
                    </a:cubicBezTo>
                    <a:cubicBezTo>
                      <a:pt x="406734" y="457037"/>
                      <a:pt x="417224" y="458648"/>
                      <a:pt x="426101" y="461871"/>
                    </a:cubicBezTo>
                    <a:cubicBezTo>
                      <a:pt x="437399" y="466706"/>
                      <a:pt x="446275" y="472347"/>
                      <a:pt x="454345" y="481210"/>
                    </a:cubicBezTo>
                    <a:cubicBezTo>
                      <a:pt x="466449" y="470735"/>
                      <a:pt x="477747" y="459454"/>
                      <a:pt x="487430" y="446562"/>
                    </a:cubicBezTo>
                    <a:cubicBezTo>
                      <a:pt x="479361" y="439310"/>
                      <a:pt x="472905" y="430446"/>
                      <a:pt x="468870" y="420777"/>
                    </a:cubicBezTo>
                    <a:cubicBezTo>
                      <a:pt x="450310" y="379682"/>
                      <a:pt x="468870" y="331336"/>
                      <a:pt x="510025" y="313609"/>
                    </a:cubicBezTo>
                    <a:cubicBezTo>
                      <a:pt x="520516" y="308774"/>
                      <a:pt x="531006" y="306357"/>
                      <a:pt x="543111" y="306357"/>
                    </a:cubicBezTo>
                    <a:cubicBezTo>
                      <a:pt x="543918" y="290241"/>
                      <a:pt x="543918" y="274931"/>
                      <a:pt x="541497" y="258816"/>
                    </a:cubicBezTo>
                    <a:cubicBezTo>
                      <a:pt x="531006" y="259622"/>
                      <a:pt x="520516" y="258010"/>
                      <a:pt x="510832" y="253981"/>
                    </a:cubicBezTo>
                    <a:cubicBezTo>
                      <a:pt x="468870" y="237866"/>
                      <a:pt x="447889" y="190325"/>
                      <a:pt x="464028" y="149230"/>
                    </a:cubicBezTo>
                    <a:cubicBezTo>
                      <a:pt x="468063" y="138755"/>
                      <a:pt x="473712" y="129086"/>
                      <a:pt x="481781" y="121028"/>
                    </a:cubicBezTo>
                    <a:cubicBezTo>
                      <a:pt x="471291" y="108941"/>
                      <a:pt x="459993" y="98466"/>
                      <a:pt x="447889" y="88797"/>
                    </a:cubicBezTo>
                    <a:cubicBezTo>
                      <a:pt x="440626" y="96049"/>
                      <a:pt x="431750" y="102495"/>
                      <a:pt x="422066" y="106524"/>
                    </a:cubicBezTo>
                    <a:cubicBezTo>
                      <a:pt x="411576" y="111359"/>
                      <a:pt x="400278" y="113776"/>
                      <a:pt x="388981" y="113776"/>
                    </a:cubicBezTo>
                    <a:cubicBezTo>
                      <a:pt x="356702" y="113776"/>
                      <a:pt x="327652" y="94437"/>
                      <a:pt x="314740" y="65429"/>
                    </a:cubicBezTo>
                    <a:cubicBezTo>
                      <a:pt x="309898" y="54954"/>
                      <a:pt x="307478" y="44479"/>
                      <a:pt x="307478" y="33198"/>
                    </a:cubicBezTo>
                    <a:close/>
                    <a:moveTo>
                      <a:pt x="327652" y="2579"/>
                    </a:moveTo>
                    <a:cubicBezTo>
                      <a:pt x="331686" y="3385"/>
                      <a:pt x="335721" y="5802"/>
                      <a:pt x="338142" y="9831"/>
                    </a:cubicBezTo>
                    <a:cubicBezTo>
                      <a:pt x="340563" y="13054"/>
                      <a:pt x="341370" y="17889"/>
                      <a:pt x="340563" y="21917"/>
                    </a:cubicBezTo>
                    <a:cubicBezTo>
                      <a:pt x="338949" y="32392"/>
                      <a:pt x="339756" y="42868"/>
                      <a:pt x="343791" y="52537"/>
                    </a:cubicBezTo>
                    <a:cubicBezTo>
                      <a:pt x="351861" y="70264"/>
                      <a:pt x="369614" y="81545"/>
                      <a:pt x="388981" y="81545"/>
                    </a:cubicBezTo>
                    <a:cubicBezTo>
                      <a:pt x="395436" y="81545"/>
                      <a:pt x="402699" y="79933"/>
                      <a:pt x="409155" y="76710"/>
                    </a:cubicBezTo>
                    <a:cubicBezTo>
                      <a:pt x="418031" y="72681"/>
                      <a:pt x="425294" y="66235"/>
                      <a:pt x="430943" y="57372"/>
                    </a:cubicBezTo>
                    <a:cubicBezTo>
                      <a:pt x="433364" y="54148"/>
                      <a:pt x="437399" y="50925"/>
                      <a:pt x="441433" y="50120"/>
                    </a:cubicBezTo>
                    <a:cubicBezTo>
                      <a:pt x="445468" y="49314"/>
                      <a:pt x="450310" y="50120"/>
                      <a:pt x="454345" y="52537"/>
                    </a:cubicBezTo>
                    <a:cubicBezTo>
                      <a:pt x="477747" y="69458"/>
                      <a:pt x="499535" y="90408"/>
                      <a:pt x="517288" y="113776"/>
                    </a:cubicBezTo>
                    <a:cubicBezTo>
                      <a:pt x="519709" y="116999"/>
                      <a:pt x="520516" y="121834"/>
                      <a:pt x="519709" y="125863"/>
                    </a:cubicBezTo>
                    <a:cubicBezTo>
                      <a:pt x="519709" y="130697"/>
                      <a:pt x="516481" y="134726"/>
                      <a:pt x="513253" y="137143"/>
                    </a:cubicBezTo>
                    <a:cubicBezTo>
                      <a:pt x="504376" y="142784"/>
                      <a:pt x="497114" y="150842"/>
                      <a:pt x="493886" y="160511"/>
                    </a:cubicBezTo>
                    <a:cubicBezTo>
                      <a:pt x="484202" y="185490"/>
                      <a:pt x="497114" y="214498"/>
                      <a:pt x="522130" y="224167"/>
                    </a:cubicBezTo>
                    <a:cubicBezTo>
                      <a:pt x="531813" y="227391"/>
                      <a:pt x="541497" y="228196"/>
                      <a:pt x="551987" y="225779"/>
                    </a:cubicBezTo>
                    <a:cubicBezTo>
                      <a:pt x="556022" y="224167"/>
                      <a:pt x="560864" y="224973"/>
                      <a:pt x="564092" y="227391"/>
                    </a:cubicBezTo>
                    <a:cubicBezTo>
                      <a:pt x="568126" y="229808"/>
                      <a:pt x="570547" y="233837"/>
                      <a:pt x="571354" y="238671"/>
                    </a:cubicBezTo>
                    <a:cubicBezTo>
                      <a:pt x="576196" y="267679"/>
                      <a:pt x="577003" y="296687"/>
                      <a:pt x="572968" y="326501"/>
                    </a:cubicBezTo>
                    <a:cubicBezTo>
                      <a:pt x="572161" y="330530"/>
                      <a:pt x="569740" y="334559"/>
                      <a:pt x="566513" y="336976"/>
                    </a:cubicBezTo>
                    <a:cubicBezTo>
                      <a:pt x="562478" y="339393"/>
                      <a:pt x="558443" y="341005"/>
                      <a:pt x="553601" y="339393"/>
                    </a:cubicBezTo>
                    <a:cubicBezTo>
                      <a:pt x="543111" y="337782"/>
                      <a:pt x="532620" y="338588"/>
                      <a:pt x="522937" y="342617"/>
                    </a:cubicBezTo>
                    <a:cubicBezTo>
                      <a:pt x="498728" y="353897"/>
                      <a:pt x="487430" y="382905"/>
                      <a:pt x="497921" y="407884"/>
                    </a:cubicBezTo>
                    <a:cubicBezTo>
                      <a:pt x="501956" y="416748"/>
                      <a:pt x="509218" y="424806"/>
                      <a:pt x="518095" y="429640"/>
                    </a:cubicBezTo>
                    <a:cubicBezTo>
                      <a:pt x="522130" y="432058"/>
                      <a:pt x="524550" y="436087"/>
                      <a:pt x="526164" y="440116"/>
                    </a:cubicBezTo>
                    <a:cubicBezTo>
                      <a:pt x="526971" y="444950"/>
                      <a:pt x="526164" y="448979"/>
                      <a:pt x="522937" y="453008"/>
                    </a:cubicBezTo>
                    <a:cubicBezTo>
                      <a:pt x="505990" y="477181"/>
                      <a:pt x="485816" y="498937"/>
                      <a:pt x="461607" y="516664"/>
                    </a:cubicBezTo>
                    <a:cubicBezTo>
                      <a:pt x="458380" y="519082"/>
                      <a:pt x="453538" y="520693"/>
                      <a:pt x="449503" y="519082"/>
                    </a:cubicBezTo>
                    <a:cubicBezTo>
                      <a:pt x="444661" y="518276"/>
                      <a:pt x="440626" y="515858"/>
                      <a:pt x="438205" y="511830"/>
                    </a:cubicBezTo>
                    <a:cubicBezTo>
                      <a:pt x="432557" y="502966"/>
                      <a:pt x="424487" y="495714"/>
                      <a:pt x="414804" y="492491"/>
                    </a:cubicBezTo>
                    <a:cubicBezTo>
                      <a:pt x="409155" y="490074"/>
                      <a:pt x="403506" y="489268"/>
                      <a:pt x="397050" y="489268"/>
                    </a:cubicBezTo>
                    <a:cubicBezTo>
                      <a:pt x="376876" y="489268"/>
                      <a:pt x="358316" y="501355"/>
                      <a:pt x="351054" y="520693"/>
                    </a:cubicBezTo>
                    <a:cubicBezTo>
                      <a:pt x="347826" y="530362"/>
                      <a:pt x="347019" y="540838"/>
                      <a:pt x="349440" y="550507"/>
                    </a:cubicBezTo>
                    <a:cubicBezTo>
                      <a:pt x="351054" y="555342"/>
                      <a:pt x="350247" y="559370"/>
                      <a:pt x="347826" y="563399"/>
                    </a:cubicBezTo>
                    <a:cubicBezTo>
                      <a:pt x="345405" y="567428"/>
                      <a:pt x="341370" y="569845"/>
                      <a:pt x="336528" y="570651"/>
                    </a:cubicBezTo>
                    <a:cubicBezTo>
                      <a:pt x="321196" y="573874"/>
                      <a:pt x="304250" y="574680"/>
                      <a:pt x="288110" y="574680"/>
                    </a:cubicBezTo>
                    <a:cubicBezTo>
                      <a:pt x="275199" y="574680"/>
                      <a:pt x="261481" y="573874"/>
                      <a:pt x="248569" y="572263"/>
                    </a:cubicBezTo>
                    <a:cubicBezTo>
                      <a:pt x="243728" y="571457"/>
                      <a:pt x="239693" y="569040"/>
                      <a:pt x="237272" y="565011"/>
                    </a:cubicBezTo>
                    <a:cubicBezTo>
                      <a:pt x="234851" y="561788"/>
                      <a:pt x="234044" y="556953"/>
                      <a:pt x="234851" y="552924"/>
                    </a:cubicBezTo>
                    <a:cubicBezTo>
                      <a:pt x="237272" y="542449"/>
                      <a:pt x="236465" y="531168"/>
                      <a:pt x="232430" y="521499"/>
                    </a:cubicBezTo>
                    <a:cubicBezTo>
                      <a:pt x="224360" y="503772"/>
                      <a:pt x="206607" y="492491"/>
                      <a:pt x="187240" y="492491"/>
                    </a:cubicBezTo>
                    <a:cubicBezTo>
                      <a:pt x="179978" y="492491"/>
                      <a:pt x="173522" y="494103"/>
                      <a:pt x="167066" y="496520"/>
                    </a:cubicBezTo>
                    <a:cubicBezTo>
                      <a:pt x="157383" y="500549"/>
                      <a:pt x="150120" y="507801"/>
                      <a:pt x="144471" y="516664"/>
                    </a:cubicBezTo>
                    <a:cubicBezTo>
                      <a:pt x="142050" y="520693"/>
                      <a:pt x="138822" y="523916"/>
                      <a:pt x="133981" y="524722"/>
                    </a:cubicBezTo>
                    <a:cubicBezTo>
                      <a:pt x="129946" y="525528"/>
                      <a:pt x="125104" y="524722"/>
                      <a:pt x="121069" y="522305"/>
                    </a:cubicBezTo>
                    <a:cubicBezTo>
                      <a:pt x="96860" y="504578"/>
                      <a:pt x="75879" y="484433"/>
                      <a:pt x="58126" y="460260"/>
                    </a:cubicBezTo>
                    <a:cubicBezTo>
                      <a:pt x="54898" y="457037"/>
                      <a:pt x="54091" y="452202"/>
                      <a:pt x="54898" y="448173"/>
                    </a:cubicBezTo>
                    <a:cubicBezTo>
                      <a:pt x="55705" y="443339"/>
                      <a:pt x="58126" y="439310"/>
                      <a:pt x="62161" y="436892"/>
                    </a:cubicBezTo>
                    <a:cubicBezTo>
                      <a:pt x="71845" y="431252"/>
                      <a:pt x="78300" y="423194"/>
                      <a:pt x="82335" y="413525"/>
                    </a:cubicBezTo>
                    <a:cubicBezTo>
                      <a:pt x="87177" y="400632"/>
                      <a:pt x="86370" y="387740"/>
                      <a:pt x="81528" y="375653"/>
                    </a:cubicBezTo>
                    <a:cubicBezTo>
                      <a:pt x="75879" y="363567"/>
                      <a:pt x="66196" y="354703"/>
                      <a:pt x="54091" y="349869"/>
                    </a:cubicBezTo>
                    <a:cubicBezTo>
                      <a:pt x="44408" y="345840"/>
                      <a:pt x="33917" y="345840"/>
                      <a:pt x="24234" y="348257"/>
                    </a:cubicBezTo>
                    <a:cubicBezTo>
                      <a:pt x="19392" y="349063"/>
                      <a:pt x="15357" y="349063"/>
                      <a:pt x="11322" y="346645"/>
                    </a:cubicBezTo>
                    <a:cubicBezTo>
                      <a:pt x="7288" y="343422"/>
                      <a:pt x="4867" y="340199"/>
                      <a:pt x="4060" y="335365"/>
                    </a:cubicBezTo>
                    <a:cubicBezTo>
                      <a:pt x="-782" y="306357"/>
                      <a:pt x="-1589" y="276543"/>
                      <a:pt x="3253" y="247535"/>
                    </a:cubicBezTo>
                    <a:cubicBezTo>
                      <a:pt x="3253" y="242700"/>
                      <a:pt x="5674" y="238671"/>
                      <a:pt x="9708" y="236254"/>
                    </a:cubicBezTo>
                    <a:cubicBezTo>
                      <a:pt x="13743" y="233837"/>
                      <a:pt x="17778" y="233031"/>
                      <a:pt x="22620" y="233837"/>
                    </a:cubicBezTo>
                    <a:cubicBezTo>
                      <a:pt x="33110" y="236254"/>
                      <a:pt x="43601" y="235448"/>
                      <a:pt x="53284" y="230614"/>
                    </a:cubicBezTo>
                    <a:cubicBezTo>
                      <a:pt x="65389" y="225779"/>
                      <a:pt x="74265" y="216110"/>
                      <a:pt x="79107" y="204023"/>
                    </a:cubicBezTo>
                    <a:cubicBezTo>
                      <a:pt x="83949" y="191131"/>
                      <a:pt x="83142" y="178238"/>
                      <a:pt x="78300" y="166152"/>
                    </a:cubicBezTo>
                    <a:cubicBezTo>
                      <a:pt x="73459" y="157288"/>
                      <a:pt x="67003" y="149230"/>
                      <a:pt x="58126" y="144395"/>
                    </a:cubicBezTo>
                    <a:cubicBezTo>
                      <a:pt x="54091" y="141978"/>
                      <a:pt x="51671" y="137949"/>
                      <a:pt x="50864" y="133920"/>
                    </a:cubicBezTo>
                    <a:cubicBezTo>
                      <a:pt x="50057" y="129086"/>
                      <a:pt x="50864" y="124251"/>
                      <a:pt x="53284" y="121028"/>
                    </a:cubicBezTo>
                    <a:cubicBezTo>
                      <a:pt x="70231" y="96855"/>
                      <a:pt x="91212" y="75904"/>
                      <a:pt x="114614" y="58177"/>
                    </a:cubicBezTo>
                    <a:cubicBezTo>
                      <a:pt x="118648" y="55760"/>
                      <a:pt x="122683" y="54148"/>
                      <a:pt x="127525" y="54954"/>
                    </a:cubicBezTo>
                    <a:cubicBezTo>
                      <a:pt x="131560" y="55760"/>
                      <a:pt x="135595" y="58177"/>
                      <a:pt x="138015" y="62206"/>
                    </a:cubicBezTo>
                    <a:cubicBezTo>
                      <a:pt x="143664" y="71070"/>
                      <a:pt x="151734" y="77516"/>
                      <a:pt x="161417" y="81545"/>
                    </a:cubicBezTo>
                    <a:cubicBezTo>
                      <a:pt x="167066" y="83962"/>
                      <a:pt x="172715" y="84768"/>
                      <a:pt x="179171" y="84768"/>
                    </a:cubicBezTo>
                    <a:cubicBezTo>
                      <a:pt x="199345" y="84768"/>
                      <a:pt x="217905" y="71876"/>
                      <a:pt x="225167" y="53343"/>
                    </a:cubicBezTo>
                    <a:cubicBezTo>
                      <a:pt x="228395" y="43673"/>
                      <a:pt x="229202" y="34004"/>
                      <a:pt x="226781" y="24335"/>
                    </a:cubicBezTo>
                    <a:cubicBezTo>
                      <a:pt x="225974" y="19500"/>
                      <a:pt x="226781" y="14665"/>
                      <a:pt x="229202" y="11442"/>
                    </a:cubicBezTo>
                    <a:cubicBezTo>
                      <a:pt x="231623" y="7413"/>
                      <a:pt x="235658" y="4996"/>
                      <a:pt x="239693" y="4190"/>
                    </a:cubicBezTo>
                    <a:cubicBezTo>
                      <a:pt x="268743" y="-644"/>
                      <a:pt x="297794" y="-1450"/>
                      <a:pt x="327652" y="2579"/>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dirty="0"/>
              </a:p>
            </p:txBody>
          </p:sp>
        </p:grpSp>
        <p:grpSp>
          <p:nvGrpSpPr>
            <p:cNvPr id="52" name="组合 51"/>
            <p:cNvGrpSpPr/>
            <p:nvPr/>
          </p:nvGrpSpPr>
          <p:grpSpPr>
            <a:xfrm>
              <a:off x="3366554" y="4897348"/>
              <a:ext cx="725025" cy="725025"/>
              <a:chOff x="4762500" y="1896646"/>
              <a:chExt cx="895350" cy="895350"/>
            </a:xfrm>
          </p:grpSpPr>
          <p:sp>
            <p:nvSpPr>
              <p:cNvPr id="53" name="椭圆 52"/>
              <p:cNvSpPr/>
              <p:nvPr/>
            </p:nvSpPr>
            <p:spPr>
              <a:xfrm>
                <a:off x="4762500" y="1896646"/>
                <a:ext cx="895350" cy="895350"/>
              </a:xfrm>
              <a:prstGeom prst="ellipse">
                <a:avLst/>
              </a:prstGeom>
              <a:solidFill>
                <a:schemeClr val="bg1"/>
              </a:solidFill>
              <a:ln w="285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p>
            </p:txBody>
          </p:sp>
          <p:sp>
            <p:nvSpPr>
              <p:cNvPr id="54" name="椭圆 117"/>
              <p:cNvSpPr/>
              <p:nvPr/>
            </p:nvSpPr>
            <p:spPr>
              <a:xfrm>
                <a:off x="4980404" y="2129234"/>
                <a:ext cx="459542" cy="430172"/>
              </a:xfrm>
              <a:custGeom>
                <a:avLst/>
                <a:gdLst>
                  <a:gd name="connsiteX0" fmla="*/ 243883 w 600653"/>
                  <a:gd name="connsiteY0" fmla="*/ 476473 h 562265"/>
                  <a:gd name="connsiteX1" fmla="*/ 243883 w 600653"/>
                  <a:gd name="connsiteY1" fmla="*/ 521100 h 562265"/>
                  <a:gd name="connsiteX2" fmla="*/ 356770 w 600653"/>
                  <a:gd name="connsiteY2" fmla="*/ 521100 h 562265"/>
                  <a:gd name="connsiteX3" fmla="*/ 356770 w 600653"/>
                  <a:gd name="connsiteY3" fmla="*/ 476473 h 562265"/>
                  <a:gd name="connsiteX4" fmla="*/ 38528 w 600653"/>
                  <a:gd name="connsiteY4" fmla="*/ 381063 h 562265"/>
                  <a:gd name="connsiteX5" fmla="*/ 38528 w 600653"/>
                  <a:gd name="connsiteY5" fmla="*/ 418766 h 562265"/>
                  <a:gd name="connsiteX6" fmla="*/ 57792 w 600653"/>
                  <a:gd name="connsiteY6" fmla="*/ 438001 h 562265"/>
                  <a:gd name="connsiteX7" fmla="*/ 542861 w 600653"/>
                  <a:gd name="connsiteY7" fmla="*/ 438001 h 562265"/>
                  <a:gd name="connsiteX8" fmla="*/ 562125 w 600653"/>
                  <a:gd name="connsiteY8" fmla="*/ 418766 h 562265"/>
                  <a:gd name="connsiteX9" fmla="*/ 562125 w 600653"/>
                  <a:gd name="connsiteY9" fmla="*/ 381063 h 562265"/>
                  <a:gd name="connsiteX10" fmla="*/ 300326 w 600653"/>
                  <a:gd name="connsiteY10" fmla="*/ 210426 h 562265"/>
                  <a:gd name="connsiteX11" fmla="*/ 315710 w 600653"/>
                  <a:gd name="connsiteY11" fmla="*/ 225826 h 562265"/>
                  <a:gd name="connsiteX12" fmla="*/ 315710 w 600653"/>
                  <a:gd name="connsiteY12" fmla="*/ 251620 h 562265"/>
                  <a:gd name="connsiteX13" fmla="*/ 300326 w 600653"/>
                  <a:gd name="connsiteY13" fmla="*/ 267019 h 562265"/>
                  <a:gd name="connsiteX14" fmla="*/ 284943 w 600653"/>
                  <a:gd name="connsiteY14" fmla="*/ 251620 h 562265"/>
                  <a:gd name="connsiteX15" fmla="*/ 284943 w 600653"/>
                  <a:gd name="connsiteY15" fmla="*/ 225826 h 562265"/>
                  <a:gd name="connsiteX16" fmla="*/ 300326 w 600653"/>
                  <a:gd name="connsiteY16" fmla="*/ 210426 h 562265"/>
                  <a:gd name="connsiteX17" fmla="*/ 253291 w 600653"/>
                  <a:gd name="connsiteY17" fmla="*/ 184466 h 562265"/>
                  <a:gd name="connsiteX18" fmla="*/ 243081 w 600653"/>
                  <a:gd name="connsiteY18" fmla="*/ 194851 h 562265"/>
                  <a:gd name="connsiteX19" fmla="*/ 243081 w 600653"/>
                  <a:gd name="connsiteY19" fmla="*/ 281397 h 562265"/>
                  <a:gd name="connsiteX20" fmla="*/ 253291 w 600653"/>
                  <a:gd name="connsiteY20" fmla="*/ 291782 h 562265"/>
                  <a:gd name="connsiteX21" fmla="*/ 347292 w 600653"/>
                  <a:gd name="connsiteY21" fmla="*/ 291782 h 562265"/>
                  <a:gd name="connsiteX22" fmla="*/ 357502 w 600653"/>
                  <a:gd name="connsiteY22" fmla="*/ 281397 h 562265"/>
                  <a:gd name="connsiteX23" fmla="*/ 357502 w 600653"/>
                  <a:gd name="connsiteY23" fmla="*/ 194851 h 562265"/>
                  <a:gd name="connsiteX24" fmla="*/ 347292 w 600653"/>
                  <a:gd name="connsiteY24" fmla="*/ 184466 h 562265"/>
                  <a:gd name="connsiteX25" fmla="*/ 300292 w 600653"/>
                  <a:gd name="connsiteY25" fmla="*/ 100420 h 562265"/>
                  <a:gd name="connsiteX26" fmla="*/ 258299 w 600653"/>
                  <a:gd name="connsiteY26" fmla="*/ 142347 h 562265"/>
                  <a:gd name="connsiteX27" fmla="*/ 258299 w 600653"/>
                  <a:gd name="connsiteY27" fmla="*/ 153694 h 562265"/>
                  <a:gd name="connsiteX28" fmla="*/ 342477 w 600653"/>
                  <a:gd name="connsiteY28" fmla="*/ 153694 h 562265"/>
                  <a:gd name="connsiteX29" fmla="*/ 342477 w 600653"/>
                  <a:gd name="connsiteY29" fmla="*/ 142347 h 562265"/>
                  <a:gd name="connsiteX30" fmla="*/ 300292 w 600653"/>
                  <a:gd name="connsiteY30" fmla="*/ 100420 h 562265"/>
                  <a:gd name="connsiteX31" fmla="*/ 300292 w 600653"/>
                  <a:gd name="connsiteY31" fmla="*/ 69648 h 562265"/>
                  <a:gd name="connsiteX32" fmla="*/ 373297 w 600653"/>
                  <a:gd name="connsiteY32" fmla="*/ 142347 h 562265"/>
                  <a:gd name="connsiteX33" fmla="*/ 373297 w 600653"/>
                  <a:gd name="connsiteY33" fmla="*/ 161964 h 562265"/>
                  <a:gd name="connsiteX34" fmla="*/ 373104 w 600653"/>
                  <a:gd name="connsiteY34" fmla="*/ 162925 h 562265"/>
                  <a:gd name="connsiteX35" fmla="*/ 388322 w 600653"/>
                  <a:gd name="connsiteY35" fmla="*/ 194851 h 562265"/>
                  <a:gd name="connsiteX36" fmla="*/ 388322 w 600653"/>
                  <a:gd name="connsiteY36" fmla="*/ 281397 h 562265"/>
                  <a:gd name="connsiteX37" fmla="*/ 347292 w 600653"/>
                  <a:gd name="connsiteY37" fmla="*/ 322554 h 562265"/>
                  <a:gd name="connsiteX38" fmla="*/ 253291 w 600653"/>
                  <a:gd name="connsiteY38" fmla="*/ 322554 h 562265"/>
                  <a:gd name="connsiteX39" fmla="*/ 212261 w 600653"/>
                  <a:gd name="connsiteY39" fmla="*/ 281397 h 562265"/>
                  <a:gd name="connsiteX40" fmla="*/ 212261 w 600653"/>
                  <a:gd name="connsiteY40" fmla="*/ 194851 h 562265"/>
                  <a:gd name="connsiteX41" fmla="*/ 227479 w 600653"/>
                  <a:gd name="connsiteY41" fmla="*/ 162925 h 562265"/>
                  <a:gd name="connsiteX42" fmla="*/ 227479 w 600653"/>
                  <a:gd name="connsiteY42" fmla="*/ 161964 h 562265"/>
                  <a:gd name="connsiteX43" fmla="*/ 227479 w 600653"/>
                  <a:gd name="connsiteY43" fmla="*/ 142347 h 562265"/>
                  <a:gd name="connsiteX44" fmla="*/ 300292 w 600653"/>
                  <a:gd name="connsiteY44" fmla="*/ 69648 h 562265"/>
                  <a:gd name="connsiteX45" fmla="*/ 57792 w 600653"/>
                  <a:gd name="connsiteY45" fmla="*/ 38472 h 562265"/>
                  <a:gd name="connsiteX46" fmla="*/ 38528 w 600653"/>
                  <a:gd name="connsiteY46" fmla="*/ 57708 h 562265"/>
                  <a:gd name="connsiteX47" fmla="*/ 38528 w 600653"/>
                  <a:gd name="connsiteY47" fmla="*/ 342591 h 562265"/>
                  <a:gd name="connsiteX48" fmla="*/ 562125 w 600653"/>
                  <a:gd name="connsiteY48" fmla="*/ 342591 h 562265"/>
                  <a:gd name="connsiteX49" fmla="*/ 562125 w 600653"/>
                  <a:gd name="connsiteY49" fmla="*/ 57708 h 562265"/>
                  <a:gd name="connsiteX50" fmla="*/ 542861 w 600653"/>
                  <a:gd name="connsiteY50" fmla="*/ 38472 h 562265"/>
                  <a:gd name="connsiteX51" fmla="*/ 57792 w 600653"/>
                  <a:gd name="connsiteY51" fmla="*/ 0 h 562265"/>
                  <a:gd name="connsiteX52" fmla="*/ 542861 w 600653"/>
                  <a:gd name="connsiteY52" fmla="*/ 0 h 562265"/>
                  <a:gd name="connsiteX53" fmla="*/ 600653 w 600653"/>
                  <a:gd name="connsiteY53" fmla="*/ 57708 h 562265"/>
                  <a:gd name="connsiteX54" fmla="*/ 600653 w 600653"/>
                  <a:gd name="connsiteY54" fmla="*/ 418766 h 562265"/>
                  <a:gd name="connsiteX55" fmla="*/ 542861 w 600653"/>
                  <a:gd name="connsiteY55" fmla="*/ 476473 h 562265"/>
                  <a:gd name="connsiteX56" fmla="*/ 395298 w 600653"/>
                  <a:gd name="connsiteY56" fmla="*/ 476473 h 562265"/>
                  <a:gd name="connsiteX57" fmla="*/ 395298 w 600653"/>
                  <a:gd name="connsiteY57" fmla="*/ 523793 h 562265"/>
                  <a:gd name="connsiteX58" fmla="*/ 460411 w 600653"/>
                  <a:gd name="connsiteY58" fmla="*/ 523793 h 562265"/>
                  <a:gd name="connsiteX59" fmla="*/ 479675 w 600653"/>
                  <a:gd name="connsiteY59" fmla="*/ 543029 h 562265"/>
                  <a:gd name="connsiteX60" fmla="*/ 460411 w 600653"/>
                  <a:gd name="connsiteY60" fmla="*/ 562265 h 562265"/>
                  <a:gd name="connsiteX61" fmla="*/ 140435 w 600653"/>
                  <a:gd name="connsiteY61" fmla="*/ 562265 h 562265"/>
                  <a:gd name="connsiteX62" fmla="*/ 121171 w 600653"/>
                  <a:gd name="connsiteY62" fmla="*/ 543029 h 562265"/>
                  <a:gd name="connsiteX63" fmla="*/ 140435 w 600653"/>
                  <a:gd name="connsiteY63" fmla="*/ 523793 h 562265"/>
                  <a:gd name="connsiteX64" fmla="*/ 205355 w 600653"/>
                  <a:gd name="connsiteY64" fmla="*/ 523793 h 562265"/>
                  <a:gd name="connsiteX65" fmla="*/ 205355 w 600653"/>
                  <a:gd name="connsiteY65" fmla="*/ 476473 h 562265"/>
                  <a:gd name="connsiteX66" fmla="*/ 57792 w 600653"/>
                  <a:gd name="connsiteY66" fmla="*/ 476473 h 562265"/>
                  <a:gd name="connsiteX67" fmla="*/ 0 w 600653"/>
                  <a:gd name="connsiteY67" fmla="*/ 418766 h 562265"/>
                  <a:gd name="connsiteX68" fmla="*/ 0 w 600653"/>
                  <a:gd name="connsiteY68" fmla="*/ 57708 h 562265"/>
                  <a:gd name="connsiteX69" fmla="*/ 57792 w 600653"/>
                  <a:gd name="connsiteY69" fmla="*/ 0 h 562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600653" h="562265">
                    <a:moveTo>
                      <a:pt x="243883" y="476473"/>
                    </a:moveTo>
                    <a:lnTo>
                      <a:pt x="243883" y="521100"/>
                    </a:lnTo>
                    <a:lnTo>
                      <a:pt x="356770" y="521100"/>
                    </a:lnTo>
                    <a:lnTo>
                      <a:pt x="356770" y="476473"/>
                    </a:lnTo>
                    <a:close/>
                    <a:moveTo>
                      <a:pt x="38528" y="381063"/>
                    </a:moveTo>
                    <a:lnTo>
                      <a:pt x="38528" y="418766"/>
                    </a:lnTo>
                    <a:cubicBezTo>
                      <a:pt x="38528" y="429345"/>
                      <a:pt x="47197" y="438001"/>
                      <a:pt x="57792" y="438001"/>
                    </a:cubicBezTo>
                    <a:lnTo>
                      <a:pt x="542861" y="438001"/>
                    </a:lnTo>
                    <a:cubicBezTo>
                      <a:pt x="553649" y="438001"/>
                      <a:pt x="562125" y="429345"/>
                      <a:pt x="562125" y="418766"/>
                    </a:cubicBezTo>
                    <a:lnTo>
                      <a:pt x="562125" y="381063"/>
                    </a:lnTo>
                    <a:close/>
                    <a:moveTo>
                      <a:pt x="300326" y="210426"/>
                    </a:moveTo>
                    <a:cubicBezTo>
                      <a:pt x="308787" y="210426"/>
                      <a:pt x="315710" y="217356"/>
                      <a:pt x="315710" y="225826"/>
                    </a:cubicBezTo>
                    <a:lnTo>
                      <a:pt x="315710" y="251620"/>
                    </a:lnTo>
                    <a:cubicBezTo>
                      <a:pt x="315710" y="260089"/>
                      <a:pt x="308787" y="267019"/>
                      <a:pt x="300326" y="267019"/>
                    </a:cubicBezTo>
                    <a:cubicBezTo>
                      <a:pt x="291866" y="267019"/>
                      <a:pt x="284943" y="260089"/>
                      <a:pt x="284943" y="251620"/>
                    </a:cubicBezTo>
                    <a:lnTo>
                      <a:pt x="284943" y="225826"/>
                    </a:lnTo>
                    <a:cubicBezTo>
                      <a:pt x="284943" y="217356"/>
                      <a:pt x="291866" y="210426"/>
                      <a:pt x="300326" y="210426"/>
                    </a:cubicBezTo>
                    <a:close/>
                    <a:moveTo>
                      <a:pt x="253291" y="184466"/>
                    </a:moveTo>
                    <a:cubicBezTo>
                      <a:pt x="247897" y="184466"/>
                      <a:pt x="243081" y="189274"/>
                      <a:pt x="243081" y="194851"/>
                    </a:cubicBezTo>
                    <a:lnTo>
                      <a:pt x="243081" y="281397"/>
                    </a:lnTo>
                    <a:cubicBezTo>
                      <a:pt x="243081" y="286974"/>
                      <a:pt x="247897" y="291782"/>
                      <a:pt x="253291" y="291782"/>
                    </a:cubicBezTo>
                    <a:lnTo>
                      <a:pt x="347292" y="291782"/>
                    </a:lnTo>
                    <a:cubicBezTo>
                      <a:pt x="352879" y="291782"/>
                      <a:pt x="357502" y="286974"/>
                      <a:pt x="357502" y="281397"/>
                    </a:cubicBezTo>
                    <a:lnTo>
                      <a:pt x="357502" y="194851"/>
                    </a:lnTo>
                    <a:cubicBezTo>
                      <a:pt x="357502" y="189274"/>
                      <a:pt x="352879" y="184466"/>
                      <a:pt x="347292" y="184466"/>
                    </a:cubicBezTo>
                    <a:close/>
                    <a:moveTo>
                      <a:pt x="300292" y="100420"/>
                    </a:moveTo>
                    <a:cubicBezTo>
                      <a:pt x="277176" y="100420"/>
                      <a:pt x="258299" y="119268"/>
                      <a:pt x="258299" y="142347"/>
                    </a:cubicBezTo>
                    <a:lnTo>
                      <a:pt x="258299" y="153694"/>
                    </a:lnTo>
                    <a:lnTo>
                      <a:pt x="342477" y="153694"/>
                    </a:lnTo>
                    <a:lnTo>
                      <a:pt x="342477" y="142347"/>
                    </a:lnTo>
                    <a:cubicBezTo>
                      <a:pt x="342477" y="119268"/>
                      <a:pt x="323599" y="100420"/>
                      <a:pt x="300292" y="100420"/>
                    </a:cubicBezTo>
                    <a:close/>
                    <a:moveTo>
                      <a:pt x="300292" y="69648"/>
                    </a:moveTo>
                    <a:cubicBezTo>
                      <a:pt x="340551" y="69648"/>
                      <a:pt x="373297" y="102343"/>
                      <a:pt x="373297" y="142347"/>
                    </a:cubicBezTo>
                    <a:lnTo>
                      <a:pt x="373297" y="161964"/>
                    </a:lnTo>
                    <a:cubicBezTo>
                      <a:pt x="373297" y="162348"/>
                      <a:pt x="373104" y="162541"/>
                      <a:pt x="373104" y="162925"/>
                    </a:cubicBezTo>
                    <a:cubicBezTo>
                      <a:pt x="382351" y="170426"/>
                      <a:pt x="388322" y="181965"/>
                      <a:pt x="388322" y="194851"/>
                    </a:cubicBezTo>
                    <a:lnTo>
                      <a:pt x="388322" y="281397"/>
                    </a:lnTo>
                    <a:cubicBezTo>
                      <a:pt x="388322" y="304091"/>
                      <a:pt x="370022" y="322554"/>
                      <a:pt x="347292" y="322554"/>
                    </a:cubicBezTo>
                    <a:lnTo>
                      <a:pt x="253291" y="322554"/>
                    </a:lnTo>
                    <a:cubicBezTo>
                      <a:pt x="230753" y="322554"/>
                      <a:pt x="212261" y="304091"/>
                      <a:pt x="212261" y="281397"/>
                    </a:cubicBezTo>
                    <a:lnTo>
                      <a:pt x="212261" y="194851"/>
                    </a:lnTo>
                    <a:cubicBezTo>
                      <a:pt x="212261" y="181965"/>
                      <a:pt x="218232" y="170426"/>
                      <a:pt x="227479" y="162925"/>
                    </a:cubicBezTo>
                    <a:cubicBezTo>
                      <a:pt x="227479" y="162541"/>
                      <a:pt x="227479" y="162348"/>
                      <a:pt x="227479" y="161964"/>
                    </a:cubicBezTo>
                    <a:lnTo>
                      <a:pt x="227479" y="142347"/>
                    </a:lnTo>
                    <a:cubicBezTo>
                      <a:pt x="227479" y="102343"/>
                      <a:pt x="260225" y="69648"/>
                      <a:pt x="300292" y="69648"/>
                    </a:cubicBezTo>
                    <a:close/>
                    <a:moveTo>
                      <a:pt x="57792" y="38472"/>
                    </a:moveTo>
                    <a:cubicBezTo>
                      <a:pt x="47197" y="38472"/>
                      <a:pt x="38528" y="47128"/>
                      <a:pt x="38528" y="57708"/>
                    </a:cubicBezTo>
                    <a:lnTo>
                      <a:pt x="38528" y="342591"/>
                    </a:lnTo>
                    <a:lnTo>
                      <a:pt x="562125" y="342591"/>
                    </a:lnTo>
                    <a:lnTo>
                      <a:pt x="562125" y="57708"/>
                    </a:lnTo>
                    <a:cubicBezTo>
                      <a:pt x="562125" y="47128"/>
                      <a:pt x="553649" y="38472"/>
                      <a:pt x="542861" y="38472"/>
                    </a:cubicBezTo>
                    <a:close/>
                    <a:moveTo>
                      <a:pt x="57792" y="0"/>
                    </a:moveTo>
                    <a:lnTo>
                      <a:pt x="542861" y="0"/>
                    </a:lnTo>
                    <a:cubicBezTo>
                      <a:pt x="574839" y="0"/>
                      <a:pt x="600653" y="25776"/>
                      <a:pt x="600653" y="57708"/>
                    </a:cubicBezTo>
                    <a:lnTo>
                      <a:pt x="600653" y="418766"/>
                    </a:lnTo>
                    <a:cubicBezTo>
                      <a:pt x="600653" y="450505"/>
                      <a:pt x="574839" y="476473"/>
                      <a:pt x="542861" y="476473"/>
                    </a:cubicBezTo>
                    <a:lnTo>
                      <a:pt x="395298" y="476473"/>
                    </a:lnTo>
                    <a:lnTo>
                      <a:pt x="395298" y="523793"/>
                    </a:lnTo>
                    <a:lnTo>
                      <a:pt x="460411" y="523793"/>
                    </a:lnTo>
                    <a:cubicBezTo>
                      <a:pt x="471006" y="523793"/>
                      <a:pt x="479675" y="532257"/>
                      <a:pt x="479675" y="543029"/>
                    </a:cubicBezTo>
                    <a:cubicBezTo>
                      <a:pt x="479675" y="553609"/>
                      <a:pt x="471006" y="562265"/>
                      <a:pt x="460411" y="562265"/>
                    </a:cubicBezTo>
                    <a:lnTo>
                      <a:pt x="140435" y="562265"/>
                    </a:lnTo>
                    <a:cubicBezTo>
                      <a:pt x="129840" y="562265"/>
                      <a:pt x="121171" y="553609"/>
                      <a:pt x="121171" y="543029"/>
                    </a:cubicBezTo>
                    <a:cubicBezTo>
                      <a:pt x="121171" y="532257"/>
                      <a:pt x="129840" y="523793"/>
                      <a:pt x="140435" y="523793"/>
                    </a:cubicBezTo>
                    <a:lnTo>
                      <a:pt x="205355" y="523793"/>
                    </a:lnTo>
                    <a:lnTo>
                      <a:pt x="205355" y="476473"/>
                    </a:lnTo>
                    <a:lnTo>
                      <a:pt x="57792" y="476473"/>
                    </a:lnTo>
                    <a:cubicBezTo>
                      <a:pt x="26006" y="476473"/>
                      <a:pt x="0" y="450505"/>
                      <a:pt x="0" y="418766"/>
                    </a:cubicBezTo>
                    <a:lnTo>
                      <a:pt x="0" y="57708"/>
                    </a:lnTo>
                    <a:cubicBezTo>
                      <a:pt x="0" y="25776"/>
                      <a:pt x="26006" y="0"/>
                      <a:pt x="5779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p>
            </p:txBody>
          </p:sp>
        </p:grpSp>
        <p:cxnSp>
          <p:nvCxnSpPr>
            <p:cNvPr id="120" name="直接连接符 119"/>
            <p:cNvCxnSpPr/>
            <p:nvPr/>
          </p:nvCxnSpPr>
          <p:spPr>
            <a:xfrm flipV="1">
              <a:off x="3012597" y="2665647"/>
              <a:ext cx="353957" cy="430142"/>
            </a:xfrm>
            <a:prstGeom prst="line">
              <a:avLst/>
            </a:prstGeom>
            <a:ln>
              <a:solidFill>
                <a:schemeClr val="bg1">
                  <a:lumMod val="85000"/>
                </a:schemeClr>
              </a:solidFill>
              <a:prstDash val="sysDot"/>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121" name="直接连接符 120"/>
            <p:cNvCxnSpPr/>
            <p:nvPr/>
          </p:nvCxnSpPr>
          <p:spPr>
            <a:xfrm flipH="1" flipV="1">
              <a:off x="3012597" y="4507125"/>
              <a:ext cx="353957" cy="430142"/>
            </a:xfrm>
            <a:prstGeom prst="line">
              <a:avLst/>
            </a:prstGeom>
            <a:ln>
              <a:solidFill>
                <a:schemeClr val="bg1">
                  <a:lumMod val="85000"/>
                </a:schemeClr>
              </a:solidFill>
              <a:prstDash val="sysDot"/>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122" name="直接连接符 121"/>
            <p:cNvCxnSpPr/>
            <p:nvPr/>
          </p:nvCxnSpPr>
          <p:spPr>
            <a:xfrm flipH="1" flipV="1">
              <a:off x="3657039" y="4141509"/>
              <a:ext cx="549565" cy="281761"/>
            </a:xfrm>
            <a:prstGeom prst="line">
              <a:avLst/>
            </a:prstGeom>
            <a:ln>
              <a:solidFill>
                <a:schemeClr val="bg1">
                  <a:lumMod val="85000"/>
                </a:schemeClr>
              </a:solidFill>
              <a:prstDash val="sysDot"/>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124" name="直接连接符 123"/>
            <p:cNvCxnSpPr/>
            <p:nvPr/>
          </p:nvCxnSpPr>
          <p:spPr>
            <a:xfrm flipH="1">
              <a:off x="3657039" y="3131360"/>
              <a:ext cx="549565" cy="281761"/>
            </a:xfrm>
            <a:prstGeom prst="line">
              <a:avLst/>
            </a:prstGeom>
            <a:ln>
              <a:solidFill>
                <a:schemeClr val="bg1">
                  <a:lumMod val="85000"/>
                </a:schemeClr>
              </a:solidFill>
              <a:prstDash val="sysDot"/>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125" name="直接连接符 124"/>
            <p:cNvCxnSpPr/>
            <p:nvPr/>
          </p:nvCxnSpPr>
          <p:spPr>
            <a:xfrm flipH="1">
              <a:off x="3787009" y="3797246"/>
              <a:ext cx="858016" cy="0"/>
            </a:xfrm>
            <a:prstGeom prst="line">
              <a:avLst/>
            </a:prstGeom>
            <a:ln>
              <a:solidFill>
                <a:schemeClr val="bg1">
                  <a:lumMod val="85000"/>
                </a:schemeClr>
              </a:solidFill>
              <a:prstDash val="sysDot"/>
              <a:headEnd type="oval" w="sm" len="sm"/>
              <a:tailEnd type="oval" w="sm" len="sm"/>
            </a:ln>
          </p:spPr>
          <p:style>
            <a:lnRef idx="1">
              <a:schemeClr val="accent1"/>
            </a:lnRef>
            <a:fillRef idx="0">
              <a:schemeClr val="accent1"/>
            </a:fillRef>
            <a:effectRef idx="0">
              <a:schemeClr val="accent1"/>
            </a:effectRef>
            <a:fontRef idx="minor">
              <a:schemeClr val="tx1"/>
            </a:fontRef>
          </p:style>
        </p:cxnSp>
      </p:grpSp>
      <p:grpSp>
        <p:nvGrpSpPr>
          <p:cNvPr id="129" name="组合 128"/>
          <p:cNvGrpSpPr/>
          <p:nvPr/>
        </p:nvGrpSpPr>
        <p:grpSpPr>
          <a:xfrm>
            <a:off x="4341460" y="1640980"/>
            <a:ext cx="5726143" cy="643734"/>
            <a:chOff x="7483989" y="3375179"/>
            <a:chExt cx="5726143" cy="643734"/>
          </a:xfrm>
        </p:grpSpPr>
        <p:sp>
          <p:nvSpPr>
            <p:cNvPr id="130" name="矩形 129"/>
            <p:cNvSpPr/>
            <p:nvPr/>
          </p:nvSpPr>
          <p:spPr>
            <a:xfrm>
              <a:off x="7483989" y="3723447"/>
              <a:ext cx="5726143" cy="295466"/>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en-US" altLang="zh-CN" sz="1100" dirty="0">
                  <a:solidFill>
                    <a:schemeClr val="bg1">
                      <a:lumMod val="50000"/>
                    </a:schemeClr>
                  </a:solidFill>
                  <a:latin typeface="Century Gothic" panose="020B0502020202020204" pitchFamily="34" charset="0"/>
                </a:rPr>
                <a:t>Far </a:t>
              </a:r>
              <a:r>
                <a:rPr lang="en-US" altLang="zh-CN" sz="1100" dirty="0" err="1">
                  <a:solidFill>
                    <a:schemeClr val="bg1">
                      <a:lumMod val="50000"/>
                    </a:schemeClr>
                  </a:solidFill>
                  <a:latin typeface="Century Gothic" panose="020B0502020202020204" pitchFamily="34" charset="0"/>
                </a:rPr>
                <a:t>far</a:t>
              </a:r>
              <a:r>
                <a:rPr lang="en-US" altLang="zh-CN" sz="1100" dirty="0">
                  <a:solidFill>
                    <a:schemeClr val="bg1">
                      <a:lumMod val="50000"/>
                    </a:schemeClr>
                  </a:solidFill>
                  <a:latin typeface="Century Gothic" panose="020B0502020202020204" pitchFamily="34" charset="0"/>
                </a:rPr>
                <a:t> away, behind the word mountains, far from the countries </a:t>
              </a:r>
              <a:r>
                <a:rPr lang="en-US" altLang="zh-CN" sz="1100" dirty="0" err="1">
                  <a:solidFill>
                    <a:schemeClr val="bg1">
                      <a:lumMod val="50000"/>
                    </a:schemeClr>
                  </a:solidFill>
                  <a:latin typeface="Century Gothic" panose="020B0502020202020204" pitchFamily="34" charset="0"/>
                </a:rPr>
                <a:t>Vokalia</a:t>
              </a:r>
              <a:endParaRPr lang="en-US" altLang="zh-CN" sz="1100" dirty="0">
                <a:solidFill>
                  <a:schemeClr val="bg1">
                    <a:lumMod val="50000"/>
                  </a:schemeClr>
                </a:solidFill>
                <a:latin typeface="Century Gothic" panose="020B0502020202020204" pitchFamily="34" charset="0"/>
              </a:endParaRPr>
            </a:p>
          </p:txBody>
        </p:sp>
        <p:sp>
          <p:nvSpPr>
            <p:cNvPr id="131" name="矩形 130"/>
            <p:cNvSpPr/>
            <p:nvPr/>
          </p:nvSpPr>
          <p:spPr>
            <a:xfrm>
              <a:off x="7483989" y="3375179"/>
              <a:ext cx="2050552" cy="395686"/>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zh-CN" altLang="en-US" b="1" dirty="0">
                  <a:solidFill>
                    <a:schemeClr val="tx1">
                      <a:lumMod val="75000"/>
                      <a:lumOff val="25000"/>
                    </a:schemeClr>
                  </a:solidFill>
                  <a:latin typeface="Century Gothic" panose="020B0502020202020204" pitchFamily="34" charset="0"/>
                </a:rPr>
                <a:t>标题文字添加</a:t>
              </a:r>
            </a:p>
          </p:txBody>
        </p:sp>
      </p:grpSp>
      <p:grpSp>
        <p:nvGrpSpPr>
          <p:cNvPr id="144" name="组合 143"/>
          <p:cNvGrpSpPr/>
          <p:nvPr/>
        </p:nvGrpSpPr>
        <p:grpSpPr>
          <a:xfrm>
            <a:off x="4341460" y="5333255"/>
            <a:ext cx="5726143" cy="643734"/>
            <a:chOff x="7483989" y="3375179"/>
            <a:chExt cx="5726143" cy="643734"/>
          </a:xfrm>
        </p:grpSpPr>
        <p:sp>
          <p:nvSpPr>
            <p:cNvPr id="145" name="矩形 144"/>
            <p:cNvSpPr/>
            <p:nvPr/>
          </p:nvSpPr>
          <p:spPr>
            <a:xfrm>
              <a:off x="7483989" y="3723447"/>
              <a:ext cx="5726143" cy="295466"/>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en-US" altLang="zh-CN" sz="1100" dirty="0">
                  <a:solidFill>
                    <a:schemeClr val="bg1">
                      <a:lumMod val="50000"/>
                    </a:schemeClr>
                  </a:solidFill>
                  <a:latin typeface="Century Gothic" panose="020B0502020202020204" pitchFamily="34" charset="0"/>
                </a:rPr>
                <a:t>Far </a:t>
              </a:r>
              <a:r>
                <a:rPr lang="en-US" altLang="zh-CN" sz="1100" dirty="0" err="1">
                  <a:solidFill>
                    <a:schemeClr val="bg1">
                      <a:lumMod val="50000"/>
                    </a:schemeClr>
                  </a:solidFill>
                  <a:latin typeface="Century Gothic" panose="020B0502020202020204" pitchFamily="34" charset="0"/>
                </a:rPr>
                <a:t>far</a:t>
              </a:r>
              <a:r>
                <a:rPr lang="en-US" altLang="zh-CN" sz="1100" dirty="0">
                  <a:solidFill>
                    <a:schemeClr val="bg1">
                      <a:lumMod val="50000"/>
                    </a:schemeClr>
                  </a:solidFill>
                  <a:latin typeface="Century Gothic" panose="020B0502020202020204" pitchFamily="34" charset="0"/>
                </a:rPr>
                <a:t> away, behind the word mountains, far from the countries </a:t>
              </a:r>
              <a:r>
                <a:rPr lang="en-US" altLang="zh-CN" sz="1100" dirty="0" err="1">
                  <a:solidFill>
                    <a:schemeClr val="bg1">
                      <a:lumMod val="50000"/>
                    </a:schemeClr>
                  </a:solidFill>
                  <a:latin typeface="Century Gothic" panose="020B0502020202020204" pitchFamily="34" charset="0"/>
                </a:rPr>
                <a:t>Vokalia</a:t>
              </a:r>
              <a:endParaRPr lang="en-US" altLang="zh-CN" sz="1100" dirty="0">
                <a:solidFill>
                  <a:schemeClr val="bg1">
                    <a:lumMod val="50000"/>
                  </a:schemeClr>
                </a:solidFill>
                <a:latin typeface="Century Gothic" panose="020B0502020202020204" pitchFamily="34" charset="0"/>
              </a:endParaRPr>
            </a:p>
          </p:txBody>
        </p:sp>
        <p:sp>
          <p:nvSpPr>
            <p:cNvPr id="146" name="矩形 145"/>
            <p:cNvSpPr/>
            <p:nvPr/>
          </p:nvSpPr>
          <p:spPr>
            <a:xfrm>
              <a:off x="7483989" y="3375179"/>
              <a:ext cx="2050552" cy="395686"/>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zh-CN" altLang="en-US" b="1" dirty="0">
                  <a:solidFill>
                    <a:schemeClr val="tx1">
                      <a:lumMod val="75000"/>
                      <a:lumOff val="25000"/>
                    </a:schemeClr>
                  </a:solidFill>
                  <a:latin typeface="Century Gothic" panose="020B0502020202020204" pitchFamily="34" charset="0"/>
                </a:rPr>
                <a:t>标题文字添加</a:t>
              </a:r>
            </a:p>
          </p:txBody>
        </p:sp>
      </p:grpSp>
      <p:grpSp>
        <p:nvGrpSpPr>
          <p:cNvPr id="147" name="组合 146"/>
          <p:cNvGrpSpPr/>
          <p:nvPr/>
        </p:nvGrpSpPr>
        <p:grpSpPr>
          <a:xfrm>
            <a:off x="5141560" y="2483899"/>
            <a:ext cx="5726143" cy="643734"/>
            <a:chOff x="7483989" y="3375179"/>
            <a:chExt cx="5726143" cy="643734"/>
          </a:xfrm>
        </p:grpSpPr>
        <p:sp>
          <p:nvSpPr>
            <p:cNvPr id="148" name="矩形 147"/>
            <p:cNvSpPr/>
            <p:nvPr/>
          </p:nvSpPr>
          <p:spPr>
            <a:xfrm>
              <a:off x="7483989" y="3723447"/>
              <a:ext cx="5726143" cy="295466"/>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en-US" altLang="zh-CN" sz="1100" dirty="0">
                  <a:solidFill>
                    <a:schemeClr val="bg1">
                      <a:lumMod val="50000"/>
                    </a:schemeClr>
                  </a:solidFill>
                  <a:latin typeface="Century Gothic" panose="020B0502020202020204" pitchFamily="34" charset="0"/>
                </a:rPr>
                <a:t>Far </a:t>
              </a:r>
              <a:r>
                <a:rPr lang="en-US" altLang="zh-CN" sz="1100" dirty="0" err="1">
                  <a:solidFill>
                    <a:schemeClr val="bg1">
                      <a:lumMod val="50000"/>
                    </a:schemeClr>
                  </a:solidFill>
                  <a:latin typeface="Century Gothic" panose="020B0502020202020204" pitchFamily="34" charset="0"/>
                </a:rPr>
                <a:t>far</a:t>
              </a:r>
              <a:r>
                <a:rPr lang="en-US" altLang="zh-CN" sz="1100" dirty="0">
                  <a:solidFill>
                    <a:schemeClr val="bg1">
                      <a:lumMod val="50000"/>
                    </a:schemeClr>
                  </a:solidFill>
                  <a:latin typeface="Century Gothic" panose="020B0502020202020204" pitchFamily="34" charset="0"/>
                </a:rPr>
                <a:t> away, behind the word mountains, far from the countries </a:t>
              </a:r>
              <a:r>
                <a:rPr lang="en-US" altLang="zh-CN" sz="1100" dirty="0" err="1">
                  <a:solidFill>
                    <a:schemeClr val="bg1">
                      <a:lumMod val="50000"/>
                    </a:schemeClr>
                  </a:solidFill>
                  <a:latin typeface="Century Gothic" panose="020B0502020202020204" pitchFamily="34" charset="0"/>
                </a:rPr>
                <a:t>Vokalia</a:t>
              </a:r>
              <a:endParaRPr lang="en-US" altLang="zh-CN" sz="1100" dirty="0">
                <a:solidFill>
                  <a:schemeClr val="bg1">
                    <a:lumMod val="50000"/>
                  </a:schemeClr>
                </a:solidFill>
                <a:latin typeface="Century Gothic" panose="020B0502020202020204" pitchFamily="34" charset="0"/>
              </a:endParaRPr>
            </a:p>
          </p:txBody>
        </p:sp>
        <p:sp>
          <p:nvSpPr>
            <p:cNvPr id="149" name="矩形 148"/>
            <p:cNvSpPr/>
            <p:nvPr/>
          </p:nvSpPr>
          <p:spPr>
            <a:xfrm>
              <a:off x="7483989" y="3375179"/>
              <a:ext cx="2050552" cy="395686"/>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zh-CN" altLang="en-US" b="1" dirty="0">
                  <a:solidFill>
                    <a:schemeClr val="tx1">
                      <a:lumMod val="75000"/>
                      <a:lumOff val="25000"/>
                    </a:schemeClr>
                  </a:solidFill>
                  <a:latin typeface="Century Gothic" panose="020B0502020202020204" pitchFamily="34" charset="0"/>
                </a:rPr>
                <a:t>标题文字添加</a:t>
              </a:r>
            </a:p>
          </p:txBody>
        </p:sp>
      </p:grpSp>
      <p:grpSp>
        <p:nvGrpSpPr>
          <p:cNvPr id="150" name="组合 149"/>
          <p:cNvGrpSpPr/>
          <p:nvPr/>
        </p:nvGrpSpPr>
        <p:grpSpPr>
          <a:xfrm>
            <a:off x="5141560" y="4462192"/>
            <a:ext cx="5726143" cy="643734"/>
            <a:chOff x="7483989" y="3375179"/>
            <a:chExt cx="5726143" cy="643734"/>
          </a:xfrm>
        </p:grpSpPr>
        <p:sp>
          <p:nvSpPr>
            <p:cNvPr id="151" name="矩形 150"/>
            <p:cNvSpPr/>
            <p:nvPr/>
          </p:nvSpPr>
          <p:spPr>
            <a:xfrm>
              <a:off x="7483989" y="3723447"/>
              <a:ext cx="5726143" cy="295466"/>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en-US" altLang="zh-CN" sz="1100" dirty="0">
                  <a:solidFill>
                    <a:schemeClr val="bg1">
                      <a:lumMod val="50000"/>
                    </a:schemeClr>
                  </a:solidFill>
                  <a:latin typeface="Century Gothic" panose="020B0502020202020204" pitchFamily="34" charset="0"/>
                </a:rPr>
                <a:t>Far </a:t>
              </a:r>
              <a:r>
                <a:rPr lang="en-US" altLang="zh-CN" sz="1100" dirty="0" err="1">
                  <a:solidFill>
                    <a:schemeClr val="bg1">
                      <a:lumMod val="50000"/>
                    </a:schemeClr>
                  </a:solidFill>
                  <a:latin typeface="Century Gothic" panose="020B0502020202020204" pitchFamily="34" charset="0"/>
                </a:rPr>
                <a:t>far</a:t>
              </a:r>
              <a:r>
                <a:rPr lang="en-US" altLang="zh-CN" sz="1100" dirty="0">
                  <a:solidFill>
                    <a:schemeClr val="bg1">
                      <a:lumMod val="50000"/>
                    </a:schemeClr>
                  </a:solidFill>
                  <a:latin typeface="Century Gothic" panose="020B0502020202020204" pitchFamily="34" charset="0"/>
                </a:rPr>
                <a:t> away, behind the word mountains, far from the countries </a:t>
              </a:r>
              <a:r>
                <a:rPr lang="en-US" altLang="zh-CN" sz="1100" dirty="0" err="1">
                  <a:solidFill>
                    <a:schemeClr val="bg1">
                      <a:lumMod val="50000"/>
                    </a:schemeClr>
                  </a:solidFill>
                  <a:latin typeface="Century Gothic" panose="020B0502020202020204" pitchFamily="34" charset="0"/>
                </a:rPr>
                <a:t>Vokalia</a:t>
              </a:r>
              <a:endParaRPr lang="en-US" altLang="zh-CN" sz="1100" dirty="0">
                <a:solidFill>
                  <a:schemeClr val="bg1">
                    <a:lumMod val="50000"/>
                  </a:schemeClr>
                </a:solidFill>
                <a:latin typeface="Century Gothic" panose="020B0502020202020204" pitchFamily="34" charset="0"/>
              </a:endParaRPr>
            </a:p>
          </p:txBody>
        </p:sp>
        <p:sp>
          <p:nvSpPr>
            <p:cNvPr id="152" name="矩形 151"/>
            <p:cNvSpPr/>
            <p:nvPr/>
          </p:nvSpPr>
          <p:spPr>
            <a:xfrm>
              <a:off x="7483989" y="3375179"/>
              <a:ext cx="2050552" cy="395686"/>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zh-CN" altLang="en-US" b="1" dirty="0">
                  <a:solidFill>
                    <a:schemeClr val="tx1">
                      <a:lumMod val="75000"/>
                      <a:lumOff val="25000"/>
                    </a:schemeClr>
                  </a:solidFill>
                  <a:latin typeface="Century Gothic" panose="020B0502020202020204" pitchFamily="34" charset="0"/>
                </a:rPr>
                <a:t>标题文字添加</a:t>
              </a:r>
            </a:p>
          </p:txBody>
        </p:sp>
      </p:grpSp>
      <p:grpSp>
        <p:nvGrpSpPr>
          <p:cNvPr id="153" name="组合 152"/>
          <p:cNvGrpSpPr/>
          <p:nvPr/>
        </p:nvGrpSpPr>
        <p:grpSpPr>
          <a:xfrm>
            <a:off x="5670707" y="3409347"/>
            <a:ext cx="5726143" cy="643734"/>
            <a:chOff x="7483989" y="3375179"/>
            <a:chExt cx="5726143" cy="643734"/>
          </a:xfrm>
        </p:grpSpPr>
        <p:sp>
          <p:nvSpPr>
            <p:cNvPr id="154" name="矩形 153"/>
            <p:cNvSpPr/>
            <p:nvPr/>
          </p:nvSpPr>
          <p:spPr>
            <a:xfrm>
              <a:off x="7483989" y="3723447"/>
              <a:ext cx="5726143" cy="295466"/>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en-US" altLang="zh-CN" sz="1100" dirty="0">
                  <a:solidFill>
                    <a:schemeClr val="bg1">
                      <a:lumMod val="50000"/>
                    </a:schemeClr>
                  </a:solidFill>
                  <a:latin typeface="Century Gothic" panose="020B0502020202020204" pitchFamily="34" charset="0"/>
                </a:rPr>
                <a:t>Far </a:t>
              </a:r>
              <a:r>
                <a:rPr lang="en-US" altLang="zh-CN" sz="1100" dirty="0" err="1">
                  <a:solidFill>
                    <a:schemeClr val="bg1">
                      <a:lumMod val="50000"/>
                    </a:schemeClr>
                  </a:solidFill>
                  <a:latin typeface="Century Gothic" panose="020B0502020202020204" pitchFamily="34" charset="0"/>
                </a:rPr>
                <a:t>far</a:t>
              </a:r>
              <a:r>
                <a:rPr lang="en-US" altLang="zh-CN" sz="1100" dirty="0">
                  <a:solidFill>
                    <a:schemeClr val="bg1">
                      <a:lumMod val="50000"/>
                    </a:schemeClr>
                  </a:solidFill>
                  <a:latin typeface="Century Gothic" panose="020B0502020202020204" pitchFamily="34" charset="0"/>
                </a:rPr>
                <a:t> away, behind the word mountains, far from the countries </a:t>
              </a:r>
              <a:r>
                <a:rPr lang="en-US" altLang="zh-CN" sz="1100" dirty="0" err="1">
                  <a:solidFill>
                    <a:schemeClr val="bg1">
                      <a:lumMod val="50000"/>
                    </a:schemeClr>
                  </a:solidFill>
                  <a:latin typeface="Century Gothic" panose="020B0502020202020204" pitchFamily="34" charset="0"/>
                </a:rPr>
                <a:t>Vokalia</a:t>
              </a:r>
              <a:endParaRPr lang="en-US" altLang="zh-CN" sz="1100" dirty="0">
                <a:solidFill>
                  <a:schemeClr val="bg1">
                    <a:lumMod val="50000"/>
                  </a:schemeClr>
                </a:solidFill>
                <a:latin typeface="Century Gothic" panose="020B0502020202020204" pitchFamily="34" charset="0"/>
              </a:endParaRPr>
            </a:p>
          </p:txBody>
        </p:sp>
        <p:sp>
          <p:nvSpPr>
            <p:cNvPr id="155" name="矩形 154"/>
            <p:cNvSpPr/>
            <p:nvPr/>
          </p:nvSpPr>
          <p:spPr>
            <a:xfrm>
              <a:off x="7483989" y="3375179"/>
              <a:ext cx="2050552" cy="395686"/>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zh-CN" altLang="en-US" b="1" dirty="0">
                  <a:solidFill>
                    <a:schemeClr val="tx1">
                      <a:lumMod val="75000"/>
                      <a:lumOff val="25000"/>
                    </a:schemeClr>
                  </a:solidFill>
                  <a:latin typeface="Century Gothic" panose="020B0502020202020204" pitchFamily="34" charset="0"/>
                </a:rPr>
                <a:t>标题文字添加</a:t>
              </a:r>
            </a:p>
          </p:txBody>
        </p:sp>
      </p:grpSp>
      <p:grpSp>
        <p:nvGrpSpPr>
          <p:cNvPr id="65" name="组合 64"/>
          <p:cNvGrpSpPr/>
          <p:nvPr/>
        </p:nvGrpSpPr>
        <p:grpSpPr>
          <a:xfrm>
            <a:off x="1121107" y="430231"/>
            <a:ext cx="4885993" cy="687492"/>
            <a:chOff x="5402407" y="1247256"/>
            <a:chExt cx="4885993" cy="687492"/>
          </a:xfrm>
        </p:grpSpPr>
        <p:sp>
          <p:nvSpPr>
            <p:cNvPr id="66" name="文本框 65"/>
            <p:cNvSpPr txBox="1"/>
            <p:nvPr/>
          </p:nvSpPr>
          <p:spPr>
            <a:xfrm>
              <a:off x="5402407" y="1247256"/>
              <a:ext cx="3295317" cy="523220"/>
            </a:xfrm>
            <a:prstGeom prst="rect">
              <a:avLst/>
            </a:prstGeom>
            <a:noFill/>
          </p:spPr>
          <p:txBody>
            <a:bodyPr wrap="squar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rPr>
                <a:t>标题文字添加此处</a:t>
              </a:r>
              <a:endParaRPr kumimoji="0" lang="zh-CN" altLang="en-US" sz="28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67" name="文本框 66"/>
            <p:cNvSpPr txBox="1"/>
            <p:nvPr/>
          </p:nvSpPr>
          <p:spPr>
            <a:xfrm>
              <a:off x="5402408" y="1664931"/>
              <a:ext cx="4885992" cy="269817"/>
            </a:xfrm>
            <a:prstGeom prst="rect">
              <a:avLst/>
            </a:prstGeom>
            <a:noFill/>
          </p:spPr>
          <p:txBody>
            <a:bodyPr wrap="square" rtlCol="0">
              <a:spAutoFit/>
              <a:scene3d>
                <a:camera prst="orthographicFront"/>
                <a:lightRig rig="threePt" dir="t"/>
              </a:scene3d>
              <a:sp3d contourW="12700"/>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en-US" altLang="zh-CN" sz="1050" b="0" i="0" u="none" strike="noStrike" kern="1200" cap="none" spc="0" normalizeH="0" baseline="0" noProof="0" dirty="0" smtClean="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print </a:t>
              </a:r>
              <a:r>
                <a:rPr kumimoji="0" lang="en-US" altLang="zh-CN" sz="105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the presentation and make it into a film to be used in a wider field</a:t>
              </a:r>
            </a:p>
          </p:txBody>
        </p:sp>
      </p:grpSp>
      <p:sp>
        <p:nvSpPr>
          <p:cNvPr id="68" name="矩形 67"/>
          <p:cNvSpPr/>
          <p:nvPr/>
        </p:nvSpPr>
        <p:spPr>
          <a:xfrm>
            <a:off x="0" y="-4296"/>
            <a:ext cx="765211" cy="76521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smtClean="0">
              <a:ln>
                <a:noFill/>
              </a:ln>
              <a:solidFill>
                <a:prstClr val="white"/>
              </a:solidFill>
              <a:effectLst/>
              <a:uLnTx/>
              <a:uFillTx/>
              <a:latin typeface="Arial" panose="020B0604020202020204"/>
              <a:ea typeface="微软雅黑" panose="020B0503020204020204" pitchFamily="34" charset="-122"/>
              <a:cs typeface="+mn-cs"/>
            </a:endParaRPr>
          </a:p>
        </p:txBody>
      </p:sp>
      <p:sp>
        <p:nvSpPr>
          <p:cNvPr id="69" name="矩形 68"/>
          <p:cNvSpPr/>
          <p:nvPr/>
        </p:nvSpPr>
        <p:spPr>
          <a:xfrm>
            <a:off x="476250" y="469754"/>
            <a:ext cx="582321" cy="582321"/>
          </a:xfrm>
          <a:prstGeom prst="rect">
            <a:avLst/>
          </a:prstGeom>
          <a:gradFill flip="none" rotWithShape="1">
            <a:gsLst>
              <a:gs pos="0">
                <a:srgbClr val="E52D27"/>
              </a:gs>
              <a:gs pos="100000">
                <a:srgbClr val="B31217"/>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smtClean="0">
              <a:ln>
                <a:noFill/>
              </a:ln>
              <a:solidFill>
                <a:prstClr val="white"/>
              </a:solidFill>
              <a:effectLst/>
              <a:uLnTx/>
              <a:uFillTx/>
              <a:latin typeface="Arial" panose="020B0604020202020204"/>
              <a:ea typeface="微软雅黑" panose="020B0503020204020204" pitchFamily="3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129"/>
                                        </p:tgtEl>
                                        <p:attrNameLst>
                                          <p:attrName>style.visibility</p:attrName>
                                        </p:attrNameLst>
                                      </p:cBhvr>
                                      <p:to>
                                        <p:strVal val="visible"/>
                                      </p:to>
                                    </p:set>
                                    <p:animEffect transition="in" filter="wipe(left)">
                                      <p:cBhvr>
                                        <p:cTn id="12" dur="500"/>
                                        <p:tgtEl>
                                          <p:spTgt spid="129"/>
                                        </p:tgtEl>
                                      </p:cBhvr>
                                    </p:animEffect>
                                  </p:childTnLst>
                                </p:cTn>
                              </p:par>
                              <p:par>
                                <p:cTn id="13" presetID="22" presetClass="entr" presetSubtype="8" fill="hold" nodeType="withEffect">
                                  <p:stCondLst>
                                    <p:cond delay="0"/>
                                  </p:stCondLst>
                                  <p:childTnLst>
                                    <p:set>
                                      <p:cBhvr>
                                        <p:cTn id="14" dur="1" fill="hold">
                                          <p:stCondLst>
                                            <p:cond delay="0"/>
                                          </p:stCondLst>
                                        </p:cTn>
                                        <p:tgtEl>
                                          <p:spTgt spid="144"/>
                                        </p:tgtEl>
                                        <p:attrNameLst>
                                          <p:attrName>style.visibility</p:attrName>
                                        </p:attrNameLst>
                                      </p:cBhvr>
                                      <p:to>
                                        <p:strVal val="visible"/>
                                      </p:to>
                                    </p:set>
                                    <p:animEffect transition="in" filter="wipe(left)">
                                      <p:cBhvr>
                                        <p:cTn id="15" dur="500"/>
                                        <p:tgtEl>
                                          <p:spTgt spid="144"/>
                                        </p:tgtEl>
                                      </p:cBhvr>
                                    </p:animEffect>
                                  </p:childTnLst>
                                </p:cTn>
                              </p:par>
                              <p:par>
                                <p:cTn id="16" presetID="22" presetClass="entr" presetSubtype="8" fill="hold" nodeType="withEffect">
                                  <p:stCondLst>
                                    <p:cond delay="0"/>
                                  </p:stCondLst>
                                  <p:childTnLst>
                                    <p:set>
                                      <p:cBhvr>
                                        <p:cTn id="17" dur="1" fill="hold">
                                          <p:stCondLst>
                                            <p:cond delay="0"/>
                                          </p:stCondLst>
                                        </p:cTn>
                                        <p:tgtEl>
                                          <p:spTgt spid="147"/>
                                        </p:tgtEl>
                                        <p:attrNameLst>
                                          <p:attrName>style.visibility</p:attrName>
                                        </p:attrNameLst>
                                      </p:cBhvr>
                                      <p:to>
                                        <p:strVal val="visible"/>
                                      </p:to>
                                    </p:set>
                                    <p:animEffect transition="in" filter="wipe(left)">
                                      <p:cBhvr>
                                        <p:cTn id="18" dur="500"/>
                                        <p:tgtEl>
                                          <p:spTgt spid="147"/>
                                        </p:tgtEl>
                                      </p:cBhvr>
                                    </p:animEffect>
                                  </p:childTnLst>
                                </p:cTn>
                              </p:par>
                              <p:par>
                                <p:cTn id="19" presetID="22" presetClass="entr" presetSubtype="8" fill="hold" nodeType="withEffect">
                                  <p:stCondLst>
                                    <p:cond delay="0"/>
                                  </p:stCondLst>
                                  <p:childTnLst>
                                    <p:set>
                                      <p:cBhvr>
                                        <p:cTn id="20" dur="1" fill="hold">
                                          <p:stCondLst>
                                            <p:cond delay="0"/>
                                          </p:stCondLst>
                                        </p:cTn>
                                        <p:tgtEl>
                                          <p:spTgt spid="150"/>
                                        </p:tgtEl>
                                        <p:attrNameLst>
                                          <p:attrName>style.visibility</p:attrName>
                                        </p:attrNameLst>
                                      </p:cBhvr>
                                      <p:to>
                                        <p:strVal val="visible"/>
                                      </p:to>
                                    </p:set>
                                    <p:animEffect transition="in" filter="wipe(left)">
                                      <p:cBhvr>
                                        <p:cTn id="21" dur="500"/>
                                        <p:tgtEl>
                                          <p:spTgt spid="150"/>
                                        </p:tgtEl>
                                      </p:cBhvr>
                                    </p:animEffect>
                                  </p:childTnLst>
                                </p:cTn>
                              </p:par>
                              <p:par>
                                <p:cTn id="22" presetID="22" presetClass="entr" presetSubtype="8" fill="hold" nodeType="withEffect">
                                  <p:stCondLst>
                                    <p:cond delay="0"/>
                                  </p:stCondLst>
                                  <p:childTnLst>
                                    <p:set>
                                      <p:cBhvr>
                                        <p:cTn id="23" dur="1" fill="hold">
                                          <p:stCondLst>
                                            <p:cond delay="0"/>
                                          </p:stCondLst>
                                        </p:cTn>
                                        <p:tgtEl>
                                          <p:spTgt spid="153"/>
                                        </p:tgtEl>
                                        <p:attrNameLst>
                                          <p:attrName>style.visibility</p:attrName>
                                        </p:attrNameLst>
                                      </p:cBhvr>
                                      <p:to>
                                        <p:strVal val="visible"/>
                                      </p:to>
                                    </p:set>
                                    <p:animEffect transition="in" filter="wipe(left)">
                                      <p:cBhvr>
                                        <p:cTn id="24"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p:nvPr/>
        </p:nvGrpSpPr>
        <p:grpSpPr>
          <a:xfrm>
            <a:off x="4480084" y="2797048"/>
            <a:ext cx="3235930" cy="2977228"/>
            <a:chOff x="4325938" y="1790725"/>
            <a:chExt cx="3514726" cy="3233737"/>
          </a:xfrm>
        </p:grpSpPr>
        <p:sp>
          <p:nvSpPr>
            <p:cNvPr id="3" name="Freeform 47"/>
            <p:cNvSpPr>
              <a:spLocks noEditPoints="1"/>
            </p:cNvSpPr>
            <p:nvPr/>
          </p:nvSpPr>
          <p:spPr bwMode="auto">
            <a:xfrm>
              <a:off x="5173663" y="1790725"/>
              <a:ext cx="1819275" cy="1144587"/>
            </a:xfrm>
            <a:custGeom>
              <a:avLst/>
              <a:gdLst>
                <a:gd name="T0" fmla="*/ 612 w 720"/>
                <a:gd name="T1" fmla="*/ 0 h 452"/>
                <a:gd name="T2" fmla="*/ 108 w 720"/>
                <a:gd name="T3" fmla="*/ 0 h 452"/>
                <a:gd name="T4" fmla="*/ 0 w 720"/>
                <a:gd name="T5" fmla="*/ 111 h 452"/>
                <a:gd name="T6" fmla="*/ 0 w 720"/>
                <a:gd name="T7" fmla="*/ 340 h 452"/>
                <a:gd name="T8" fmla="*/ 108 w 720"/>
                <a:gd name="T9" fmla="*/ 452 h 452"/>
                <a:gd name="T10" fmla="*/ 612 w 720"/>
                <a:gd name="T11" fmla="*/ 452 h 452"/>
                <a:gd name="T12" fmla="*/ 720 w 720"/>
                <a:gd name="T13" fmla="*/ 340 h 452"/>
                <a:gd name="T14" fmla="*/ 720 w 720"/>
                <a:gd name="T15" fmla="*/ 111 h 452"/>
                <a:gd name="T16" fmla="*/ 612 w 720"/>
                <a:gd name="T17" fmla="*/ 0 h 452"/>
                <a:gd name="T18" fmla="*/ 623 w 720"/>
                <a:gd name="T19" fmla="*/ 356 h 452"/>
                <a:gd name="T20" fmla="*/ 544 w 720"/>
                <a:gd name="T21" fmla="*/ 438 h 452"/>
                <a:gd name="T22" fmla="*/ 176 w 720"/>
                <a:gd name="T23" fmla="*/ 438 h 452"/>
                <a:gd name="T24" fmla="*/ 97 w 720"/>
                <a:gd name="T25" fmla="*/ 356 h 452"/>
                <a:gd name="T26" fmla="*/ 97 w 720"/>
                <a:gd name="T27" fmla="*/ 189 h 452"/>
                <a:gd name="T28" fmla="*/ 176 w 720"/>
                <a:gd name="T29" fmla="*/ 107 h 452"/>
                <a:gd name="T30" fmla="*/ 544 w 720"/>
                <a:gd name="T31" fmla="*/ 107 h 452"/>
                <a:gd name="T32" fmla="*/ 623 w 720"/>
                <a:gd name="T33" fmla="*/ 189 h 452"/>
                <a:gd name="T34" fmla="*/ 623 w 720"/>
                <a:gd name="T35" fmla="*/ 356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0" h="452">
                  <a:moveTo>
                    <a:pt x="612" y="0"/>
                  </a:moveTo>
                  <a:cubicBezTo>
                    <a:pt x="108" y="0"/>
                    <a:pt x="108" y="0"/>
                    <a:pt x="108" y="0"/>
                  </a:cubicBezTo>
                  <a:cubicBezTo>
                    <a:pt x="49" y="0"/>
                    <a:pt x="0" y="50"/>
                    <a:pt x="0" y="111"/>
                  </a:cubicBezTo>
                  <a:cubicBezTo>
                    <a:pt x="0" y="340"/>
                    <a:pt x="0" y="340"/>
                    <a:pt x="0" y="340"/>
                  </a:cubicBezTo>
                  <a:cubicBezTo>
                    <a:pt x="0" y="402"/>
                    <a:pt x="49" y="452"/>
                    <a:pt x="108" y="452"/>
                  </a:cubicBezTo>
                  <a:cubicBezTo>
                    <a:pt x="612" y="452"/>
                    <a:pt x="612" y="452"/>
                    <a:pt x="612" y="452"/>
                  </a:cubicBezTo>
                  <a:cubicBezTo>
                    <a:pt x="671" y="452"/>
                    <a:pt x="720" y="402"/>
                    <a:pt x="720" y="340"/>
                  </a:cubicBezTo>
                  <a:cubicBezTo>
                    <a:pt x="720" y="111"/>
                    <a:pt x="720" y="111"/>
                    <a:pt x="720" y="111"/>
                  </a:cubicBezTo>
                  <a:cubicBezTo>
                    <a:pt x="720" y="50"/>
                    <a:pt x="671" y="0"/>
                    <a:pt x="612" y="0"/>
                  </a:cubicBezTo>
                  <a:close/>
                  <a:moveTo>
                    <a:pt x="623" y="356"/>
                  </a:moveTo>
                  <a:cubicBezTo>
                    <a:pt x="623" y="401"/>
                    <a:pt x="588" y="438"/>
                    <a:pt x="544" y="438"/>
                  </a:cubicBezTo>
                  <a:cubicBezTo>
                    <a:pt x="176" y="438"/>
                    <a:pt x="176" y="438"/>
                    <a:pt x="176" y="438"/>
                  </a:cubicBezTo>
                  <a:cubicBezTo>
                    <a:pt x="132" y="438"/>
                    <a:pt x="97" y="401"/>
                    <a:pt x="97" y="356"/>
                  </a:cubicBezTo>
                  <a:cubicBezTo>
                    <a:pt x="97" y="189"/>
                    <a:pt x="97" y="189"/>
                    <a:pt x="97" y="189"/>
                  </a:cubicBezTo>
                  <a:cubicBezTo>
                    <a:pt x="97" y="144"/>
                    <a:pt x="132" y="107"/>
                    <a:pt x="176" y="107"/>
                  </a:cubicBezTo>
                  <a:cubicBezTo>
                    <a:pt x="544" y="107"/>
                    <a:pt x="544" y="107"/>
                    <a:pt x="544" y="107"/>
                  </a:cubicBezTo>
                  <a:cubicBezTo>
                    <a:pt x="588" y="107"/>
                    <a:pt x="623" y="144"/>
                    <a:pt x="623" y="189"/>
                  </a:cubicBezTo>
                  <a:lnTo>
                    <a:pt x="623" y="356"/>
                  </a:lnTo>
                  <a:close/>
                </a:path>
              </a:pathLst>
            </a:custGeom>
            <a:solidFill>
              <a:schemeClr val="tx1">
                <a:lumMod val="50000"/>
                <a:lumOff val="50000"/>
              </a:schemeClr>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Arial" panose="020B0604020202020204" pitchFamily="34" charset="0"/>
                <a:cs typeface="Arial" panose="020B0604020202020204" pitchFamily="34" charset="0"/>
              </a:endParaRPr>
            </a:p>
          </p:txBody>
        </p:sp>
        <p:sp>
          <p:nvSpPr>
            <p:cNvPr id="4" name="Freeform 48"/>
            <p:cNvSpPr/>
            <p:nvPr/>
          </p:nvSpPr>
          <p:spPr bwMode="auto">
            <a:xfrm>
              <a:off x="6083301" y="2481287"/>
              <a:ext cx="1757363" cy="1238250"/>
            </a:xfrm>
            <a:custGeom>
              <a:avLst/>
              <a:gdLst>
                <a:gd name="T0" fmla="*/ 1107 w 1107"/>
                <a:gd name="T1" fmla="*/ 780 h 780"/>
                <a:gd name="T2" fmla="*/ 0 w 1107"/>
                <a:gd name="T3" fmla="*/ 0 h 780"/>
                <a:gd name="T4" fmla="*/ 0 w 1107"/>
                <a:gd name="T5" fmla="*/ 780 h 780"/>
                <a:gd name="T6" fmla="*/ 1107 w 1107"/>
                <a:gd name="T7" fmla="*/ 780 h 780"/>
              </a:gdLst>
              <a:ahLst/>
              <a:cxnLst>
                <a:cxn ang="0">
                  <a:pos x="T0" y="T1"/>
                </a:cxn>
                <a:cxn ang="0">
                  <a:pos x="T2" y="T3"/>
                </a:cxn>
                <a:cxn ang="0">
                  <a:pos x="T4" y="T5"/>
                </a:cxn>
                <a:cxn ang="0">
                  <a:pos x="T6" y="T7"/>
                </a:cxn>
              </a:cxnLst>
              <a:rect l="0" t="0" r="r" b="b"/>
              <a:pathLst>
                <a:path w="1107" h="780">
                  <a:moveTo>
                    <a:pt x="1107" y="780"/>
                  </a:moveTo>
                  <a:lnTo>
                    <a:pt x="0" y="0"/>
                  </a:lnTo>
                  <a:lnTo>
                    <a:pt x="0" y="780"/>
                  </a:lnTo>
                  <a:lnTo>
                    <a:pt x="1107" y="780"/>
                  </a:lnTo>
                  <a:close/>
                </a:path>
              </a:pathLst>
            </a:custGeom>
            <a:solidFill>
              <a:srgbClr val="72A0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Arial" panose="020B0604020202020204" pitchFamily="34" charset="0"/>
                <a:cs typeface="Arial" panose="020B0604020202020204" pitchFamily="34" charset="0"/>
              </a:endParaRPr>
            </a:p>
          </p:txBody>
        </p:sp>
        <p:sp>
          <p:nvSpPr>
            <p:cNvPr id="5" name="Freeform 49"/>
            <p:cNvSpPr/>
            <p:nvPr/>
          </p:nvSpPr>
          <p:spPr bwMode="auto">
            <a:xfrm>
              <a:off x="6083301" y="2481287"/>
              <a:ext cx="1757363" cy="1238250"/>
            </a:xfrm>
            <a:custGeom>
              <a:avLst/>
              <a:gdLst>
                <a:gd name="T0" fmla="*/ 695 w 695"/>
                <a:gd name="T1" fmla="*/ 489 h 489"/>
                <a:gd name="T2" fmla="*/ 695 w 695"/>
                <a:gd name="T3" fmla="*/ 93 h 489"/>
                <a:gd name="T4" fmla="*/ 605 w 695"/>
                <a:gd name="T5" fmla="*/ 0 h 489"/>
                <a:gd name="T6" fmla="*/ 0 w 695"/>
                <a:gd name="T7" fmla="*/ 0 h 489"/>
                <a:gd name="T8" fmla="*/ 0 w 695"/>
                <a:gd name="T9" fmla="*/ 489 h 489"/>
                <a:gd name="T10" fmla="*/ 695 w 695"/>
                <a:gd name="T11" fmla="*/ 489 h 489"/>
              </a:gdLst>
              <a:ahLst/>
              <a:cxnLst>
                <a:cxn ang="0">
                  <a:pos x="T0" y="T1"/>
                </a:cxn>
                <a:cxn ang="0">
                  <a:pos x="T2" y="T3"/>
                </a:cxn>
                <a:cxn ang="0">
                  <a:pos x="T4" y="T5"/>
                </a:cxn>
                <a:cxn ang="0">
                  <a:pos x="T6" y="T7"/>
                </a:cxn>
                <a:cxn ang="0">
                  <a:pos x="T8" y="T9"/>
                </a:cxn>
                <a:cxn ang="0">
                  <a:pos x="T10" y="T11"/>
                </a:cxn>
              </a:cxnLst>
              <a:rect l="0" t="0" r="r" b="b"/>
              <a:pathLst>
                <a:path w="695" h="489">
                  <a:moveTo>
                    <a:pt x="695" y="489"/>
                  </a:moveTo>
                  <a:cubicBezTo>
                    <a:pt x="695" y="93"/>
                    <a:pt x="695" y="93"/>
                    <a:pt x="695" y="93"/>
                  </a:cubicBezTo>
                  <a:cubicBezTo>
                    <a:pt x="695" y="42"/>
                    <a:pt x="655" y="0"/>
                    <a:pt x="605" y="0"/>
                  </a:cubicBezTo>
                  <a:cubicBezTo>
                    <a:pt x="0" y="0"/>
                    <a:pt x="0" y="0"/>
                    <a:pt x="0" y="0"/>
                  </a:cubicBezTo>
                  <a:cubicBezTo>
                    <a:pt x="0" y="489"/>
                    <a:pt x="0" y="489"/>
                    <a:pt x="0" y="489"/>
                  </a:cubicBezTo>
                  <a:lnTo>
                    <a:pt x="695" y="489"/>
                  </a:lnTo>
                  <a:close/>
                </a:path>
              </a:pathLst>
            </a:custGeom>
            <a:solidFill>
              <a:schemeClr val="accent2"/>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Arial" panose="020B0604020202020204" pitchFamily="34" charset="0"/>
                <a:cs typeface="Arial" panose="020B0604020202020204" pitchFamily="34" charset="0"/>
              </a:endParaRPr>
            </a:p>
          </p:txBody>
        </p:sp>
        <p:sp>
          <p:nvSpPr>
            <p:cNvPr id="6" name="Freeform 50"/>
            <p:cNvSpPr/>
            <p:nvPr/>
          </p:nvSpPr>
          <p:spPr bwMode="auto">
            <a:xfrm>
              <a:off x="4325938" y="2481287"/>
              <a:ext cx="1757363" cy="1238250"/>
            </a:xfrm>
            <a:custGeom>
              <a:avLst/>
              <a:gdLst>
                <a:gd name="T0" fmla="*/ 695 w 695"/>
                <a:gd name="T1" fmla="*/ 0 h 489"/>
                <a:gd name="T2" fmla="*/ 90 w 695"/>
                <a:gd name="T3" fmla="*/ 0 h 489"/>
                <a:gd name="T4" fmla="*/ 0 w 695"/>
                <a:gd name="T5" fmla="*/ 93 h 489"/>
                <a:gd name="T6" fmla="*/ 0 w 695"/>
                <a:gd name="T7" fmla="*/ 489 h 489"/>
                <a:gd name="T8" fmla="*/ 695 w 695"/>
                <a:gd name="T9" fmla="*/ 489 h 489"/>
                <a:gd name="T10" fmla="*/ 695 w 695"/>
                <a:gd name="T11" fmla="*/ 0 h 489"/>
              </a:gdLst>
              <a:ahLst/>
              <a:cxnLst>
                <a:cxn ang="0">
                  <a:pos x="T0" y="T1"/>
                </a:cxn>
                <a:cxn ang="0">
                  <a:pos x="T2" y="T3"/>
                </a:cxn>
                <a:cxn ang="0">
                  <a:pos x="T4" y="T5"/>
                </a:cxn>
                <a:cxn ang="0">
                  <a:pos x="T6" y="T7"/>
                </a:cxn>
                <a:cxn ang="0">
                  <a:pos x="T8" y="T9"/>
                </a:cxn>
                <a:cxn ang="0">
                  <a:pos x="T10" y="T11"/>
                </a:cxn>
              </a:cxnLst>
              <a:rect l="0" t="0" r="r" b="b"/>
              <a:pathLst>
                <a:path w="695" h="489">
                  <a:moveTo>
                    <a:pt x="695" y="0"/>
                  </a:moveTo>
                  <a:cubicBezTo>
                    <a:pt x="90" y="0"/>
                    <a:pt x="90" y="0"/>
                    <a:pt x="90" y="0"/>
                  </a:cubicBezTo>
                  <a:cubicBezTo>
                    <a:pt x="40" y="0"/>
                    <a:pt x="0" y="42"/>
                    <a:pt x="0" y="93"/>
                  </a:cubicBezTo>
                  <a:cubicBezTo>
                    <a:pt x="0" y="489"/>
                    <a:pt x="0" y="489"/>
                    <a:pt x="0" y="489"/>
                  </a:cubicBezTo>
                  <a:cubicBezTo>
                    <a:pt x="695" y="489"/>
                    <a:pt x="695" y="489"/>
                    <a:pt x="695" y="489"/>
                  </a:cubicBezTo>
                  <a:lnTo>
                    <a:pt x="695" y="0"/>
                  </a:lnTo>
                  <a:close/>
                </a:path>
              </a:pathLst>
            </a:custGeom>
            <a:solidFill>
              <a:schemeClr val="accent1"/>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Arial" panose="020B0604020202020204" pitchFamily="34" charset="0"/>
                <a:cs typeface="Arial" panose="020B0604020202020204" pitchFamily="34" charset="0"/>
              </a:endParaRPr>
            </a:p>
          </p:txBody>
        </p:sp>
        <p:sp>
          <p:nvSpPr>
            <p:cNvPr id="7" name="Freeform 52"/>
            <p:cNvSpPr/>
            <p:nvPr/>
          </p:nvSpPr>
          <p:spPr bwMode="auto">
            <a:xfrm>
              <a:off x="6083301" y="3719537"/>
              <a:ext cx="1757363" cy="1304925"/>
            </a:xfrm>
            <a:custGeom>
              <a:avLst/>
              <a:gdLst>
                <a:gd name="T0" fmla="*/ 0 w 695"/>
                <a:gd name="T1" fmla="*/ 0 h 516"/>
                <a:gd name="T2" fmla="*/ 0 w 695"/>
                <a:gd name="T3" fmla="*/ 516 h 516"/>
                <a:gd name="T4" fmla="*/ 605 w 695"/>
                <a:gd name="T5" fmla="*/ 516 h 516"/>
                <a:gd name="T6" fmla="*/ 695 w 695"/>
                <a:gd name="T7" fmla="*/ 423 h 516"/>
                <a:gd name="T8" fmla="*/ 695 w 695"/>
                <a:gd name="T9" fmla="*/ 0 h 516"/>
                <a:gd name="T10" fmla="*/ 0 w 695"/>
                <a:gd name="T11" fmla="*/ 0 h 516"/>
              </a:gdLst>
              <a:ahLst/>
              <a:cxnLst>
                <a:cxn ang="0">
                  <a:pos x="T0" y="T1"/>
                </a:cxn>
                <a:cxn ang="0">
                  <a:pos x="T2" y="T3"/>
                </a:cxn>
                <a:cxn ang="0">
                  <a:pos x="T4" y="T5"/>
                </a:cxn>
                <a:cxn ang="0">
                  <a:pos x="T6" y="T7"/>
                </a:cxn>
                <a:cxn ang="0">
                  <a:pos x="T8" y="T9"/>
                </a:cxn>
                <a:cxn ang="0">
                  <a:pos x="T10" y="T11"/>
                </a:cxn>
              </a:cxnLst>
              <a:rect l="0" t="0" r="r" b="b"/>
              <a:pathLst>
                <a:path w="695" h="516">
                  <a:moveTo>
                    <a:pt x="0" y="0"/>
                  </a:moveTo>
                  <a:cubicBezTo>
                    <a:pt x="0" y="516"/>
                    <a:pt x="0" y="516"/>
                    <a:pt x="0" y="516"/>
                  </a:cubicBezTo>
                  <a:cubicBezTo>
                    <a:pt x="605" y="516"/>
                    <a:pt x="605" y="516"/>
                    <a:pt x="605" y="516"/>
                  </a:cubicBezTo>
                  <a:cubicBezTo>
                    <a:pt x="655" y="516"/>
                    <a:pt x="695" y="474"/>
                    <a:pt x="695" y="423"/>
                  </a:cubicBezTo>
                  <a:cubicBezTo>
                    <a:pt x="695" y="0"/>
                    <a:pt x="695" y="0"/>
                    <a:pt x="695" y="0"/>
                  </a:cubicBezTo>
                  <a:lnTo>
                    <a:pt x="0" y="0"/>
                  </a:lnTo>
                  <a:close/>
                </a:path>
              </a:pathLst>
            </a:custGeom>
            <a:solidFill>
              <a:schemeClr val="accent3"/>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Arial" panose="020B0604020202020204" pitchFamily="34" charset="0"/>
                <a:cs typeface="Arial" panose="020B0604020202020204" pitchFamily="34" charset="0"/>
              </a:endParaRPr>
            </a:p>
          </p:txBody>
        </p:sp>
        <p:sp>
          <p:nvSpPr>
            <p:cNvPr id="8" name="Freeform 54"/>
            <p:cNvSpPr/>
            <p:nvPr/>
          </p:nvSpPr>
          <p:spPr bwMode="auto">
            <a:xfrm>
              <a:off x="4325938" y="3719537"/>
              <a:ext cx="1757363" cy="1304925"/>
            </a:xfrm>
            <a:custGeom>
              <a:avLst/>
              <a:gdLst>
                <a:gd name="T0" fmla="*/ 0 w 695"/>
                <a:gd name="T1" fmla="*/ 0 h 516"/>
                <a:gd name="T2" fmla="*/ 0 w 695"/>
                <a:gd name="T3" fmla="*/ 423 h 516"/>
                <a:gd name="T4" fmla="*/ 90 w 695"/>
                <a:gd name="T5" fmla="*/ 516 h 516"/>
                <a:gd name="T6" fmla="*/ 695 w 695"/>
                <a:gd name="T7" fmla="*/ 516 h 516"/>
                <a:gd name="T8" fmla="*/ 695 w 695"/>
                <a:gd name="T9" fmla="*/ 0 h 516"/>
                <a:gd name="T10" fmla="*/ 0 w 695"/>
                <a:gd name="T11" fmla="*/ 0 h 516"/>
              </a:gdLst>
              <a:ahLst/>
              <a:cxnLst>
                <a:cxn ang="0">
                  <a:pos x="T0" y="T1"/>
                </a:cxn>
                <a:cxn ang="0">
                  <a:pos x="T2" y="T3"/>
                </a:cxn>
                <a:cxn ang="0">
                  <a:pos x="T4" y="T5"/>
                </a:cxn>
                <a:cxn ang="0">
                  <a:pos x="T6" y="T7"/>
                </a:cxn>
                <a:cxn ang="0">
                  <a:pos x="T8" y="T9"/>
                </a:cxn>
                <a:cxn ang="0">
                  <a:pos x="T10" y="T11"/>
                </a:cxn>
              </a:cxnLst>
              <a:rect l="0" t="0" r="r" b="b"/>
              <a:pathLst>
                <a:path w="695" h="516">
                  <a:moveTo>
                    <a:pt x="0" y="0"/>
                  </a:moveTo>
                  <a:cubicBezTo>
                    <a:pt x="0" y="423"/>
                    <a:pt x="0" y="423"/>
                    <a:pt x="0" y="423"/>
                  </a:cubicBezTo>
                  <a:cubicBezTo>
                    <a:pt x="0" y="474"/>
                    <a:pt x="40" y="516"/>
                    <a:pt x="90" y="516"/>
                  </a:cubicBezTo>
                  <a:cubicBezTo>
                    <a:pt x="695" y="516"/>
                    <a:pt x="695" y="516"/>
                    <a:pt x="695" y="516"/>
                  </a:cubicBezTo>
                  <a:cubicBezTo>
                    <a:pt x="695" y="0"/>
                    <a:pt x="695" y="0"/>
                    <a:pt x="695" y="0"/>
                  </a:cubicBezTo>
                  <a:lnTo>
                    <a:pt x="0" y="0"/>
                  </a:lnTo>
                  <a:close/>
                </a:path>
              </a:pathLst>
            </a:custGeom>
            <a:solidFill>
              <a:schemeClr val="accent4"/>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Arial" panose="020B0604020202020204" pitchFamily="34" charset="0"/>
                <a:cs typeface="Arial" panose="020B0604020202020204" pitchFamily="34" charset="0"/>
              </a:endParaRPr>
            </a:p>
          </p:txBody>
        </p:sp>
        <p:sp>
          <p:nvSpPr>
            <p:cNvPr id="9" name="Oval 56"/>
            <p:cNvSpPr>
              <a:spLocks noChangeArrowheads="1"/>
            </p:cNvSpPr>
            <p:nvPr/>
          </p:nvSpPr>
          <p:spPr bwMode="auto">
            <a:xfrm>
              <a:off x="5737226" y="4129112"/>
              <a:ext cx="469900" cy="488950"/>
            </a:xfrm>
            <a:prstGeom prst="ellipse">
              <a:avLst/>
            </a:prstGeom>
            <a:solidFill>
              <a:schemeClr val="accent3"/>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Arial" panose="020B0604020202020204" pitchFamily="34" charset="0"/>
                <a:cs typeface="Arial" panose="020B0604020202020204" pitchFamily="34" charset="0"/>
              </a:endParaRPr>
            </a:p>
          </p:txBody>
        </p:sp>
        <p:sp>
          <p:nvSpPr>
            <p:cNvPr id="10" name="Oval 57"/>
            <p:cNvSpPr>
              <a:spLocks noChangeArrowheads="1"/>
            </p:cNvSpPr>
            <p:nvPr/>
          </p:nvSpPr>
          <p:spPr bwMode="auto">
            <a:xfrm>
              <a:off x="5956301" y="2867050"/>
              <a:ext cx="471488" cy="487362"/>
            </a:xfrm>
            <a:prstGeom prst="ellipse">
              <a:avLst/>
            </a:prstGeom>
            <a:solidFill>
              <a:schemeClr val="accent1"/>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Arial" panose="020B0604020202020204" pitchFamily="34" charset="0"/>
                <a:cs typeface="Arial" panose="020B0604020202020204" pitchFamily="34" charset="0"/>
              </a:endParaRPr>
            </a:p>
          </p:txBody>
        </p:sp>
        <p:sp>
          <p:nvSpPr>
            <p:cNvPr id="11" name="Oval 58"/>
            <p:cNvSpPr>
              <a:spLocks noChangeArrowheads="1"/>
            </p:cNvSpPr>
            <p:nvPr/>
          </p:nvSpPr>
          <p:spPr bwMode="auto">
            <a:xfrm>
              <a:off x="6738938" y="3610000"/>
              <a:ext cx="469900" cy="485775"/>
            </a:xfrm>
            <a:prstGeom prst="ellipse">
              <a:avLst/>
            </a:prstGeom>
            <a:solidFill>
              <a:schemeClr val="accent2"/>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Arial" panose="020B0604020202020204" pitchFamily="34" charset="0"/>
                <a:cs typeface="Arial" panose="020B0604020202020204" pitchFamily="34" charset="0"/>
              </a:endParaRPr>
            </a:p>
          </p:txBody>
        </p:sp>
        <p:sp>
          <p:nvSpPr>
            <p:cNvPr id="12" name="Oval 59"/>
            <p:cNvSpPr>
              <a:spLocks noChangeArrowheads="1"/>
            </p:cNvSpPr>
            <p:nvPr/>
          </p:nvSpPr>
          <p:spPr bwMode="auto">
            <a:xfrm>
              <a:off x="4957763" y="3348062"/>
              <a:ext cx="469900" cy="487362"/>
            </a:xfrm>
            <a:prstGeom prst="ellipse">
              <a:avLst/>
            </a:prstGeom>
            <a:solidFill>
              <a:schemeClr val="accent4"/>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Arial" panose="020B0604020202020204" pitchFamily="34" charset="0"/>
                <a:cs typeface="Arial" panose="020B0604020202020204" pitchFamily="34" charset="0"/>
              </a:endParaRPr>
            </a:p>
          </p:txBody>
        </p:sp>
        <p:sp>
          <p:nvSpPr>
            <p:cNvPr id="13" name="Freeform 99"/>
            <p:cNvSpPr>
              <a:spLocks noEditPoints="1"/>
            </p:cNvSpPr>
            <p:nvPr/>
          </p:nvSpPr>
          <p:spPr bwMode="auto">
            <a:xfrm>
              <a:off x="6796347" y="4394225"/>
              <a:ext cx="426121" cy="277085"/>
            </a:xfrm>
            <a:custGeom>
              <a:avLst/>
              <a:gdLst>
                <a:gd name="T0" fmla="*/ 13 w 94"/>
                <a:gd name="T1" fmla="*/ 0 h 61"/>
                <a:gd name="T2" fmla="*/ 82 w 94"/>
                <a:gd name="T3" fmla="*/ 0 h 61"/>
                <a:gd name="T4" fmla="*/ 89 w 94"/>
                <a:gd name="T5" fmla="*/ 2 h 61"/>
                <a:gd name="T6" fmla="*/ 47 w 94"/>
                <a:gd name="T7" fmla="*/ 33 h 61"/>
                <a:gd name="T8" fmla="*/ 6 w 94"/>
                <a:gd name="T9" fmla="*/ 2 h 61"/>
                <a:gd name="T10" fmla="*/ 13 w 94"/>
                <a:gd name="T11" fmla="*/ 0 h 61"/>
                <a:gd name="T12" fmla="*/ 94 w 94"/>
                <a:gd name="T13" fmla="*/ 9 h 61"/>
                <a:gd name="T14" fmla="*/ 67 w 94"/>
                <a:gd name="T15" fmla="*/ 29 h 61"/>
                <a:gd name="T16" fmla="*/ 93 w 94"/>
                <a:gd name="T17" fmla="*/ 53 h 61"/>
                <a:gd name="T18" fmla="*/ 94 w 94"/>
                <a:gd name="T19" fmla="*/ 48 h 61"/>
                <a:gd name="T20" fmla="*/ 94 w 94"/>
                <a:gd name="T21" fmla="*/ 12 h 61"/>
                <a:gd name="T22" fmla="*/ 94 w 94"/>
                <a:gd name="T23" fmla="*/ 9 h 61"/>
                <a:gd name="T24" fmla="*/ 87 w 94"/>
                <a:gd name="T25" fmla="*/ 60 h 61"/>
                <a:gd name="T26" fmla="*/ 82 w 94"/>
                <a:gd name="T27" fmla="*/ 61 h 61"/>
                <a:gd name="T28" fmla="*/ 13 w 94"/>
                <a:gd name="T29" fmla="*/ 61 h 61"/>
                <a:gd name="T30" fmla="*/ 6 w 94"/>
                <a:gd name="T31" fmla="*/ 59 h 61"/>
                <a:gd name="T32" fmla="*/ 34 w 94"/>
                <a:gd name="T33" fmla="*/ 34 h 61"/>
                <a:gd name="T34" fmla="*/ 44 w 94"/>
                <a:gd name="T35" fmla="*/ 42 h 61"/>
                <a:gd name="T36" fmla="*/ 47 w 94"/>
                <a:gd name="T37" fmla="*/ 44 h 61"/>
                <a:gd name="T38" fmla="*/ 50 w 94"/>
                <a:gd name="T39" fmla="*/ 42 h 61"/>
                <a:gd name="T40" fmla="*/ 60 w 94"/>
                <a:gd name="T41" fmla="*/ 35 h 61"/>
                <a:gd name="T42" fmla="*/ 87 w 94"/>
                <a:gd name="T43" fmla="*/ 60 h 61"/>
                <a:gd name="T44" fmla="*/ 1 w 94"/>
                <a:gd name="T45" fmla="*/ 52 h 61"/>
                <a:gd name="T46" fmla="*/ 27 w 94"/>
                <a:gd name="T47" fmla="*/ 29 h 61"/>
                <a:gd name="T48" fmla="*/ 1 w 94"/>
                <a:gd name="T49" fmla="*/ 9 h 61"/>
                <a:gd name="T50" fmla="*/ 0 w 94"/>
                <a:gd name="T51" fmla="*/ 12 h 61"/>
                <a:gd name="T52" fmla="*/ 0 w 94"/>
                <a:gd name="T53" fmla="*/ 48 h 61"/>
                <a:gd name="T54" fmla="*/ 1 w 94"/>
                <a:gd name="T55" fmla="*/ 5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4" h="61">
                  <a:moveTo>
                    <a:pt x="13" y="0"/>
                  </a:moveTo>
                  <a:cubicBezTo>
                    <a:pt x="82" y="0"/>
                    <a:pt x="82" y="0"/>
                    <a:pt x="82" y="0"/>
                  </a:cubicBezTo>
                  <a:cubicBezTo>
                    <a:pt x="84" y="0"/>
                    <a:pt x="87" y="1"/>
                    <a:pt x="89" y="2"/>
                  </a:cubicBezTo>
                  <a:cubicBezTo>
                    <a:pt x="47" y="33"/>
                    <a:pt x="47" y="33"/>
                    <a:pt x="47" y="33"/>
                  </a:cubicBezTo>
                  <a:cubicBezTo>
                    <a:pt x="6" y="2"/>
                    <a:pt x="6" y="2"/>
                    <a:pt x="6" y="2"/>
                  </a:cubicBezTo>
                  <a:cubicBezTo>
                    <a:pt x="8" y="1"/>
                    <a:pt x="10" y="0"/>
                    <a:pt x="13" y="0"/>
                  </a:cubicBezTo>
                  <a:close/>
                  <a:moveTo>
                    <a:pt x="94" y="9"/>
                  </a:moveTo>
                  <a:cubicBezTo>
                    <a:pt x="67" y="29"/>
                    <a:pt x="67" y="29"/>
                    <a:pt x="67" y="29"/>
                  </a:cubicBezTo>
                  <a:cubicBezTo>
                    <a:pt x="93" y="53"/>
                    <a:pt x="93" y="53"/>
                    <a:pt x="93" y="53"/>
                  </a:cubicBezTo>
                  <a:cubicBezTo>
                    <a:pt x="94" y="52"/>
                    <a:pt x="94" y="50"/>
                    <a:pt x="94" y="48"/>
                  </a:cubicBezTo>
                  <a:cubicBezTo>
                    <a:pt x="94" y="12"/>
                    <a:pt x="94" y="12"/>
                    <a:pt x="94" y="12"/>
                  </a:cubicBezTo>
                  <a:cubicBezTo>
                    <a:pt x="94" y="11"/>
                    <a:pt x="94" y="10"/>
                    <a:pt x="94" y="9"/>
                  </a:cubicBezTo>
                  <a:close/>
                  <a:moveTo>
                    <a:pt x="87" y="60"/>
                  </a:moveTo>
                  <a:cubicBezTo>
                    <a:pt x="85" y="60"/>
                    <a:pt x="84" y="61"/>
                    <a:pt x="82" y="61"/>
                  </a:cubicBezTo>
                  <a:cubicBezTo>
                    <a:pt x="13" y="61"/>
                    <a:pt x="13" y="61"/>
                    <a:pt x="13" y="61"/>
                  </a:cubicBezTo>
                  <a:cubicBezTo>
                    <a:pt x="10" y="61"/>
                    <a:pt x="8" y="60"/>
                    <a:pt x="6" y="59"/>
                  </a:cubicBezTo>
                  <a:cubicBezTo>
                    <a:pt x="34" y="34"/>
                    <a:pt x="34" y="34"/>
                    <a:pt x="34" y="34"/>
                  </a:cubicBezTo>
                  <a:cubicBezTo>
                    <a:pt x="44" y="42"/>
                    <a:pt x="44" y="42"/>
                    <a:pt x="44" y="42"/>
                  </a:cubicBezTo>
                  <a:cubicBezTo>
                    <a:pt x="47" y="44"/>
                    <a:pt x="47" y="44"/>
                    <a:pt x="47" y="44"/>
                  </a:cubicBezTo>
                  <a:cubicBezTo>
                    <a:pt x="50" y="42"/>
                    <a:pt x="50" y="42"/>
                    <a:pt x="50" y="42"/>
                  </a:cubicBezTo>
                  <a:cubicBezTo>
                    <a:pt x="60" y="35"/>
                    <a:pt x="60" y="35"/>
                    <a:pt x="60" y="35"/>
                  </a:cubicBezTo>
                  <a:cubicBezTo>
                    <a:pt x="87" y="60"/>
                    <a:pt x="87" y="60"/>
                    <a:pt x="87" y="60"/>
                  </a:cubicBezTo>
                  <a:close/>
                  <a:moveTo>
                    <a:pt x="1" y="52"/>
                  </a:moveTo>
                  <a:cubicBezTo>
                    <a:pt x="27" y="29"/>
                    <a:pt x="27" y="29"/>
                    <a:pt x="27" y="29"/>
                  </a:cubicBezTo>
                  <a:cubicBezTo>
                    <a:pt x="1" y="9"/>
                    <a:pt x="1" y="9"/>
                    <a:pt x="1" y="9"/>
                  </a:cubicBezTo>
                  <a:cubicBezTo>
                    <a:pt x="0" y="10"/>
                    <a:pt x="0" y="11"/>
                    <a:pt x="0" y="12"/>
                  </a:cubicBezTo>
                  <a:cubicBezTo>
                    <a:pt x="0" y="48"/>
                    <a:pt x="0" y="48"/>
                    <a:pt x="0" y="48"/>
                  </a:cubicBezTo>
                  <a:cubicBezTo>
                    <a:pt x="0" y="49"/>
                    <a:pt x="0" y="51"/>
                    <a:pt x="1" y="52"/>
                  </a:cubicBezTo>
                  <a:close/>
                </a:path>
              </a:pathLst>
            </a:custGeom>
            <a:solidFill>
              <a:schemeClr val="bg1"/>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latin typeface="Arial" panose="020B0604020202020204" pitchFamily="34" charset="0"/>
                <a:cs typeface="Arial" panose="020B0604020202020204" pitchFamily="34" charset="0"/>
              </a:endParaRPr>
            </a:p>
          </p:txBody>
        </p:sp>
        <p:sp>
          <p:nvSpPr>
            <p:cNvPr id="14" name="Freeform 100"/>
            <p:cNvSpPr>
              <a:spLocks noEditPoints="1"/>
            </p:cNvSpPr>
            <p:nvPr/>
          </p:nvSpPr>
          <p:spPr bwMode="auto">
            <a:xfrm>
              <a:off x="4957763" y="4247047"/>
              <a:ext cx="413527" cy="421925"/>
            </a:xfrm>
            <a:custGeom>
              <a:avLst/>
              <a:gdLst>
                <a:gd name="T0" fmla="*/ 87 w 91"/>
                <a:gd name="T1" fmla="*/ 39 h 93"/>
                <a:gd name="T2" fmla="*/ 91 w 91"/>
                <a:gd name="T3" fmla="*/ 46 h 93"/>
                <a:gd name="T4" fmla="*/ 91 w 91"/>
                <a:gd name="T5" fmla="*/ 83 h 93"/>
                <a:gd name="T6" fmla="*/ 81 w 91"/>
                <a:gd name="T7" fmla="*/ 93 h 93"/>
                <a:gd name="T8" fmla="*/ 10 w 91"/>
                <a:gd name="T9" fmla="*/ 93 h 93"/>
                <a:gd name="T10" fmla="*/ 0 w 91"/>
                <a:gd name="T11" fmla="*/ 83 h 93"/>
                <a:gd name="T12" fmla="*/ 0 w 91"/>
                <a:gd name="T13" fmla="*/ 46 h 93"/>
                <a:gd name="T14" fmla="*/ 3 w 91"/>
                <a:gd name="T15" fmla="*/ 40 h 93"/>
                <a:gd name="T16" fmla="*/ 3 w 91"/>
                <a:gd name="T17" fmla="*/ 40 h 93"/>
                <a:gd name="T18" fmla="*/ 3 w 91"/>
                <a:gd name="T19" fmla="*/ 40 h 93"/>
                <a:gd name="T20" fmla="*/ 3 w 91"/>
                <a:gd name="T21" fmla="*/ 39 h 93"/>
                <a:gd name="T22" fmla="*/ 40 w 91"/>
                <a:gd name="T23" fmla="*/ 3 h 93"/>
                <a:gd name="T24" fmla="*/ 51 w 91"/>
                <a:gd name="T25" fmla="*/ 3 h 93"/>
                <a:gd name="T26" fmla="*/ 87 w 91"/>
                <a:gd name="T27" fmla="*/ 39 h 93"/>
                <a:gd name="T28" fmla="*/ 16 w 91"/>
                <a:gd name="T29" fmla="*/ 30 h 93"/>
                <a:gd name="T30" fmla="*/ 16 w 91"/>
                <a:gd name="T31" fmla="*/ 52 h 93"/>
                <a:gd name="T32" fmla="*/ 46 w 91"/>
                <a:gd name="T33" fmla="*/ 75 h 93"/>
                <a:gd name="T34" fmla="*/ 73 w 91"/>
                <a:gd name="T35" fmla="*/ 54 h 93"/>
                <a:gd name="T36" fmla="*/ 73 w 91"/>
                <a:gd name="T37" fmla="*/ 30 h 93"/>
                <a:gd name="T38" fmla="*/ 16 w 91"/>
                <a:gd name="T39" fmla="*/ 30 h 93"/>
                <a:gd name="T40" fmla="*/ 26 w 91"/>
                <a:gd name="T41" fmla="*/ 35 h 93"/>
                <a:gd name="T42" fmla="*/ 26 w 91"/>
                <a:gd name="T43" fmla="*/ 39 h 93"/>
                <a:gd name="T44" fmla="*/ 64 w 91"/>
                <a:gd name="T45" fmla="*/ 39 h 93"/>
                <a:gd name="T46" fmla="*/ 64 w 91"/>
                <a:gd name="T47" fmla="*/ 35 h 93"/>
                <a:gd name="T48" fmla="*/ 26 w 91"/>
                <a:gd name="T49" fmla="*/ 35 h 93"/>
                <a:gd name="T50" fmla="*/ 26 w 91"/>
                <a:gd name="T51" fmla="*/ 51 h 93"/>
                <a:gd name="T52" fmla="*/ 26 w 91"/>
                <a:gd name="T53" fmla="*/ 55 h 93"/>
                <a:gd name="T54" fmla="*/ 64 w 91"/>
                <a:gd name="T55" fmla="*/ 55 h 93"/>
                <a:gd name="T56" fmla="*/ 64 w 91"/>
                <a:gd name="T57" fmla="*/ 51 h 93"/>
                <a:gd name="T58" fmla="*/ 26 w 91"/>
                <a:gd name="T59" fmla="*/ 51 h 93"/>
                <a:gd name="T60" fmla="*/ 26 w 91"/>
                <a:gd name="T61" fmla="*/ 43 h 93"/>
                <a:gd name="T62" fmla="*/ 26 w 91"/>
                <a:gd name="T63" fmla="*/ 47 h 93"/>
                <a:gd name="T64" fmla="*/ 64 w 91"/>
                <a:gd name="T65" fmla="*/ 47 h 93"/>
                <a:gd name="T66" fmla="*/ 64 w 91"/>
                <a:gd name="T67" fmla="*/ 43 h 93"/>
                <a:gd name="T68" fmla="*/ 26 w 91"/>
                <a:gd name="T69" fmla="*/ 43 h 93"/>
                <a:gd name="T70" fmla="*/ 10 w 91"/>
                <a:gd name="T71" fmla="*/ 87 h 93"/>
                <a:gd name="T72" fmla="*/ 28 w 91"/>
                <a:gd name="T73" fmla="*/ 70 h 93"/>
                <a:gd name="T74" fmla="*/ 28 w 91"/>
                <a:gd name="T75" fmla="*/ 67 h 93"/>
                <a:gd name="T76" fmla="*/ 26 w 91"/>
                <a:gd name="T77" fmla="*/ 67 h 93"/>
                <a:gd name="T78" fmla="*/ 8 w 91"/>
                <a:gd name="T79" fmla="*/ 84 h 93"/>
                <a:gd name="T80" fmla="*/ 8 w 91"/>
                <a:gd name="T81" fmla="*/ 87 h 93"/>
                <a:gd name="T82" fmla="*/ 10 w 91"/>
                <a:gd name="T83" fmla="*/ 87 h 93"/>
                <a:gd name="T84" fmla="*/ 85 w 91"/>
                <a:gd name="T85" fmla="*/ 84 h 93"/>
                <a:gd name="T86" fmla="*/ 67 w 91"/>
                <a:gd name="T87" fmla="*/ 67 h 93"/>
                <a:gd name="T88" fmla="*/ 64 w 91"/>
                <a:gd name="T89" fmla="*/ 67 h 93"/>
                <a:gd name="T90" fmla="*/ 64 w 91"/>
                <a:gd name="T91" fmla="*/ 70 h 93"/>
                <a:gd name="T92" fmla="*/ 82 w 91"/>
                <a:gd name="T93" fmla="*/ 87 h 93"/>
                <a:gd name="T94" fmla="*/ 85 w 91"/>
                <a:gd name="T95" fmla="*/ 87 h 93"/>
                <a:gd name="T96" fmla="*/ 85 w 91"/>
                <a:gd name="T97" fmla="*/ 84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1" h="93">
                  <a:moveTo>
                    <a:pt x="87" y="39"/>
                  </a:moveTo>
                  <a:cubicBezTo>
                    <a:pt x="89" y="40"/>
                    <a:pt x="91" y="43"/>
                    <a:pt x="91" y="46"/>
                  </a:cubicBezTo>
                  <a:cubicBezTo>
                    <a:pt x="91" y="83"/>
                    <a:pt x="91" y="83"/>
                    <a:pt x="91" y="83"/>
                  </a:cubicBezTo>
                  <a:cubicBezTo>
                    <a:pt x="91" y="89"/>
                    <a:pt x="86" y="93"/>
                    <a:pt x="81" y="93"/>
                  </a:cubicBezTo>
                  <a:cubicBezTo>
                    <a:pt x="10" y="93"/>
                    <a:pt x="10" y="93"/>
                    <a:pt x="10" y="93"/>
                  </a:cubicBezTo>
                  <a:cubicBezTo>
                    <a:pt x="5" y="93"/>
                    <a:pt x="0" y="89"/>
                    <a:pt x="0" y="83"/>
                  </a:cubicBezTo>
                  <a:cubicBezTo>
                    <a:pt x="0" y="46"/>
                    <a:pt x="0" y="46"/>
                    <a:pt x="0" y="46"/>
                  </a:cubicBezTo>
                  <a:cubicBezTo>
                    <a:pt x="0" y="44"/>
                    <a:pt x="1" y="41"/>
                    <a:pt x="3" y="40"/>
                  </a:cubicBezTo>
                  <a:cubicBezTo>
                    <a:pt x="3" y="40"/>
                    <a:pt x="3" y="40"/>
                    <a:pt x="3" y="40"/>
                  </a:cubicBezTo>
                  <a:cubicBezTo>
                    <a:pt x="3" y="40"/>
                    <a:pt x="3" y="40"/>
                    <a:pt x="3" y="40"/>
                  </a:cubicBezTo>
                  <a:cubicBezTo>
                    <a:pt x="3" y="40"/>
                    <a:pt x="3" y="40"/>
                    <a:pt x="3" y="39"/>
                  </a:cubicBezTo>
                  <a:cubicBezTo>
                    <a:pt x="40" y="3"/>
                    <a:pt x="40" y="3"/>
                    <a:pt x="40" y="3"/>
                  </a:cubicBezTo>
                  <a:cubicBezTo>
                    <a:pt x="43" y="0"/>
                    <a:pt x="47" y="0"/>
                    <a:pt x="51" y="3"/>
                  </a:cubicBezTo>
                  <a:cubicBezTo>
                    <a:pt x="87" y="39"/>
                    <a:pt x="87" y="39"/>
                    <a:pt x="87" y="39"/>
                  </a:cubicBezTo>
                  <a:close/>
                  <a:moveTo>
                    <a:pt x="16" y="30"/>
                  </a:moveTo>
                  <a:cubicBezTo>
                    <a:pt x="16" y="52"/>
                    <a:pt x="16" y="52"/>
                    <a:pt x="16" y="52"/>
                  </a:cubicBezTo>
                  <a:cubicBezTo>
                    <a:pt x="46" y="75"/>
                    <a:pt x="46" y="75"/>
                    <a:pt x="46" y="75"/>
                  </a:cubicBezTo>
                  <a:cubicBezTo>
                    <a:pt x="73" y="54"/>
                    <a:pt x="73" y="54"/>
                    <a:pt x="73" y="54"/>
                  </a:cubicBezTo>
                  <a:cubicBezTo>
                    <a:pt x="73" y="30"/>
                    <a:pt x="73" y="30"/>
                    <a:pt x="73" y="30"/>
                  </a:cubicBezTo>
                  <a:cubicBezTo>
                    <a:pt x="16" y="30"/>
                    <a:pt x="16" y="30"/>
                    <a:pt x="16" y="30"/>
                  </a:cubicBezTo>
                  <a:close/>
                  <a:moveTo>
                    <a:pt x="26" y="35"/>
                  </a:moveTo>
                  <a:cubicBezTo>
                    <a:pt x="26" y="39"/>
                    <a:pt x="26" y="39"/>
                    <a:pt x="26" y="39"/>
                  </a:cubicBezTo>
                  <a:cubicBezTo>
                    <a:pt x="64" y="39"/>
                    <a:pt x="64" y="39"/>
                    <a:pt x="64" y="39"/>
                  </a:cubicBezTo>
                  <a:cubicBezTo>
                    <a:pt x="64" y="35"/>
                    <a:pt x="64" y="35"/>
                    <a:pt x="64" y="35"/>
                  </a:cubicBezTo>
                  <a:cubicBezTo>
                    <a:pt x="26" y="35"/>
                    <a:pt x="26" y="35"/>
                    <a:pt x="26" y="35"/>
                  </a:cubicBezTo>
                  <a:close/>
                  <a:moveTo>
                    <a:pt x="26" y="51"/>
                  </a:moveTo>
                  <a:cubicBezTo>
                    <a:pt x="26" y="55"/>
                    <a:pt x="26" y="55"/>
                    <a:pt x="26" y="55"/>
                  </a:cubicBezTo>
                  <a:cubicBezTo>
                    <a:pt x="64" y="55"/>
                    <a:pt x="64" y="55"/>
                    <a:pt x="64" y="55"/>
                  </a:cubicBezTo>
                  <a:cubicBezTo>
                    <a:pt x="64" y="51"/>
                    <a:pt x="64" y="51"/>
                    <a:pt x="64" y="51"/>
                  </a:cubicBezTo>
                  <a:cubicBezTo>
                    <a:pt x="26" y="51"/>
                    <a:pt x="26" y="51"/>
                    <a:pt x="26" y="51"/>
                  </a:cubicBezTo>
                  <a:close/>
                  <a:moveTo>
                    <a:pt x="26" y="43"/>
                  </a:moveTo>
                  <a:cubicBezTo>
                    <a:pt x="26" y="47"/>
                    <a:pt x="26" y="47"/>
                    <a:pt x="26" y="47"/>
                  </a:cubicBezTo>
                  <a:cubicBezTo>
                    <a:pt x="64" y="47"/>
                    <a:pt x="64" y="47"/>
                    <a:pt x="64" y="47"/>
                  </a:cubicBezTo>
                  <a:cubicBezTo>
                    <a:pt x="64" y="43"/>
                    <a:pt x="64" y="43"/>
                    <a:pt x="64" y="43"/>
                  </a:cubicBezTo>
                  <a:cubicBezTo>
                    <a:pt x="26" y="43"/>
                    <a:pt x="26" y="43"/>
                    <a:pt x="26" y="43"/>
                  </a:cubicBezTo>
                  <a:close/>
                  <a:moveTo>
                    <a:pt x="10" y="87"/>
                  </a:moveTo>
                  <a:cubicBezTo>
                    <a:pt x="28" y="70"/>
                    <a:pt x="28" y="70"/>
                    <a:pt x="28" y="70"/>
                  </a:cubicBezTo>
                  <a:cubicBezTo>
                    <a:pt x="29" y="69"/>
                    <a:pt x="29" y="68"/>
                    <a:pt x="28" y="67"/>
                  </a:cubicBezTo>
                  <a:cubicBezTo>
                    <a:pt x="28" y="66"/>
                    <a:pt x="27" y="66"/>
                    <a:pt x="26" y="67"/>
                  </a:cubicBezTo>
                  <a:cubicBezTo>
                    <a:pt x="8" y="84"/>
                    <a:pt x="8" y="84"/>
                    <a:pt x="8" y="84"/>
                  </a:cubicBezTo>
                  <a:cubicBezTo>
                    <a:pt x="7" y="85"/>
                    <a:pt x="7" y="86"/>
                    <a:pt x="8" y="87"/>
                  </a:cubicBezTo>
                  <a:cubicBezTo>
                    <a:pt x="8" y="88"/>
                    <a:pt x="10" y="88"/>
                    <a:pt x="10" y="87"/>
                  </a:cubicBezTo>
                  <a:close/>
                  <a:moveTo>
                    <a:pt x="85" y="84"/>
                  </a:moveTo>
                  <a:cubicBezTo>
                    <a:pt x="67" y="67"/>
                    <a:pt x="67" y="67"/>
                    <a:pt x="67" y="67"/>
                  </a:cubicBezTo>
                  <a:cubicBezTo>
                    <a:pt x="66" y="66"/>
                    <a:pt x="65" y="66"/>
                    <a:pt x="64" y="67"/>
                  </a:cubicBezTo>
                  <a:cubicBezTo>
                    <a:pt x="63" y="68"/>
                    <a:pt x="63" y="69"/>
                    <a:pt x="64" y="70"/>
                  </a:cubicBezTo>
                  <a:cubicBezTo>
                    <a:pt x="82" y="87"/>
                    <a:pt x="82" y="87"/>
                    <a:pt x="82" y="87"/>
                  </a:cubicBezTo>
                  <a:cubicBezTo>
                    <a:pt x="83" y="88"/>
                    <a:pt x="84" y="88"/>
                    <a:pt x="85" y="87"/>
                  </a:cubicBezTo>
                  <a:cubicBezTo>
                    <a:pt x="85" y="86"/>
                    <a:pt x="85" y="85"/>
                    <a:pt x="85" y="84"/>
                  </a:cubicBezTo>
                  <a:close/>
                </a:path>
              </a:pathLst>
            </a:custGeom>
            <a:solidFill>
              <a:schemeClr val="bg1"/>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latin typeface="Arial" panose="020B0604020202020204" pitchFamily="34" charset="0"/>
                <a:cs typeface="Arial" panose="020B0604020202020204" pitchFamily="34" charset="0"/>
              </a:endParaRPr>
            </a:p>
          </p:txBody>
        </p:sp>
        <p:sp>
          <p:nvSpPr>
            <p:cNvPr id="15" name="Freeform 101"/>
            <p:cNvSpPr>
              <a:spLocks noEditPoints="1"/>
            </p:cNvSpPr>
            <p:nvPr/>
          </p:nvSpPr>
          <p:spPr bwMode="auto">
            <a:xfrm>
              <a:off x="5002213" y="2806135"/>
              <a:ext cx="371545" cy="363150"/>
            </a:xfrm>
            <a:custGeom>
              <a:avLst/>
              <a:gdLst>
                <a:gd name="T0" fmla="*/ 74 w 82"/>
                <a:gd name="T1" fmla="*/ 6 h 80"/>
                <a:gd name="T2" fmla="*/ 67 w 82"/>
                <a:gd name="T3" fmla="*/ 27 h 80"/>
                <a:gd name="T4" fmla="*/ 65 w 82"/>
                <a:gd name="T5" fmla="*/ 30 h 80"/>
                <a:gd name="T6" fmla="*/ 75 w 82"/>
                <a:gd name="T7" fmla="*/ 71 h 80"/>
                <a:gd name="T8" fmla="*/ 66 w 82"/>
                <a:gd name="T9" fmla="*/ 80 h 80"/>
                <a:gd name="T10" fmla="*/ 44 w 82"/>
                <a:gd name="T11" fmla="*/ 50 h 80"/>
                <a:gd name="T12" fmla="*/ 36 w 82"/>
                <a:gd name="T13" fmla="*/ 57 h 80"/>
                <a:gd name="T14" fmla="*/ 39 w 82"/>
                <a:gd name="T15" fmla="*/ 70 h 80"/>
                <a:gd name="T16" fmla="*/ 34 w 82"/>
                <a:gd name="T17" fmla="*/ 75 h 80"/>
                <a:gd name="T18" fmla="*/ 26 w 82"/>
                <a:gd name="T19" fmla="*/ 61 h 80"/>
                <a:gd name="T20" fmla="*/ 21 w 82"/>
                <a:gd name="T21" fmla="*/ 67 h 80"/>
                <a:gd name="T22" fmla="*/ 16 w 82"/>
                <a:gd name="T23" fmla="*/ 62 h 80"/>
                <a:gd name="T24" fmla="*/ 21 w 82"/>
                <a:gd name="T25" fmla="*/ 57 h 80"/>
                <a:gd name="T26" fmla="*/ 7 w 82"/>
                <a:gd name="T27" fmla="*/ 50 h 80"/>
                <a:gd name="T28" fmla="*/ 12 w 82"/>
                <a:gd name="T29" fmla="*/ 44 h 80"/>
                <a:gd name="T30" fmla="*/ 25 w 82"/>
                <a:gd name="T31" fmla="*/ 47 h 80"/>
                <a:gd name="T32" fmla="*/ 32 w 82"/>
                <a:gd name="T33" fmla="*/ 39 h 80"/>
                <a:gd name="T34" fmla="*/ 0 w 82"/>
                <a:gd name="T35" fmla="*/ 18 h 80"/>
                <a:gd name="T36" fmla="*/ 9 w 82"/>
                <a:gd name="T37" fmla="*/ 8 h 80"/>
                <a:gd name="T38" fmla="*/ 51 w 82"/>
                <a:gd name="T39" fmla="*/ 16 h 80"/>
                <a:gd name="T40" fmla="*/ 53 w 82"/>
                <a:gd name="T41" fmla="*/ 13 h 80"/>
                <a:gd name="T42" fmla="*/ 74 w 82"/>
                <a:gd name="T43" fmla="*/ 6 h 80"/>
                <a:gd name="T44" fmla="*/ 82 w 82"/>
                <a:gd name="T45" fmla="*/ 50 h 80"/>
                <a:gd name="T46" fmla="*/ 74 w 82"/>
                <a:gd name="T47" fmla="*/ 42 h 80"/>
                <a:gd name="T48" fmla="*/ 72 w 82"/>
                <a:gd name="T49" fmla="*/ 44 h 80"/>
                <a:gd name="T50" fmla="*/ 76 w 82"/>
                <a:gd name="T51" fmla="*/ 57 h 80"/>
                <a:gd name="T52" fmla="*/ 82 w 82"/>
                <a:gd name="T53" fmla="*/ 50 h 80"/>
                <a:gd name="T54" fmla="*/ 29 w 82"/>
                <a:gd name="T55" fmla="*/ 0 h 80"/>
                <a:gd name="T56" fmla="*/ 23 w 82"/>
                <a:gd name="T57" fmla="*/ 7 h 80"/>
                <a:gd name="T58" fmla="*/ 36 w 82"/>
                <a:gd name="T59" fmla="*/ 10 h 80"/>
                <a:gd name="T60" fmla="*/ 37 w 82"/>
                <a:gd name="T61" fmla="*/ 8 h 80"/>
                <a:gd name="T62" fmla="*/ 29 w 82"/>
                <a:gd name="T6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2" h="80">
                  <a:moveTo>
                    <a:pt x="74" y="6"/>
                  </a:moveTo>
                  <a:cubicBezTo>
                    <a:pt x="76" y="15"/>
                    <a:pt x="74" y="21"/>
                    <a:pt x="67" y="27"/>
                  </a:cubicBezTo>
                  <a:cubicBezTo>
                    <a:pt x="65" y="30"/>
                    <a:pt x="65" y="30"/>
                    <a:pt x="65" y="30"/>
                  </a:cubicBezTo>
                  <a:cubicBezTo>
                    <a:pt x="75" y="71"/>
                    <a:pt x="75" y="71"/>
                    <a:pt x="75" y="71"/>
                  </a:cubicBezTo>
                  <a:cubicBezTo>
                    <a:pt x="66" y="80"/>
                    <a:pt x="66" y="80"/>
                    <a:pt x="66" y="80"/>
                  </a:cubicBezTo>
                  <a:cubicBezTo>
                    <a:pt x="44" y="50"/>
                    <a:pt x="44" y="50"/>
                    <a:pt x="44" y="50"/>
                  </a:cubicBezTo>
                  <a:cubicBezTo>
                    <a:pt x="36" y="57"/>
                    <a:pt x="36" y="57"/>
                    <a:pt x="36" y="57"/>
                  </a:cubicBezTo>
                  <a:cubicBezTo>
                    <a:pt x="39" y="70"/>
                    <a:pt x="39" y="70"/>
                    <a:pt x="39" y="70"/>
                  </a:cubicBezTo>
                  <a:cubicBezTo>
                    <a:pt x="34" y="75"/>
                    <a:pt x="34" y="75"/>
                    <a:pt x="34" y="75"/>
                  </a:cubicBezTo>
                  <a:cubicBezTo>
                    <a:pt x="26" y="61"/>
                    <a:pt x="26" y="61"/>
                    <a:pt x="26" y="61"/>
                  </a:cubicBezTo>
                  <a:cubicBezTo>
                    <a:pt x="21" y="67"/>
                    <a:pt x="21" y="67"/>
                    <a:pt x="21" y="67"/>
                  </a:cubicBezTo>
                  <a:cubicBezTo>
                    <a:pt x="16" y="62"/>
                    <a:pt x="16" y="62"/>
                    <a:pt x="16" y="62"/>
                  </a:cubicBezTo>
                  <a:cubicBezTo>
                    <a:pt x="21" y="57"/>
                    <a:pt x="21" y="57"/>
                    <a:pt x="21" y="57"/>
                  </a:cubicBezTo>
                  <a:cubicBezTo>
                    <a:pt x="7" y="50"/>
                    <a:pt x="7" y="50"/>
                    <a:pt x="7" y="50"/>
                  </a:cubicBezTo>
                  <a:cubicBezTo>
                    <a:pt x="12" y="44"/>
                    <a:pt x="12" y="44"/>
                    <a:pt x="12" y="44"/>
                  </a:cubicBezTo>
                  <a:cubicBezTo>
                    <a:pt x="25" y="47"/>
                    <a:pt x="25" y="47"/>
                    <a:pt x="25" y="47"/>
                  </a:cubicBezTo>
                  <a:cubicBezTo>
                    <a:pt x="32" y="39"/>
                    <a:pt x="32" y="39"/>
                    <a:pt x="32" y="39"/>
                  </a:cubicBezTo>
                  <a:cubicBezTo>
                    <a:pt x="0" y="18"/>
                    <a:pt x="0" y="18"/>
                    <a:pt x="0" y="18"/>
                  </a:cubicBezTo>
                  <a:cubicBezTo>
                    <a:pt x="9" y="8"/>
                    <a:pt x="9" y="8"/>
                    <a:pt x="9" y="8"/>
                  </a:cubicBezTo>
                  <a:cubicBezTo>
                    <a:pt x="51" y="16"/>
                    <a:pt x="51" y="16"/>
                    <a:pt x="51" y="16"/>
                  </a:cubicBezTo>
                  <a:cubicBezTo>
                    <a:pt x="53" y="13"/>
                    <a:pt x="53" y="13"/>
                    <a:pt x="53" y="13"/>
                  </a:cubicBezTo>
                  <a:cubicBezTo>
                    <a:pt x="60" y="5"/>
                    <a:pt x="67" y="4"/>
                    <a:pt x="74" y="6"/>
                  </a:cubicBezTo>
                  <a:close/>
                  <a:moveTo>
                    <a:pt x="82" y="50"/>
                  </a:moveTo>
                  <a:cubicBezTo>
                    <a:pt x="74" y="42"/>
                    <a:pt x="74" y="42"/>
                    <a:pt x="74" y="42"/>
                  </a:cubicBezTo>
                  <a:cubicBezTo>
                    <a:pt x="72" y="44"/>
                    <a:pt x="72" y="44"/>
                    <a:pt x="72" y="44"/>
                  </a:cubicBezTo>
                  <a:cubicBezTo>
                    <a:pt x="76" y="57"/>
                    <a:pt x="76" y="57"/>
                    <a:pt x="76" y="57"/>
                  </a:cubicBezTo>
                  <a:cubicBezTo>
                    <a:pt x="82" y="50"/>
                    <a:pt x="82" y="50"/>
                    <a:pt x="82" y="50"/>
                  </a:cubicBezTo>
                  <a:close/>
                  <a:moveTo>
                    <a:pt x="29" y="0"/>
                  </a:moveTo>
                  <a:cubicBezTo>
                    <a:pt x="23" y="7"/>
                    <a:pt x="23" y="7"/>
                    <a:pt x="23" y="7"/>
                  </a:cubicBezTo>
                  <a:cubicBezTo>
                    <a:pt x="36" y="10"/>
                    <a:pt x="36" y="10"/>
                    <a:pt x="36" y="10"/>
                  </a:cubicBezTo>
                  <a:cubicBezTo>
                    <a:pt x="37" y="8"/>
                    <a:pt x="37" y="8"/>
                    <a:pt x="37" y="8"/>
                  </a:cubicBezTo>
                  <a:lnTo>
                    <a:pt x="29" y="0"/>
                  </a:lnTo>
                  <a:close/>
                </a:path>
              </a:pathLst>
            </a:custGeom>
            <a:solidFill>
              <a:schemeClr val="bg1"/>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latin typeface="Arial" panose="020B0604020202020204" pitchFamily="34" charset="0"/>
                <a:cs typeface="Arial" panose="020B0604020202020204" pitchFamily="34" charset="0"/>
              </a:endParaRPr>
            </a:p>
          </p:txBody>
        </p:sp>
        <p:sp>
          <p:nvSpPr>
            <p:cNvPr id="16" name="Freeform 102"/>
            <p:cNvSpPr>
              <a:spLocks noEditPoints="1"/>
            </p:cNvSpPr>
            <p:nvPr/>
          </p:nvSpPr>
          <p:spPr bwMode="auto">
            <a:xfrm>
              <a:off x="6835181" y="2747360"/>
              <a:ext cx="348455" cy="421925"/>
            </a:xfrm>
            <a:custGeom>
              <a:avLst/>
              <a:gdLst>
                <a:gd name="T0" fmla="*/ 0 w 77"/>
                <a:gd name="T1" fmla="*/ 85 h 93"/>
                <a:gd name="T2" fmla="*/ 30 w 77"/>
                <a:gd name="T3" fmla="*/ 20 h 93"/>
                <a:gd name="T4" fmla="*/ 38 w 77"/>
                <a:gd name="T5" fmla="*/ 26 h 93"/>
                <a:gd name="T6" fmla="*/ 39 w 77"/>
                <a:gd name="T7" fmla="*/ 27 h 93"/>
                <a:gd name="T8" fmla="*/ 39 w 77"/>
                <a:gd name="T9" fmla="*/ 27 h 93"/>
                <a:gd name="T10" fmla="*/ 40 w 77"/>
                <a:gd name="T11" fmla="*/ 27 h 93"/>
                <a:gd name="T12" fmla="*/ 40 w 77"/>
                <a:gd name="T13" fmla="*/ 28 h 93"/>
                <a:gd name="T14" fmla="*/ 40 w 77"/>
                <a:gd name="T15" fmla="*/ 28 h 93"/>
                <a:gd name="T16" fmla="*/ 41 w 77"/>
                <a:gd name="T17" fmla="*/ 28 h 93"/>
                <a:gd name="T18" fmla="*/ 41 w 77"/>
                <a:gd name="T19" fmla="*/ 29 h 93"/>
                <a:gd name="T20" fmla="*/ 42 w 77"/>
                <a:gd name="T21" fmla="*/ 29 h 93"/>
                <a:gd name="T22" fmla="*/ 42 w 77"/>
                <a:gd name="T23" fmla="*/ 29 h 93"/>
                <a:gd name="T24" fmla="*/ 43 w 77"/>
                <a:gd name="T25" fmla="*/ 29 h 93"/>
                <a:gd name="T26" fmla="*/ 43 w 77"/>
                <a:gd name="T27" fmla="*/ 30 h 93"/>
                <a:gd name="T28" fmla="*/ 43 w 77"/>
                <a:gd name="T29" fmla="*/ 30 h 93"/>
                <a:gd name="T30" fmla="*/ 48 w 77"/>
                <a:gd name="T31" fmla="*/ 33 h 93"/>
                <a:gd name="T32" fmla="*/ 48 w 77"/>
                <a:gd name="T33" fmla="*/ 33 h 93"/>
                <a:gd name="T34" fmla="*/ 49 w 77"/>
                <a:gd name="T35" fmla="*/ 34 h 93"/>
                <a:gd name="T36" fmla="*/ 49 w 77"/>
                <a:gd name="T37" fmla="*/ 34 h 93"/>
                <a:gd name="T38" fmla="*/ 50 w 77"/>
                <a:gd name="T39" fmla="*/ 34 h 93"/>
                <a:gd name="T40" fmla="*/ 50 w 77"/>
                <a:gd name="T41" fmla="*/ 35 h 93"/>
                <a:gd name="T42" fmla="*/ 50 w 77"/>
                <a:gd name="T43" fmla="*/ 35 h 93"/>
                <a:gd name="T44" fmla="*/ 51 w 77"/>
                <a:gd name="T45" fmla="*/ 35 h 93"/>
                <a:gd name="T46" fmla="*/ 51 w 77"/>
                <a:gd name="T47" fmla="*/ 36 h 93"/>
                <a:gd name="T48" fmla="*/ 52 w 77"/>
                <a:gd name="T49" fmla="*/ 36 h 93"/>
                <a:gd name="T50" fmla="*/ 52 w 77"/>
                <a:gd name="T51" fmla="*/ 36 h 93"/>
                <a:gd name="T52" fmla="*/ 53 w 77"/>
                <a:gd name="T53" fmla="*/ 37 h 93"/>
                <a:gd name="T54" fmla="*/ 53 w 77"/>
                <a:gd name="T55" fmla="*/ 37 h 93"/>
                <a:gd name="T56" fmla="*/ 48 w 77"/>
                <a:gd name="T57" fmla="*/ 79 h 93"/>
                <a:gd name="T58" fmla="*/ 7 w 77"/>
                <a:gd name="T59" fmla="*/ 91 h 93"/>
                <a:gd name="T60" fmla="*/ 35 w 77"/>
                <a:gd name="T61" fmla="*/ 64 h 93"/>
                <a:gd name="T62" fmla="*/ 19 w 77"/>
                <a:gd name="T63" fmla="*/ 53 h 93"/>
                <a:gd name="T64" fmla="*/ 3 w 77"/>
                <a:gd name="T65" fmla="*/ 88 h 93"/>
                <a:gd name="T66" fmla="*/ 73 w 77"/>
                <a:gd name="T67" fmla="*/ 93 h 93"/>
                <a:gd name="T68" fmla="*/ 54 w 77"/>
                <a:gd name="T69" fmla="*/ 83 h 93"/>
                <a:gd name="T70" fmla="*/ 69 w 77"/>
                <a:gd name="T71" fmla="*/ 42 h 93"/>
                <a:gd name="T72" fmla="*/ 34 w 77"/>
                <a:gd name="T73" fmla="*/ 0 h 93"/>
                <a:gd name="T74" fmla="*/ 69 w 77"/>
                <a:gd name="T75" fmla="*/ 4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chemeClr val="bg1"/>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latin typeface="Arial" panose="020B0604020202020204" pitchFamily="34" charset="0"/>
                <a:cs typeface="Arial" panose="020B0604020202020204" pitchFamily="34" charset="0"/>
              </a:endParaRPr>
            </a:p>
          </p:txBody>
        </p:sp>
      </p:grpSp>
      <p:grpSp>
        <p:nvGrpSpPr>
          <p:cNvPr id="17" name="组合 16"/>
          <p:cNvGrpSpPr/>
          <p:nvPr/>
        </p:nvGrpSpPr>
        <p:grpSpPr>
          <a:xfrm>
            <a:off x="8508139" y="3239800"/>
            <a:ext cx="2218909" cy="884966"/>
            <a:chOff x="7483989" y="3375179"/>
            <a:chExt cx="3082049" cy="884966"/>
          </a:xfrm>
        </p:grpSpPr>
        <p:sp>
          <p:nvSpPr>
            <p:cNvPr id="18" name="矩形 17"/>
            <p:cNvSpPr/>
            <p:nvPr/>
          </p:nvSpPr>
          <p:spPr>
            <a:xfrm>
              <a:off x="7483990" y="3761547"/>
              <a:ext cx="3082048" cy="498598"/>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en-US" altLang="zh-CN" sz="1100" dirty="0">
                  <a:solidFill>
                    <a:schemeClr val="bg1">
                      <a:lumMod val="50000"/>
                    </a:schemeClr>
                  </a:solidFill>
                  <a:latin typeface="Century Gothic" panose="020B0502020202020204" pitchFamily="34" charset="0"/>
                </a:rPr>
                <a:t>Far </a:t>
              </a:r>
              <a:r>
                <a:rPr lang="en-US" altLang="zh-CN" sz="1100" dirty="0" err="1">
                  <a:solidFill>
                    <a:schemeClr val="bg1">
                      <a:lumMod val="50000"/>
                    </a:schemeClr>
                  </a:solidFill>
                  <a:latin typeface="Century Gothic" panose="020B0502020202020204" pitchFamily="34" charset="0"/>
                </a:rPr>
                <a:t>far</a:t>
              </a:r>
              <a:r>
                <a:rPr lang="en-US" altLang="zh-CN" sz="1100" dirty="0">
                  <a:solidFill>
                    <a:schemeClr val="bg1">
                      <a:lumMod val="50000"/>
                    </a:schemeClr>
                  </a:solidFill>
                  <a:latin typeface="Century Gothic" panose="020B0502020202020204" pitchFamily="34" charset="0"/>
                </a:rPr>
                <a:t> away, behind the word mountains, far from the countries </a:t>
              </a:r>
              <a:r>
                <a:rPr lang="en-US" altLang="zh-CN" sz="1100" dirty="0" err="1">
                  <a:solidFill>
                    <a:schemeClr val="bg1">
                      <a:lumMod val="50000"/>
                    </a:schemeClr>
                  </a:solidFill>
                  <a:latin typeface="Century Gothic" panose="020B0502020202020204" pitchFamily="34" charset="0"/>
                </a:rPr>
                <a:t>Vokalia</a:t>
              </a:r>
              <a:endParaRPr lang="en-US" altLang="zh-CN" sz="1100" dirty="0">
                <a:solidFill>
                  <a:schemeClr val="bg1">
                    <a:lumMod val="50000"/>
                  </a:schemeClr>
                </a:solidFill>
                <a:latin typeface="Century Gothic" panose="020B0502020202020204" pitchFamily="34" charset="0"/>
              </a:endParaRPr>
            </a:p>
          </p:txBody>
        </p:sp>
        <p:sp>
          <p:nvSpPr>
            <p:cNvPr id="19" name="矩形 18"/>
            <p:cNvSpPr/>
            <p:nvPr/>
          </p:nvSpPr>
          <p:spPr>
            <a:xfrm>
              <a:off x="7483989" y="3375179"/>
              <a:ext cx="2482282" cy="424732"/>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zh-CN" altLang="en-US" b="1" dirty="0">
                  <a:solidFill>
                    <a:schemeClr val="tx1">
                      <a:lumMod val="75000"/>
                      <a:lumOff val="25000"/>
                    </a:schemeClr>
                  </a:solidFill>
                  <a:latin typeface="Century Gothic" panose="020B0502020202020204" pitchFamily="34" charset="0"/>
                </a:rPr>
                <a:t>标题文字添加</a:t>
              </a:r>
            </a:p>
          </p:txBody>
        </p:sp>
      </p:grpSp>
      <p:grpSp>
        <p:nvGrpSpPr>
          <p:cNvPr id="20" name="组合 19"/>
          <p:cNvGrpSpPr/>
          <p:nvPr/>
        </p:nvGrpSpPr>
        <p:grpSpPr>
          <a:xfrm>
            <a:off x="8508139" y="4889310"/>
            <a:ext cx="2218909" cy="884966"/>
            <a:chOff x="7483989" y="3375179"/>
            <a:chExt cx="3082049" cy="884966"/>
          </a:xfrm>
        </p:grpSpPr>
        <p:sp>
          <p:nvSpPr>
            <p:cNvPr id="21" name="矩形 20"/>
            <p:cNvSpPr/>
            <p:nvPr/>
          </p:nvSpPr>
          <p:spPr>
            <a:xfrm>
              <a:off x="7483990" y="3761547"/>
              <a:ext cx="3082048" cy="498598"/>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en-US" altLang="zh-CN" sz="1100" dirty="0">
                  <a:solidFill>
                    <a:schemeClr val="bg1">
                      <a:lumMod val="50000"/>
                    </a:schemeClr>
                  </a:solidFill>
                  <a:latin typeface="Century Gothic" panose="020B0502020202020204" pitchFamily="34" charset="0"/>
                </a:rPr>
                <a:t>Far </a:t>
              </a:r>
              <a:r>
                <a:rPr lang="en-US" altLang="zh-CN" sz="1100" dirty="0" err="1">
                  <a:solidFill>
                    <a:schemeClr val="bg1">
                      <a:lumMod val="50000"/>
                    </a:schemeClr>
                  </a:solidFill>
                  <a:latin typeface="Century Gothic" panose="020B0502020202020204" pitchFamily="34" charset="0"/>
                </a:rPr>
                <a:t>far</a:t>
              </a:r>
              <a:r>
                <a:rPr lang="en-US" altLang="zh-CN" sz="1100" dirty="0">
                  <a:solidFill>
                    <a:schemeClr val="bg1">
                      <a:lumMod val="50000"/>
                    </a:schemeClr>
                  </a:solidFill>
                  <a:latin typeface="Century Gothic" panose="020B0502020202020204" pitchFamily="34" charset="0"/>
                </a:rPr>
                <a:t> away, behind the word mountains, far from the countries </a:t>
              </a:r>
              <a:r>
                <a:rPr lang="en-US" altLang="zh-CN" sz="1100" dirty="0" err="1">
                  <a:solidFill>
                    <a:schemeClr val="bg1">
                      <a:lumMod val="50000"/>
                    </a:schemeClr>
                  </a:solidFill>
                  <a:latin typeface="Century Gothic" panose="020B0502020202020204" pitchFamily="34" charset="0"/>
                </a:rPr>
                <a:t>Vokalia</a:t>
              </a:r>
              <a:endParaRPr lang="en-US" altLang="zh-CN" sz="1100" dirty="0">
                <a:solidFill>
                  <a:schemeClr val="bg1">
                    <a:lumMod val="50000"/>
                  </a:schemeClr>
                </a:solidFill>
                <a:latin typeface="Century Gothic" panose="020B0502020202020204" pitchFamily="34" charset="0"/>
              </a:endParaRPr>
            </a:p>
          </p:txBody>
        </p:sp>
        <p:sp>
          <p:nvSpPr>
            <p:cNvPr id="22" name="矩形 21"/>
            <p:cNvSpPr/>
            <p:nvPr/>
          </p:nvSpPr>
          <p:spPr>
            <a:xfrm>
              <a:off x="7483989" y="3375179"/>
              <a:ext cx="2482282" cy="424732"/>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zh-CN" altLang="en-US" b="1" dirty="0">
                  <a:solidFill>
                    <a:schemeClr val="tx1">
                      <a:lumMod val="75000"/>
                      <a:lumOff val="25000"/>
                    </a:schemeClr>
                  </a:solidFill>
                  <a:latin typeface="Century Gothic" panose="020B0502020202020204" pitchFamily="34" charset="0"/>
                </a:rPr>
                <a:t>标题文字添加</a:t>
              </a:r>
            </a:p>
          </p:txBody>
        </p:sp>
      </p:grpSp>
      <p:grpSp>
        <p:nvGrpSpPr>
          <p:cNvPr id="23" name="组合 22"/>
          <p:cNvGrpSpPr/>
          <p:nvPr/>
        </p:nvGrpSpPr>
        <p:grpSpPr>
          <a:xfrm>
            <a:off x="1470129" y="3239800"/>
            <a:ext cx="2218908" cy="884966"/>
            <a:chOff x="7483990" y="3375179"/>
            <a:chExt cx="3082048" cy="884966"/>
          </a:xfrm>
        </p:grpSpPr>
        <p:sp>
          <p:nvSpPr>
            <p:cNvPr id="24" name="矩形 23"/>
            <p:cNvSpPr/>
            <p:nvPr/>
          </p:nvSpPr>
          <p:spPr>
            <a:xfrm>
              <a:off x="7483990" y="3761547"/>
              <a:ext cx="3082048" cy="498598"/>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20000"/>
                </a:lnSpc>
              </a:pPr>
              <a:r>
                <a:rPr lang="en-US" altLang="zh-CN" sz="1100" dirty="0">
                  <a:solidFill>
                    <a:schemeClr val="bg1">
                      <a:lumMod val="50000"/>
                    </a:schemeClr>
                  </a:solidFill>
                  <a:latin typeface="Century Gothic" panose="020B0502020202020204" pitchFamily="34" charset="0"/>
                </a:rPr>
                <a:t>Far </a:t>
              </a:r>
              <a:r>
                <a:rPr lang="en-US" altLang="zh-CN" sz="1100" dirty="0" err="1">
                  <a:solidFill>
                    <a:schemeClr val="bg1">
                      <a:lumMod val="50000"/>
                    </a:schemeClr>
                  </a:solidFill>
                  <a:latin typeface="Century Gothic" panose="020B0502020202020204" pitchFamily="34" charset="0"/>
                </a:rPr>
                <a:t>far</a:t>
              </a:r>
              <a:r>
                <a:rPr lang="en-US" altLang="zh-CN" sz="1100" dirty="0">
                  <a:solidFill>
                    <a:schemeClr val="bg1">
                      <a:lumMod val="50000"/>
                    </a:schemeClr>
                  </a:solidFill>
                  <a:latin typeface="Century Gothic" panose="020B0502020202020204" pitchFamily="34" charset="0"/>
                </a:rPr>
                <a:t> away, behind the word mountains, far from the countries </a:t>
              </a:r>
              <a:r>
                <a:rPr lang="en-US" altLang="zh-CN" sz="1100" dirty="0" err="1">
                  <a:solidFill>
                    <a:schemeClr val="bg1">
                      <a:lumMod val="50000"/>
                    </a:schemeClr>
                  </a:solidFill>
                  <a:latin typeface="Century Gothic" panose="020B0502020202020204" pitchFamily="34" charset="0"/>
                </a:rPr>
                <a:t>Vokalia</a:t>
              </a:r>
              <a:endParaRPr lang="en-US" altLang="zh-CN" sz="1100" dirty="0">
                <a:solidFill>
                  <a:schemeClr val="bg1">
                    <a:lumMod val="50000"/>
                  </a:schemeClr>
                </a:solidFill>
                <a:latin typeface="Century Gothic" panose="020B0502020202020204" pitchFamily="34" charset="0"/>
              </a:endParaRPr>
            </a:p>
          </p:txBody>
        </p:sp>
        <p:sp>
          <p:nvSpPr>
            <p:cNvPr id="25" name="矩形 24"/>
            <p:cNvSpPr/>
            <p:nvPr/>
          </p:nvSpPr>
          <p:spPr>
            <a:xfrm>
              <a:off x="8097715" y="3375179"/>
              <a:ext cx="2468323" cy="424732"/>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20000"/>
                </a:lnSpc>
              </a:pPr>
              <a:r>
                <a:rPr lang="zh-CN" altLang="en-US" b="1" dirty="0">
                  <a:solidFill>
                    <a:schemeClr val="tx1">
                      <a:lumMod val="75000"/>
                      <a:lumOff val="25000"/>
                    </a:schemeClr>
                  </a:solidFill>
                  <a:latin typeface="Century Gothic" panose="020B0502020202020204" pitchFamily="34" charset="0"/>
                </a:rPr>
                <a:t>标题文字添加</a:t>
              </a:r>
            </a:p>
          </p:txBody>
        </p:sp>
      </p:grpSp>
      <p:grpSp>
        <p:nvGrpSpPr>
          <p:cNvPr id="26" name="组合 25"/>
          <p:cNvGrpSpPr/>
          <p:nvPr/>
        </p:nvGrpSpPr>
        <p:grpSpPr>
          <a:xfrm>
            <a:off x="1470129" y="4889310"/>
            <a:ext cx="2218908" cy="884966"/>
            <a:chOff x="7483990" y="3375179"/>
            <a:chExt cx="3082048" cy="884966"/>
          </a:xfrm>
        </p:grpSpPr>
        <p:sp>
          <p:nvSpPr>
            <p:cNvPr id="27" name="矩形 26"/>
            <p:cNvSpPr/>
            <p:nvPr/>
          </p:nvSpPr>
          <p:spPr>
            <a:xfrm>
              <a:off x="7483990" y="3761547"/>
              <a:ext cx="3082048" cy="498598"/>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20000"/>
                </a:lnSpc>
              </a:pPr>
              <a:r>
                <a:rPr lang="en-US" altLang="zh-CN" sz="1100" dirty="0">
                  <a:solidFill>
                    <a:schemeClr val="bg1">
                      <a:lumMod val="50000"/>
                    </a:schemeClr>
                  </a:solidFill>
                  <a:latin typeface="Century Gothic" panose="020B0502020202020204" pitchFamily="34" charset="0"/>
                </a:rPr>
                <a:t>Far </a:t>
              </a:r>
              <a:r>
                <a:rPr lang="en-US" altLang="zh-CN" sz="1100" dirty="0" err="1">
                  <a:solidFill>
                    <a:schemeClr val="bg1">
                      <a:lumMod val="50000"/>
                    </a:schemeClr>
                  </a:solidFill>
                  <a:latin typeface="Century Gothic" panose="020B0502020202020204" pitchFamily="34" charset="0"/>
                </a:rPr>
                <a:t>far</a:t>
              </a:r>
              <a:r>
                <a:rPr lang="en-US" altLang="zh-CN" sz="1100" dirty="0">
                  <a:solidFill>
                    <a:schemeClr val="bg1">
                      <a:lumMod val="50000"/>
                    </a:schemeClr>
                  </a:solidFill>
                  <a:latin typeface="Century Gothic" panose="020B0502020202020204" pitchFamily="34" charset="0"/>
                </a:rPr>
                <a:t> away, behind the word mountains, far from the countries </a:t>
              </a:r>
              <a:r>
                <a:rPr lang="en-US" altLang="zh-CN" sz="1100" dirty="0" err="1">
                  <a:solidFill>
                    <a:schemeClr val="bg1">
                      <a:lumMod val="50000"/>
                    </a:schemeClr>
                  </a:solidFill>
                  <a:latin typeface="Century Gothic" panose="020B0502020202020204" pitchFamily="34" charset="0"/>
                </a:rPr>
                <a:t>Vokalia</a:t>
              </a:r>
              <a:endParaRPr lang="en-US" altLang="zh-CN" sz="1100" dirty="0">
                <a:solidFill>
                  <a:schemeClr val="bg1">
                    <a:lumMod val="50000"/>
                  </a:schemeClr>
                </a:solidFill>
                <a:latin typeface="Century Gothic" panose="020B0502020202020204" pitchFamily="34" charset="0"/>
              </a:endParaRPr>
            </a:p>
          </p:txBody>
        </p:sp>
        <p:sp>
          <p:nvSpPr>
            <p:cNvPr id="28" name="矩形 27"/>
            <p:cNvSpPr/>
            <p:nvPr/>
          </p:nvSpPr>
          <p:spPr>
            <a:xfrm>
              <a:off x="8309398" y="3375179"/>
              <a:ext cx="2256640" cy="424732"/>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20000"/>
                </a:lnSpc>
              </a:pPr>
              <a:r>
                <a:rPr lang="zh-CN" altLang="en-US" b="1" dirty="0">
                  <a:solidFill>
                    <a:schemeClr val="tx1">
                      <a:lumMod val="75000"/>
                      <a:lumOff val="25000"/>
                    </a:schemeClr>
                  </a:solidFill>
                  <a:latin typeface="Century Gothic" panose="020B0502020202020204" pitchFamily="34" charset="0"/>
                </a:rPr>
                <a:t>标题文字添加</a:t>
              </a:r>
            </a:p>
          </p:txBody>
        </p:sp>
      </p:grpSp>
      <p:grpSp>
        <p:nvGrpSpPr>
          <p:cNvPr id="29" name="Group 145"/>
          <p:cNvGrpSpPr/>
          <p:nvPr/>
        </p:nvGrpSpPr>
        <p:grpSpPr>
          <a:xfrm>
            <a:off x="1582278" y="1861004"/>
            <a:ext cx="608575" cy="608575"/>
            <a:chOff x="3510757" y="2582069"/>
            <a:chExt cx="464344" cy="464344"/>
          </a:xfrm>
          <a:solidFill>
            <a:schemeClr val="accent1"/>
          </a:solidFill>
        </p:grpSpPr>
        <p:sp>
          <p:nvSpPr>
            <p:cNvPr id="30" name="AutoShape 126"/>
            <p:cNvSpPr/>
            <p:nvPr/>
          </p:nvSpPr>
          <p:spPr bwMode="auto">
            <a:xfrm>
              <a:off x="3510757" y="2582069"/>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99" y="14850"/>
                  </a:moveTo>
                  <a:cubicBezTo>
                    <a:pt x="9772" y="14850"/>
                    <a:pt x="6749" y="11827"/>
                    <a:pt x="6749" y="8100"/>
                  </a:cubicBezTo>
                  <a:cubicBezTo>
                    <a:pt x="6749" y="4372"/>
                    <a:pt x="9772" y="1350"/>
                    <a:pt x="13499" y="1350"/>
                  </a:cubicBezTo>
                  <a:cubicBezTo>
                    <a:pt x="17227" y="1350"/>
                    <a:pt x="20249" y="4372"/>
                    <a:pt x="20249" y="8100"/>
                  </a:cubicBezTo>
                  <a:cubicBezTo>
                    <a:pt x="20249" y="11827"/>
                    <a:pt x="17227" y="14850"/>
                    <a:pt x="13499" y="14850"/>
                  </a:cubicBezTo>
                  <a:moveTo>
                    <a:pt x="3236" y="20042"/>
                  </a:moveTo>
                  <a:cubicBezTo>
                    <a:pt x="3019" y="20266"/>
                    <a:pt x="2718" y="20408"/>
                    <a:pt x="2382" y="20408"/>
                  </a:cubicBezTo>
                  <a:cubicBezTo>
                    <a:pt x="1724" y="20408"/>
                    <a:pt x="1191" y="19875"/>
                    <a:pt x="1191" y="19218"/>
                  </a:cubicBezTo>
                  <a:cubicBezTo>
                    <a:pt x="1191" y="18881"/>
                    <a:pt x="1332" y="18580"/>
                    <a:pt x="1557" y="18363"/>
                  </a:cubicBezTo>
                  <a:lnTo>
                    <a:pt x="1551" y="18358"/>
                  </a:lnTo>
                  <a:lnTo>
                    <a:pt x="6996" y="12913"/>
                  </a:lnTo>
                  <a:cubicBezTo>
                    <a:pt x="7472" y="13555"/>
                    <a:pt x="8039" y="14122"/>
                    <a:pt x="8680" y="14599"/>
                  </a:cubicBezTo>
                  <a:cubicBezTo>
                    <a:pt x="8680" y="14599"/>
                    <a:pt x="3236" y="20042"/>
                    <a:pt x="3236" y="20042"/>
                  </a:cubicBezTo>
                  <a:close/>
                  <a:moveTo>
                    <a:pt x="13499" y="0"/>
                  </a:moveTo>
                  <a:cubicBezTo>
                    <a:pt x="9026" y="0"/>
                    <a:pt x="5399" y="3626"/>
                    <a:pt x="5399" y="8100"/>
                  </a:cubicBezTo>
                  <a:cubicBezTo>
                    <a:pt x="5399" y="9467"/>
                    <a:pt x="5742" y="10754"/>
                    <a:pt x="6341" y="11884"/>
                  </a:cubicBezTo>
                  <a:lnTo>
                    <a:pt x="709" y="17515"/>
                  </a:lnTo>
                  <a:lnTo>
                    <a:pt x="713" y="17520"/>
                  </a:lnTo>
                  <a:cubicBezTo>
                    <a:pt x="274" y="17953"/>
                    <a:pt x="0" y="18552"/>
                    <a:pt x="0" y="19218"/>
                  </a:cubicBezTo>
                  <a:cubicBezTo>
                    <a:pt x="0" y="20533"/>
                    <a:pt x="1066" y="21599"/>
                    <a:pt x="2382" y="21599"/>
                  </a:cubicBezTo>
                  <a:cubicBezTo>
                    <a:pt x="3047" y="21599"/>
                    <a:pt x="3647" y="21326"/>
                    <a:pt x="4079" y="20885"/>
                  </a:cubicBezTo>
                  <a:lnTo>
                    <a:pt x="4078" y="20884"/>
                  </a:lnTo>
                  <a:lnTo>
                    <a:pt x="9708" y="15255"/>
                  </a:lnTo>
                  <a:cubicBezTo>
                    <a:pt x="10839" y="15856"/>
                    <a:pt x="12128" y="16200"/>
                    <a:pt x="13499" y="16200"/>
                  </a:cubicBezTo>
                  <a:cubicBezTo>
                    <a:pt x="17973" y="16200"/>
                    <a:pt x="21600" y="12573"/>
                    <a:pt x="21600" y="8100"/>
                  </a:cubicBezTo>
                  <a:cubicBezTo>
                    <a:pt x="21600" y="3626"/>
                    <a:pt x="17973" y="0"/>
                    <a:pt x="134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sym typeface="Gill Sans" charset="0"/>
              </a:endParaRPr>
            </a:p>
          </p:txBody>
        </p:sp>
        <p:sp>
          <p:nvSpPr>
            <p:cNvPr id="31" name="AutoShape 127"/>
            <p:cNvSpPr/>
            <p:nvPr/>
          </p:nvSpPr>
          <p:spPr bwMode="auto">
            <a:xfrm>
              <a:off x="3698875" y="2654300"/>
              <a:ext cx="109538" cy="1087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60" y="0"/>
                  </a:moveTo>
                  <a:cubicBezTo>
                    <a:pt x="9025" y="0"/>
                    <a:pt x="0" y="9025"/>
                    <a:pt x="0" y="20160"/>
                  </a:cubicBezTo>
                  <a:cubicBezTo>
                    <a:pt x="0" y="20954"/>
                    <a:pt x="644" y="21600"/>
                    <a:pt x="1440" y="21600"/>
                  </a:cubicBezTo>
                  <a:cubicBezTo>
                    <a:pt x="2235" y="21600"/>
                    <a:pt x="2880" y="20954"/>
                    <a:pt x="2880" y="20160"/>
                  </a:cubicBezTo>
                  <a:cubicBezTo>
                    <a:pt x="2880" y="10618"/>
                    <a:pt x="10617" y="2880"/>
                    <a:pt x="20160" y="2880"/>
                  </a:cubicBezTo>
                  <a:cubicBezTo>
                    <a:pt x="20955" y="2880"/>
                    <a:pt x="21599" y="2234"/>
                    <a:pt x="21599" y="1440"/>
                  </a:cubicBezTo>
                  <a:cubicBezTo>
                    <a:pt x="21599" y="645"/>
                    <a:pt x="20955" y="0"/>
                    <a:pt x="2016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sym typeface="Gill Sans" charset="0"/>
              </a:endParaRPr>
            </a:p>
          </p:txBody>
        </p:sp>
      </p:grpSp>
      <p:sp>
        <p:nvSpPr>
          <p:cNvPr id="32" name="矩形 31"/>
          <p:cNvSpPr/>
          <p:nvPr/>
        </p:nvSpPr>
        <p:spPr>
          <a:xfrm>
            <a:off x="2270779" y="1767848"/>
            <a:ext cx="8320892" cy="701731"/>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en-US" altLang="zh-CN" sz="1100" dirty="0">
                <a:solidFill>
                  <a:schemeClr val="bg1">
                    <a:lumMod val="50000"/>
                  </a:schemeClr>
                </a:solidFill>
                <a:latin typeface="Century Gothic" panose="020B0502020202020204" pitchFamily="34" charset="0"/>
              </a:rPr>
              <a:t>Far </a:t>
            </a:r>
            <a:r>
              <a:rPr lang="en-US" altLang="zh-CN" sz="1100" dirty="0" err="1">
                <a:solidFill>
                  <a:schemeClr val="bg1">
                    <a:lumMod val="50000"/>
                  </a:schemeClr>
                </a:solidFill>
                <a:latin typeface="Century Gothic" panose="020B0502020202020204" pitchFamily="34" charset="0"/>
              </a:rPr>
              <a:t>far</a:t>
            </a:r>
            <a:r>
              <a:rPr lang="en-US" altLang="zh-CN" sz="1100" dirty="0">
                <a:solidFill>
                  <a:schemeClr val="bg1">
                    <a:lumMod val="50000"/>
                  </a:schemeClr>
                </a:solidFill>
                <a:latin typeface="Century Gothic" panose="020B0502020202020204" pitchFamily="34" charset="0"/>
              </a:rPr>
              <a:t> away, behind the word mountains, far from the countries Vokalia and Consonantia, there live the blind texts. Far </a:t>
            </a:r>
            <a:r>
              <a:rPr lang="en-US" altLang="zh-CN" sz="1100" dirty="0" err="1">
                <a:solidFill>
                  <a:schemeClr val="bg1">
                    <a:lumMod val="50000"/>
                  </a:schemeClr>
                </a:solidFill>
                <a:latin typeface="Century Gothic" panose="020B0502020202020204" pitchFamily="34" charset="0"/>
              </a:rPr>
              <a:t>far</a:t>
            </a:r>
            <a:r>
              <a:rPr lang="en-US" altLang="zh-CN" sz="1100" dirty="0">
                <a:solidFill>
                  <a:schemeClr val="bg1">
                    <a:lumMod val="50000"/>
                  </a:schemeClr>
                </a:solidFill>
                <a:latin typeface="Century Gothic" panose="020B0502020202020204" pitchFamily="34" charset="0"/>
              </a:rPr>
              <a:t> away, behind the word mountains, far from the </a:t>
            </a:r>
            <a:r>
              <a:rPr lang="en-US" altLang="zh-CN" sz="1100" dirty="0" err="1">
                <a:solidFill>
                  <a:schemeClr val="bg1">
                    <a:lumMod val="50000"/>
                  </a:schemeClr>
                </a:solidFill>
                <a:latin typeface="Century Gothic" panose="020B0502020202020204" pitchFamily="34" charset="0"/>
              </a:rPr>
              <a:t>countriesand</a:t>
            </a:r>
            <a:r>
              <a:rPr lang="en-US" altLang="zh-CN" sz="1100" dirty="0">
                <a:solidFill>
                  <a:schemeClr val="bg1">
                    <a:lumMod val="50000"/>
                  </a:schemeClr>
                </a:solidFill>
                <a:latin typeface="Century Gothic" panose="020B0502020202020204" pitchFamily="34" charset="0"/>
              </a:rPr>
              <a:t> </a:t>
            </a:r>
            <a:r>
              <a:rPr lang="en-US" altLang="zh-CN" sz="1100" dirty="0" err="1">
                <a:solidFill>
                  <a:schemeClr val="bg1">
                    <a:lumMod val="50000"/>
                  </a:schemeClr>
                </a:solidFill>
                <a:latin typeface="Century Gothic" panose="020B0502020202020204" pitchFamily="34" charset="0"/>
              </a:rPr>
              <a:t>Consonantia</a:t>
            </a:r>
            <a:r>
              <a:rPr lang="en-US" altLang="zh-CN" sz="1100" dirty="0">
                <a:solidFill>
                  <a:schemeClr val="bg1">
                    <a:lumMod val="50000"/>
                  </a:schemeClr>
                </a:solidFill>
                <a:latin typeface="Century Gothic" panose="020B0502020202020204" pitchFamily="34" charset="0"/>
              </a:rPr>
              <a:t>, there live the blind texts.</a:t>
            </a:r>
          </a:p>
          <a:p>
            <a:pPr>
              <a:lnSpc>
                <a:spcPct val="120000"/>
              </a:lnSpc>
            </a:pPr>
            <a:r>
              <a:rPr lang="en-US" altLang="zh-CN" sz="1100" dirty="0">
                <a:solidFill>
                  <a:schemeClr val="bg1">
                    <a:lumMod val="50000"/>
                  </a:schemeClr>
                </a:solidFill>
                <a:latin typeface="Century Gothic" panose="020B0502020202020204" pitchFamily="34" charset="0"/>
              </a:rPr>
              <a:t> </a:t>
            </a:r>
            <a:r>
              <a:rPr lang="en-US" altLang="zh-CN" sz="1100" dirty="0" err="1">
                <a:solidFill>
                  <a:schemeClr val="bg1">
                    <a:lumMod val="50000"/>
                  </a:schemeClr>
                </a:solidFill>
                <a:latin typeface="Century Gothic" panose="020B0502020202020204" pitchFamily="34" charset="0"/>
              </a:rPr>
              <a:t>Vokalia</a:t>
            </a:r>
            <a:r>
              <a:rPr lang="en-US" altLang="zh-CN" sz="1100" dirty="0">
                <a:solidFill>
                  <a:schemeClr val="bg1">
                    <a:lumMod val="50000"/>
                  </a:schemeClr>
                </a:solidFill>
                <a:latin typeface="Century Gothic" panose="020B0502020202020204" pitchFamily="34" charset="0"/>
              </a:rPr>
              <a:t> and </a:t>
            </a:r>
            <a:r>
              <a:rPr lang="en-US" altLang="zh-CN" sz="1100" dirty="0" err="1">
                <a:solidFill>
                  <a:schemeClr val="bg1">
                    <a:lumMod val="50000"/>
                  </a:schemeClr>
                </a:solidFill>
                <a:latin typeface="Century Gothic" panose="020B0502020202020204" pitchFamily="34" charset="0"/>
              </a:rPr>
              <a:t>Consonantia</a:t>
            </a:r>
            <a:r>
              <a:rPr lang="en-US" altLang="zh-CN" sz="1100" dirty="0">
                <a:solidFill>
                  <a:schemeClr val="bg1">
                    <a:lumMod val="50000"/>
                  </a:schemeClr>
                </a:solidFill>
                <a:latin typeface="Century Gothic" panose="020B0502020202020204" pitchFamily="34" charset="0"/>
              </a:rPr>
              <a:t>, there live the blind texts.</a:t>
            </a:r>
          </a:p>
        </p:txBody>
      </p:sp>
      <p:grpSp>
        <p:nvGrpSpPr>
          <p:cNvPr id="40" name="组合 39"/>
          <p:cNvGrpSpPr/>
          <p:nvPr/>
        </p:nvGrpSpPr>
        <p:grpSpPr>
          <a:xfrm>
            <a:off x="1121107" y="430231"/>
            <a:ext cx="4885993" cy="687492"/>
            <a:chOff x="5402407" y="1247256"/>
            <a:chExt cx="4885993" cy="687492"/>
          </a:xfrm>
        </p:grpSpPr>
        <p:sp>
          <p:nvSpPr>
            <p:cNvPr id="41" name="文本框 40"/>
            <p:cNvSpPr txBox="1"/>
            <p:nvPr/>
          </p:nvSpPr>
          <p:spPr>
            <a:xfrm>
              <a:off x="5402407" y="1247256"/>
              <a:ext cx="3295317" cy="523220"/>
            </a:xfrm>
            <a:prstGeom prst="rect">
              <a:avLst/>
            </a:prstGeom>
            <a:noFill/>
          </p:spPr>
          <p:txBody>
            <a:bodyPr wrap="squar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rPr>
                <a:t>标题文字添加此处</a:t>
              </a:r>
              <a:endParaRPr kumimoji="0" lang="zh-CN" altLang="en-US" sz="28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42" name="文本框 41"/>
            <p:cNvSpPr txBox="1"/>
            <p:nvPr/>
          </p:nvSpPr>
          <p:spPr>
            <a:xfrm>
              <a:off x="5402408" y="1664931"/>
              <a:ext cx="4885992" cy="269817"/>
            </a:xfrm>
            <a:prstGeom prst="rect">
              <a:avLst/>
            </a:prstGeom>
            <a:noFill/>
          </p:spPr>
          <p:txBody>
            <a:bodyPr wrap="square" rtlCol="0">
              <a:spAutoFit/>
              <a:scene3d>
                <a:camera prst="orthographicFront"/>
                <a:lightRig rig="threePt" dir="t"/>
              </a:scene3d>
              <a:sp3d contourW="12700"/>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en-US" altLang="zh-CN" sz="1050" b="0" i="0" u="none" strike="noStrike" kern="1200" cap="none" spc="0" normalizeH="0" baseline="0" noProof="0" dirty="0" smtClean="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print </a:t>
              </a:r>
              <a:r>
                <a:rPr kumimoji="0" lang="en-US" altLang="zh-CN" sz="105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the presentation and make it into a film to be used in a wider field</a:t>
              </a:r>
            </a:p>
          </p:txBody>
        </p:sp>
      </p:grpSp>
      <p:sp>
        <p:nvSpPr>
          <p:cNvPr id="43" name="矩形 42"/>
          <p:cNvSpPr/>
          <p:nvPr/>
        </p:nvSpPr>
        <p:spPr>
          <a:xfrm>
            <a:off x="0" y="-4296"/>
            <a:ext cx="765211" cy="76521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smtClean="0">
              <a:ln>
                <a:noFill/>
              </a:ln>
              <a:solidFill>
                <a:prstClr val="white"/>
              </a:solidFill>
              <a:effectLst/>
              <a:uLnTx/>
              <a:uFillTx/>
              <a:latin typeface="Arial" panose="020B0604020202020204"/>
              <a:ea typeface="微软雅黑" panose="020B0503020204020204" pitchFamily="34" charset="-122"/>
              <a:cs typeface="+mn-cs"/>
            </a:endParaRPr>
          </a:p>
        </p:txBody>
      </p:sp>
      <p:sp>
        <p:nvSpPr>
          <p:cNvPr id="44" name="矩形 43"/>
          <p:cNvSpPr/>
          <p:nvPr/>
        </p:nvSpPr>
        <p:spPr>
          <a:xfrm>
            <a:off x="476250" y="469754"/>
            <a:ext cx="582321" cy="582321"/>
          </a:xfrm>
          <a:prstGeom prst="rect">
            <a:avLst/>
          </a:prstGeom>
          <a:gradFill flip="none" rotWithShape="1">
            <a:gsLst>
              <a:gs pos="0">
                <a:srgbClr val="E52D27"/>
              </a:gs>
              <a:gs pos="100000">
                <a:srgbClr val="B31217"/>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smtClean="0">
              <a:ln>
                <a:noFill/>
              </a:ln>
              <a:solidFill>
                <a:prstClr val="white"/>
              </a:solidFill>
              <a:effectLst/>
              <a:uLnTx/>
              <a:uFillTx/>
              <a:latin typeface="Arial" panose="020B0604020202020204"/>
              <a:ea typeface="微软雅黑" panose="020B0503020204020204" pitchFamily="3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ppt_w</p:attrName>
                                        </p:attrNameLst>
                                      </p:cBhvr>
                                      <p:tavLst>
                                        <p:tav tm="0">
                                          <p:val>
                                            <p:fltVal val="0"/>
                                          </p:val>
                                        </p:tav>
                                        <p:tav tm="100000">
                                          <p:val>
                                            <p:strVal val="#ppt_w"/>
                                          </p:val>
                                        </p:tav>
                                      </p:tavLst>
                                    </p:anim>
                                    <p:anim calcmode="lin" valueType="num">
                                      <p:cBhvr>
                                        <p:cTn id="8" dur="500" fill="hold"/>
                                        <p:tgtEl>
                                          <p:spTgt spid="29"/>
                                        </p:tgtEl>
                                        <p:attrNameLst>
                                          <p:attrName>ppt_h</p:attrName>
                                        </p:attrNameLst>
                                      </p:cBhvr>
                                      <p:tavLst>
                                        <p:tav tm="0">
                                          <p:val>
                                            <p:fltVal val="0"/>
                                          </p:val>
                                        </p:tav>
                                        <p:tav tm="100000">
                                          <p:val>
                                            <p:strVal val="#ppt_h"/>
                                          </p:val>
                                        </p:tav>
                                      </p:tavLst>
                                    </p:anim>
                                    <p:animEffect transition="in" filter="fade">
                                      <p:cBhvr>
                                        <p:cTn id="9" dur="500"/>
                                        <p:tgtEl>
                                          <p:spTgt spid="29"/>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wipe(left)">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8" fill="hold" nodeType="afterEffect">
                                  <p:stCondLst>
                                    <p:cond delay="0"/>
                                  </p:stCondLst>
                                  <p:childTnLst>
                                    <p:set>
                                      <p:cBhvr>
                                        <p:cTn id="22" dur="1" fill="hold">
                                          <p:stCondLst>
                                            <p:cond delay="0"/>
                                          </p:stCondLst>
                                        </p:cTn>
                                        <p:tgtEl>
                                          <p:spTgt spid="23"/>
                                        </p:tgtEl>
                                        <p:attrNameLst>
                                          <p:attrName>style.visibility</p:attrName>
                                        </p:attrNameLst>
                                      </p:cBhvr>
                                      <p:to>
                                        <p:strVal val="visible"/>
                                      </p:to>
                                    </p:set>
                                    <p:anim calcmode="lin" valueType="num">
                                      <p:cBhvr additive="base">
                                        <p:cTn id="23" dur="500" fill="hold"/>
                                        <p:tgtEl>
                                          <p:spTgt spid="23"/>
                                        </p:tgtEl>
                                        <p:attrNameLst>
                                          <p:attrName>ppt_x</p:attrName>
                                        </p:attrNameLst>
                                      </p:cBhvr>
                                      <p:tavLst>
                                        <p:tav tm="0">
                                          <p:val>
                                            <p:strVal val="0-#ppt_w/2"/>
                                          </p:val>
                                        </p:tav>
                                        <p:tav tm="100000">
                                          <p:val>
                                            <p:strVal val="#ppt_x"/>
                                          </p:val>
                                        </p:tav>
                                      </p:tavLst>
                                    </p:anim>
                                    <p:anim calcmode="lin" valueType="num">
                                      <p:cBhvr additive="base">
                                        <p:cTn id="24" dur="500" fill="hold"/>
                                        <p:tgtEl>
                                          <p:spTgt spid="23"/>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0-#ppt_w/2"/>
                                          </p:val>
                                        </p:tav>
                                        <p:tav tm="100000">
                                          <p:val>
                                            <p:strVal val="#ppt_x"/>
                                          </p:val>
                                        </p:tav>
                                      </p:tavLst>
                                    </p:anim>
                                    <p:anim calcmode="lin" valueType="num">
                                      <p:cBhvr additive="base">
                                        <p:cTn id="28" dur="500" fill="hold"/>
                                        <p:tgtEl>
                                          <p:spTgt spid="26"/>
                                        </p:tgtEl>
                                        <p:attrNameLst>
                                          <p:attrName>ppt_y</p:attrName>
                                        </p:attrNameLst>
                                      </p:cBhvr>
                                      <p:tavLst>
                                        <p:tav tm="0">
                                          <p:val>
                                            <p:strVal val="#ppt_y"/>
                                          </p:val>
                                        </p:tav>
                                        <p:tav tm="100000">
                                          <p:val>
                                            <p:strVal val="#ppt_y"/>
                                          </p:val>
                                        </p:tav>
                                      </p:tavLst>
                                    </p:anim>
                                  </p:childTnLst>
                                </p:cTn>
                              </p:par>
                              <p:par>
                                <p:cTn id="29" presetID="2" presetClass="entr" presetSubtype="2"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1+#ppt_w/2"/>
                                          </p:val>
                                        </p:tav>
                                        <p:tav tm="100000">
                                          <p:val>
                                            <p:strVal val="#ppt_x"/>
                                          </p:val>
                                        </p:tav>
                                      </p:tavLst>
                                    </p:anim>
                                    <p:anim calcmode="lin" valueType="num">
                                      <p:cBhvr additive="base">
                                        <p:cTn id="32" dur="500" fill="hold"/>
                                        <p:tgtEl>
                                          <p:spTgt spid="17"/>
                                        </p:tgtEl>
                                        <p:attrNameLst>
                                          <p:attrName>ppt_y</p:attrName>
                                        </p:attrNameLst>
                                      </p:cBhvr>
                                      <p:tavLst>
                                        <p:tav tm="0">
                                          <p:val>
                                            <p:strVal val="#ppt_y"/>
                                          </p:val>
                                        </p:tav>
                                        <p:tav tm="100000">
                                          <p:val>
                                            <p:strVal val="#ppt_y"/>
                                          </p:val>
                                        </p:tav>
                                      </p:tavLst>
                                    </p:anim>
                                  </p:childTnLst>
                                </p:cTn>
                              </p:par>
                              <p:par>
                                <p:cTn id="33" presetID="2" presetClass="entr" presetSubtype="2" fill="hold" nodeType="with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additive="base">
                                        <p:cTn id="35" dur="500" fill="hold"/>
                                        <p:tgtEl>
                                          <p:spTgt spid="20"/>
                                        </p:tgtEl>
                                        <p:attrNameLst>
                                          <p:attrName>ppt_x</p:attrName>
                                        </p:attrNameLst>
                                      </p:cBhvr>
                                      <p:tavLst>
                                        <p:tav tm="0">
                                          <p:val>
                                            <p:strVal val="1+#ppt_w/2"/>
                                          </p:val>
                                        </p:tav>
                                        <p:tav tm="100000">
                                          <p:val>
                                            <p:strVal val="#ppt_x"/>
                                          </p:val>
                                        </p:tav>
                                      </p:tavLst>
                                    </p:anim>
                                    <p:anim calcmode="lin" valueType="num">
                                      <p:cBhvr additive="base">
                                        <p:cTn id="36" dur="5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4336823" y="2532538"/>
            <a:ext cx="4502377" cy="2325193"/>
            <a:chOff x="4336823" y="2532538"/>
            <a:chExt cx="4502377" cy="2325193"/>
          </a:xfrm>
        </p:grpSpPr>
        <p:grpSp>
          <p:nvGrpSpPr>
            <p:cNvPr id="7" name="组合 6"/>
            <p:cNvGrpSpPr/>
            <p:nvPr/>
          </p:nvGrpSpPr>
          <p:grpSpPr>
            <a:xfrm>
              <a:off x="4336823" y="2532538"/>
              <a:ext cx="4502377" cy="2325193"/>
              <a:chOff x="4406515" y="2122684"/>
              <a:chExt cx="5007593" cy="2586106"/>
            </a:xfrm>
          </p:grpSpPr>
          <p:sp>
            <p:nvSpPr>
              <p:cNvPr id="2" name="Hexagon 7"/>
              <p:cNvSpPr/>
              <p:nvPr/>
            </p:nvSpPr>
            <p:spPr>
              <a:xfrm rot="16200000">
                <a:off x="4308742" y="3388857"/>
                <a:ext cx="1417705" cy="1222160"/>
              </a:xfrm>
              <a:prstGeom prst="hexagon">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3" name="Hexagon 7"/>
              <p:cNvSpPr/>
              <p:nvPr/>
            </p:nvSpPr>
            <p:spPr>
              <a:xfrm rot="16200000">
                <a:off x="5578743" y="3388857"/>
                <a:ext cx="1417705" cy="1222160"/>
              </a:xfrm>
              <a:prstGeom prst="hexagon">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4" name="Hexagon 7"/>
              <p:cNvSpPr/>
              <p:nvPr/>
            </p:nvSpPr>
            <p:spPr>
              <a:xfrm rot="16200000">
                <a:off x="6202524" y="2220457"/>
                <a:ext cx="1417705" cy="1222160"/>
              </a:xfrm>
              <a:prstGeom prst="hexagon">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5" name="Hexagon 7"/>
              <p:cNvSpPr/>
              <p:nvPr/>
            </p:nvSpPr>
            <p:spPr>
              <a:xfrm rot="16200000">
                <a:off x="7475101" y="2220457"/>
                <a:ext cx="1417705" cy="1222160"/>
              </a:xfrm>
              <a:prstGeom prst="hexag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6" name="Hexagon 7"/>
              <p:cNvSpPr/>
              <p:nvPr/>
            </p:nvSpPr>
            <p:spPr>
              <a:xfrm rot="16200000">
                <a:off x="8094175" y="3388858"/>
                <a:ext cx="1417705" cy="1222160"/>
              </a:xfrm>
              <a:prstGeom prst="hexagon">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grpSp>
        <p:sp>
          <p:nvSpPr>
            <p:cNvPr id="102" name="Hexagon 7"/>
            <p:cNvSpPr/>
            <p:nvPr/>
          </p:nvSpPr>
          <p:spPr>
            <a:xfrm>
              <a:off x="4626971" y="3966838"/>
              <a:ext cx="540000" cy="539182"/>
            </a:xfrm>
            <a:custGeom>
              <a:avLst/>
              <a:gdLst>
                <a:gd name="connsiteX0" fmla="*/ 288111 w 575551"/>
                <a:gd name="connsiteY0" fmla="*/ 195956 h 574680"/>
                <a:gd name="connsiteX1" fmla="*/ 250987 w 575551"/>
                <a:gd name="connsiteY1" fmla="*/ 204012 h 574680"/>
                <a:gd name="connsiteX2" fmla="*/ 204180 w 575551"/>
                <a:gd name="connsiteY2" fmla="*/ 324853 h 574680"/>
                <a:gd name="connsiteX3" fmla="*/ 288111 w 575551"/>
                <a:gd name="connsiteY3" fmla="*/ 378828 h 574680"/>
                <a:gd name="connsiteX4" fmla="*/ 325234 w 575551"/>
                <a:gd name="connsiteY4" fmla="*/ 370772 h 574680"/>
                <a:gd name="connsiteX5" fmla="*/ 371234 w 575551"/>
                <a:gd name="connsiteY5" fmla="*/ 250737 h 574680"/>
                <a:gd name="connsiteX6" fmla="*/ 288111 w 575551"/>
                <a:gd name="connsiteY6" fmla="*/ 195956 h 574680"/>
                <a:gd name="connsiteX7" fmla="*/ 288111 w 575551"/>
                <a:gd name="connsiteY7" fmla="*/ 163732 h 574680"/>
                <a:gd name="connsiteX8" fmla="*/ 401094 w 575551"/>
                <a:gd name="connsiteY8" fmla="*/ 237042 h 574680"/>
                <a:gd name="connsiteX9" fmla="*/ 338146 w 575551"/>
                <a:gd name="connsiteY9" fmla="*/ 400579 h 574680"/>
                <a:gd name="connsiteX10" fmla="*/ 288111 w 575551"/>
                <a:gd name="connsiteY10" fmla="*/ 411052 h 574680"/>
                <a:gd name="connsiteX11" fmla="*/ 175127 w 575551"/>
                <a:gd name="connsiteY11" fmla="*/ 337742 h 574680"/>
                <a:gd name="connsiteX12" fmla="*/ 237268 w 575551"/>
                <a:gd name="connsiteY12" fmla="*/ 175011 h 574680"/>
                <a:gd name="connsiteX13" fmla="*/ 288111 w 575551"/>
                <a:gd name="connsiteY13" fmla="*/ 163732 h 574680"/>
                <a:gd name="connsiteX14" fmla="*/ 307478 w 575551"/>
                <a:gd name="connsiteY14" fmla="*/ 33198 h 574680"/>
                <a:gd name="connsiteX15" fmla="*/ 260674 w 575551"/>
                <a:gd name="connsiteY15" fmla="*/ 34004 h 574680"/>
                <a:gd name="connsiteX16" fmla="*/ 255025 w 575551"/>
                <a:gd name="connsiteY16" fmla="*/ 64624 h 574680"/>
                <a:gd name="connsiteX17" fmla="*/ 179171 w 575551"/>
                <a:gd name="connsiteY17" fmla="*/ 116999 h 574680"/>
                <a:gd name="connsiteX18" fmla="*/ 150120 w 575551"/>
                <a:gd name="connsiteY18" fmla="*/ 111359 h 574680"/>
                <a:gd name="connsiteX19" fmla="*/ 121876 w 575551"/>
                <a:gd name="connsiteY19" fmla="*/ 93631 h 574680"/>
                <a:gd name="connsiteX20" fmla="*/ 88791 w 575551"/>
                <a:gd name="connsiteY20" fmla="*/ 127474 h 574680"/>
                <a:gd name="connsiteX21" fmla="*/ 107351 w 575551"/>
                <a:gd name="connsiteY21" fmla="*/ 153259 h 574680"/>
                <a:gd name="connsiteX22" fmla="*/ 108965 w 575551"/>
                <a:gd name="connsiteY22" fmla="*/ 215304 h 574680"/>
                <a:gd name="connsiteX23" fmla="*/ 66196 w 575551"/>
                <a:gd name="connsiteY23" fmla="*/ 260427 h 574680"/>
                <a:gd name="connsiteX24" fmla="*/ 33110 w 575551"/>
                <a:gd name="connsiteY24" fmla="*/ 267679 h 574680"/>
                <a:gd name="connsiteX25" fmla="*/ 33917 w 575551"/>
                <a:gd name="connsiteY25" fmla="*/ 314414 h 574680"/>
                <a:gd name="connsiteX26" fmla="*/ 65389 w 575551"/>
                <a:gd name="connsiteY26" fmla="*/ 320055 h 574680"/>
                <a:gd name="connsiteX27" fmla="*/ 110579 w 575551"/>
                <a:gd name="connsiteY27" fmla="*/ 362761 h 574680"/>
                <a:gd name="connsiteX28" fmla="*/ 112193 w 575551"/>
                <a:gd name="connsiteY28" fmla="*/ 424806 h 574680"/>
                <a:gd name="connsiteX29" fmla="*/ 93633 w 575551"/>
                <a:gd name="connsiteY29" fmla="*/ 453008 h 574680"/>
                <a:gd name="connsiteX30" fmla="*/ 127525 w 575551"/>
                <a:gd name="connsiteY30" fmla="*/ 486045 h 574680"/>
                <a:gd name="connsiteX31" fmla="*/ 154155 w 575551"/>
                <a:gd name="connsiteY31" fmla="*/ 467512 h 574680"/>
                <a:gd name="connsiteX32" fmla="*/ 187240 w 575551"/>
                <a:gd name="connsiteY32" fmla="*/ 460260 h 574680"/>
                <a:gd name="connsiteX33" fmla="*/ 261481 w 575551"/>
                <a:gd name="connsiteY33" fmla="*/ 508606 h 574680"/>
                <a:gd name="connsiteX34" fmla="*/ 268743 w 575551"/>
                <a:gd name="connsiteY34" fmla="*/ 541643 h 574680"/>
                <a:gd name="connsiteX35" fmla="*/ 315547 w 575551"/>
                <a:gd name="connsiteY35" fmla="*/ 541643 h 574680"/>
                <a:gd name="connsiteX36" fmla="*/ 321196 w 575551"/>
                <a:gd name="connsiteY36" fmla="*/ 508606 h 574680"/>
                <a:gd name="connsiteX37" fmla="*/ 397050 w 575551"/>
                <a:gd name="connsiteY37" fmla="*/ 457037 h 574680"/>
                <a:gd name="connsiteX38" fmla="*/ 426101 w 575551"/>
                <a:gd name="connsiteY38" fmla="*/ 461871 h 574680"/>
                <a:gd name="connsiteX39" fmla="*/ 454345 w 575551"/>
                <a:gd name="connsiteY39" fmla="*/ 481210 h 574680"/>
                <a:gd name="connsiteX40" fmla="*/ 487430 w 575551"/>
                <a:gd name="connsiteY40" fmla="*/ 446562 h 574680"/>
                <a:gd name="connsiteX41" fmla="*/ 468870 w 575551"/>
                <a:gd name="connsiteY41" fmla="*/ 420777 h 574680"/>
                <a:gd name="connsiteX42" fmla="*/ 510025 w 575551"/>
                <a:gd name="connsiteY42" fmla="*/ 313609 h 574680"/>
                <a:gd name="connsiteX43" fmla="*/ 543111 w 575551"/>
                <a:gd name="connsiteY43" fmla="*/ 306357 h 574680"/>
                <a:gd name="connsiteX44" fmla="*/ 541497 w 575551"/>
                <a:gd name="connsiteY44" fmla="*/ 258816 h 574680"/>
                <a:gd name="connsiteX45" fmla="*/ 510832 w 575551"/>
                <a:gd name="connsiteY45" fmla="*/ 253981 h 574680"/>
                <a:gd name="connsiteX46" fmla="*/ 464028 w 575551"/>
                <a:gd name="connsiteY46" fmla="*/ 149230 h 574680"/>
                <a:gd name="connsiteX47" fmla="*/ 481781 w 575551"/>
                <a:gd name="connsiteY47" fmla="*/ 121028 h 574680"/>
                <a:gd name="connsiteX48" fmla="*/ 447889 w 575551"/>
                <a:gd name="connsiteY48" fmla="*/ 88797 h 574680"/>
                <a:gd name="connsiteX49" fmla="*/ 422066 w 575551"/>
                <a:gd name="connsiteY49" fmla="*/ 106524 h 574680"/>
                <a:gd name="connsiteX50" fmla="*/ 388981 w 575551"/>
                <a:gd name="connsiteY50" fmla="*/ 113776 h 574680"/>
                <a:gd name="connsiteX51" fmla="*/ 314740 w 575551"/>
                <a:gd name="connsiteY51" fmla="*/ 65429 h 574680"/>
                <a:gd name="connsiteX52" fmla="*/ 307478 w 575551"/>
                <a:gd name="connsiteY52" fmla="*/ 33198 h 574680"/>
                <a:gd name="connsiteX53" fmla="*/ 327652 w 575551"/>
                <a:gd name="connsiteY53" fmla="*/ 2579 h 574680"/>
                <a:gd name="connsiteX54" fmla="*/ 338142 w 575551"/>
                <a:gd name="connsiteY54" fmla="*/ 9831 h 574680"/>
                <a:gd name="connsiteX55" fmla="*/ 340563 w 575551"/>
                <a:gd name="connsiteY55" fmla="*/ 21917 h 574680"/>
                <a:gd name="connsiteX56" fmla="*/ 343791 w 575551"/>
                <a:gd name="connsiteY56" fmla="*/ 52537 h 574680"/>
                <a:gd name="connsiteX57" fmla="*/ 388981 w 575551"/>
                <a:gd name="connsiteY57" fmla="*/ 81545 h 574680"/>
                <a:gd name="connsiteX58" fmla="*/ 409155 w 575551"/>
                <a:gd name="connsiteY58" fmla="*/ 76710 h 574680"/>
                <a:gd name="connsiteX59" fmla="*/ 430943 w 575551"/>
                <a:gd name="connsiteY59" fmla="*/ 57372 h 574680"/>
                <a:gd name="connsiteX60" fmla="*/ 441433 w 575551"/>
                <a:gd name="connsiteY60" fmla="*/ 50120 h 574680"/>
                <a:gd name="connsiteX61" fmla="*/ 454345 w 575551"/>
                <a:gd name="connsiteY61" fmla="*/ 52537 h 574680"/>
                <a:gd name="connsiteX62" fmla="*/ 517288 w 575551"/>
                <a:gd name="connsiteY62" fmla="*/ 113776 h 574680"/>
                <a:gd name="connsiteX63" fmla="*/ 519709 w 575551"/>
                <a:gd name="connsiteY63" fmla="*/ 125863 h 574680"/>
                <a:gd name="connsiteX64" fmla="*/ 513253 w 575551"/>
                <a:gd name="connsiteY64" fmla="*/ 137143 h 574680"/>
                <a:gd name="connsiteX65" fmla="*/ 493886 w 575551"/>
                <a:gd name="connsiteY65" fmla="*/ 160511 h 574680"/>
                <a:gd name="connsiteX66" fmla="*/ 522130 w 575551"/>
                <a:gd name="connsiteY66" fmla="*/ 224167 h 574680"/>
                <a:gd name="connsiteX67" fmla="*/ 551987 w 575551"/>
                <a:gd name="connsiteY67" fmla="*/ 225779 h 574680"/>
                <a:gd name="connsiteX68" fmla="*/ 564092 w 575551"/>
                <a:gd name="connsiteY68" fmla="*/ 227391 h 574680"/>
                <a:gd name="connsiteX69" fmla="*/ 571354 w 575551"/>
                <a:gd name="connsiteY69" fmla="*/ 238671 h 574680"/>
                <a:gd name="connsiteX70" fmla="*/ 572968 w 575551"/>
                <a:gd name="connsiteY70" fmla="*/ 326501 h 574680"/>
                <a:gd name="connsiteX71" fmla="*/ 566513 w 575551"/>
                <a:gd name="connsiteY71" fmla="*/ 336976 h 574680"/>
                <a:gd name="connsiteX72" fmla="*/ 553601 w 575551"/>
                <a:gd name="connsiteY72" fmla="*/ 339393 h 574680"/>
                <a:gd name="connsiteX73" fmla="*/ 522937 w 575551"/>
                <a:gd name="connsiteY73" fmla="*/ 342617 h 574680"/>
                <a:gd name="connsiteX74" fmla="*/ 497921 w 575551"/>
                <a:gd name="connsiteY74" fmla="*/ 407884 h 574680"/>
                <a:gd name="connsiteX75" fmla="*/ 518095 w 575551"/>
                <a:gd name="connsiteY75" fmla="*/ 429640 h 574680"/>
                <a:gd name="connsiteX76" fmla="*/ 526164 w 575551"/>
                <a:gd name="connsiteY76" fmla="*/ 440116 h 574680"/>
                <a:gd name="connsiteX77" fmla="*/ 522937 w 575551"/>
                <a:gd name="connsiteY77" fmla="*/ 453008 h 574680"/>
                <a:gd name="connsiteX78" fmla="*/ 461607 w 575551"/>
                <a:gd name="connsiteY78" fmla="*/ 516664 h 574680"/>
                <a:gd name="connsiteX79" fmla="*/ 449503 w 575551"/>
                <a:gd name="connsiteY79" fmla="*/ 519082 h 574680"/>
                <a:gd name="connsiteX80" fmla="*/ 438205 w 575551"/>
                <a:gd name="connsiteY80" fmla="*/ 511830 h 574680"/>
                <a:gd name="connsiteX81" fmla="*/ 414804 w 575551"/>
                <a:gd name="connsiteY81" fmla="*/ 492491 h 574680"/>
                <a:gd name="connsiteX82" fmla="*/ 397050 w 575551"/>
                <a:gd name="connsiteY82" fmla="*/ 489268 h 574680"/>
                <a:gd name="connsiteX83" fmla="*/ 351054 w 575551"/>
                <a:gd name="connsiteY83" fmla="*/ 520693 h 574680"/>
                <a:gd name="connsiteX84" fmla="*/ 349440 w 575551"/>
                <a:gd name="connsiteY84" fmla="*/ 550507 h 574680"/>
                <a:gd name="connsiteX85" fmla="*/ 347826 w 575551"/>
                <a:gd name="connsiteY85" fmla="*/ 563399 h 574680"/>
                <a:gd name="connsiteX86" fmla="*/ 336528 w 575551"/>
                <a:gd name="connsiteY86" fmla="*/ 570651 h 574680"/>
                <a:gd name="connsiteX87" fmla="*/ 288110 w 575551"/>
                <a:gd name="connsiteY87" fmla="*/ 574680 h 574680"/>
                <a:gd name="connsiteX88" fmla="*/ 248569 w 575551"/>
                <a:gd name="connsiteY88" fmla="*/ 572263 h 574680"/>
                <a:gd name="connsiteX89" fmla="*/ 237272 w 575551"/>
                <a:gd name="connsiteY89" fmla="*/ 565011 h 574680"/>
                <a:gd name="connsiteX90" fmla="*/ 234851 w 575551"/>
                <a:gd name="connsiteY90" fmla="*/ 552924 h 574680"/>
                <a:gd name="connsiteX91" fmla="*/ 232430 w 575551"/>
                <a:gd name="connsiteY91" fmla="*/ 521499 h 574680"/>
                <a:gd name="connsiteX92" fmla="*/ 187240 w 575551"/>
                <a:gd name="connsiteY92" fmla="*/ 492491 h 574680"/>
                <a:gd name="connsiteX93" fmla="*/ 167066 w 575551"/>
                <a:gd name="connsiteY93" fmla="*/ 496520 h 574680"/>
                <a:gd name="connsiteX94" fmla="*/ 144471 w 575551"/>
                <a:gd name="connsiteY94" fmla="*/ 516664 h 574680"/>
                <a:gd name="connsiteX95" fmla="*/ 133981 w 575551"/>
                <a:gd name="connsiteY95" fmla="*/ 524722 h 574680"/>
                <a:gd name="connsiteX96" fmla="*/ 121069 w 575551"/>
                <a:gd name="connsiteY96" fmla="*/ 522305 h 574680"/>
                <a:gd name="connsiteX97" fmla="*/ 58126 w 575551"/>
                <a:gd name="connsiteY97" fmla="*/ 460260 h 574680"/>
                <a:gd name="connsiteX98" fmla="*/ 54898 w 575551"/>
                <a:gd name="connsiteY98" fmla="*/ 448173 h 574680"/>
                <a:gd name="connsiteX99" fmla="*/ 62161 w 575551"/>
                <a:gd name="connsiteY99" fmla="*/ 436892 h 574680"/>
                <a:gd name="connsiteX100" fmla="*/ 82335 w 575551"/>
                <a:gd name="connsiteY100" fmla="*/ 413525 h 574680"/>
                <a:gd name="connsiteX101" fmla="*/ 81528 w 575551"/>
                <a:gd name="connsiteY101" fmla="*/ 375653 h 574680"/>
                <a:gd name="connsiteX102" fmla="*/ 54091 w 575551"/>
                <a:gd name="connsiteY102" fmla="*/ 349869 h 574680"/>
                <a:gd name="connsiteX103" fmla="*/ 24234 w 575551"/>
                <a:gd name="connsiteY103" fmla="*/ 348257 h 574680"/>
                <a:gd name="connsiteX104" fmla="*/ 11322 w 575551"/>
                <a:gd name="connsiteY104" fmla="*/ 346645 h 574680"/>
                <a:gd name="connsiteX105" fmla="*/ 4060 w 575551"/>
                <a:gd name="connsiteY105" fmla="*/ 335365 h 574680"/>
                <a:gd name="connsiteX106" fmla="*/ 3253 w 575551"/>
                <a:gd name="connsiteY106" fmla="*/ 247535 h 574680"/>
                <a:gd name="connsiteX107" fmla="*/ 9708 w 575551"/>
                <a:gd name="connsiteY107" fmla="*/ 236254 h 574680"/>
                <a:gd name="connsiteX108" fmla="*/ 22620 w 575551"/>
                <a:gd name="connsiteY108" fmla="*/ 233837 h 574680"/>
                <a:gd name="connsiteX109" fmla="*/ 53284 w 575551"/>
                <a:gd name="connsiteY109" fmla="*/ 230614 h 574680"/>
                <a:gd name="connsiteX110" fmla="*/ 79107 w 575551"/>
                <a:gd name="connsiteY110" fmla="*/ 204023 h 574680"/>
                <a:gd name="connsiteX111" fmla="*/ 78300 w 575551"/>
                <a:gd name="connsiteY111" fmla="*/ 166152 h 574680"/>
                <a:gd name="connsiteX112" fmla="*/ 58126 w 575551"/>
                <a:gd name="connsiteY112" fmla="*/ 144395 h 574680"/>
                <a:gd name="connsiteX113" fmla="*/ 50864 w 575551"/>
                <a:gd name="connsiteY113" fmla="*/ 133920 h 574680"/>
                <a:gd name="connsiteX114" fmla="*/ 53284 w 575551"/>
                <a:gd name="connsiteY114" fmla="*/ 121028 h 574680"/>
                <a:gd name="connsiteX115" fmla="*/ 114614 w 575551"/>
                <a:gd name="connsiteY115" fmla="*/ 58177 h 574680"/>
                <a:gd name="connsiteX116" fmla="*/ 127525 w 575551"/>
                <a:gd name="connsiteY116" fmla="*/ 54954 h 574680"/>
                <a:gd name="connsiteX117" fmla="*/ 138015 w 575551"/>
                <a:gd name="connsiteY117" fmla="*/ 62206 h 574680"/>
                <a:gd name="connsiteX118" fmla="*/ 161417 w 575551"/>
                <a:gd name="connsiteY118" fmla="*/ 81545 h 574680"/>
                <a:gd name="connsiteX119" fmla="*/ 179171 w 575551"/>
                <a:gd name="connsiteY119" fmla="*/ 84768 h 574680"/>
                <a:gd name="connsiteX120" fmla="*/ 225167 w 575551"/>
                <a:gd name="connsiteY120" fmla="*/ 53343 h 574680"/>
                <a:gd name="connsiteX121" fmla="*/ 226781 w 575551"/>
                <a:gd name="connsiteY121" fmla="*/ 24335 h 574680"/>
                <a:gd name="connsiteX122" fmla="*/ 229202 w 575551"/>
                <a:gd name="connsiteY122" fmla="*/ 11442 h 574680"/>
                <a:gd name="connsiteX123" fmla="*/ 239693 w 575551"/>
                <a:gd name="connsiteY123" fmla="*/ 4190 h 574680"/>
                <a:gd name="connsiteX124" fmla="*/ 327652 w 575551"/>
                <a:gd name="connsiteY124" fmla="*/ 2579 h 57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Lst>
              <a:rect l="l" t="t" r="r" b="b"/>
              <a:pathLst>
                <a:path w="575551" h="574680">
                  <a:moveTo>
                    <a:pt x="288111" y="195956"/>
                  </a:moveTo>
                  <a:cubicBezTo>
                    <a:pt x="275198" y="195956"/>
                    <a:pt x="262286" y="199179"/>
                    <a:pt x="250987" y="204012"/>
                  </a:cubicBezTo>
                  <a:cubicBezTo>
                    <a:pt x="204987" y="224958"/>
                    <a:pt x="184004" y="278933"/>
                    <a:pt x="204180" y="324853"/>
                  </a:cubicBezTo>
                  <a:cubicBezTo>
                    <a:pt x="218706" y="357882"/>
                    <a:pt x="251794" y="378828"/>
                    <a:pt x="288111" y="378828"/>
                  </a:cubicBezTo>
                  <a:cubicBezTo>
                    <a:pt x="301023" y="378828"/>
                    <a:pt x="313128" y="376411"/>
                    <a:pt x="325234" y="370772"/>
                  </a:cubicBezTo>
                  <a:cubicBezTo>
                    <a:pt x="371234" y="350632"/>
                    <a:pt x="392217" y="296657"/>
                    <a:pt x="371234" y="250737"/>
                  </a:cubicBezTo>
                  <a:cubicBezTo>
                    <a:pt x="356708" y="217708"/>
                    <a:pt x="323620" y="195956"/>
                    <a:pt x="288111" y="195956"/>
                  </a:cubicBezTo>
                  <a:close/>
                  <a:moveTo>
                    <a:pt x="288111" y="163732"/>
                  </a:moveTo>
                  <a:cubicBezTo>
                    <a:pt x="336532" y="163732"/>
                    <a:pt x="380919" y="192734"/>
                    <a:pt x="401094" y="237042"/>
                  </a:cubicBezTo>
                  <a:cubicBezTo>
                    <a:pt x="428533" y="299879"/>
                    <a:pt x="400287" y="372383"/>
                    <a:pt x="338146" y="400579"/>
                  </a:cubicBezTo>
                  <a:cubicBezTo>
                    <a:pt x="322006" y="407830"/>
                    <a:pt x="305058" y="411052"/>
                    <a:pt x="288111" y="411052"/>
                  </a:cubicBezTo>
                  <a:cubicBezTo>
                    <a:pt x="238882" y="411052"/>
                    <a:pt x="194496" y="382050"/>
                    <a:pt x="175127" y="337742"/>
                  </a:cubicBezTo>
                  <a:cubicBezTo>
                    <a:pt x="146881" y="275711"/>
                    <a:pt x="175127" y="202401"/>
                    <a:pt x="237268" y="175011"/>
                  </a:cubicBezTo>
                  <a:cubicBezTo>
                    <a:pt x="253408" y="167760"/>
                    <a:pt x="270356" y="163732"/>
                    <a:pt x="288111" y="163732"/>
                  </a:cubicBezTo>
                  <a:close/>
                  <a:moveTo>
                    <a:pt x="307478" y="33198"/>
                  </a:moveTo>
                  <a:cubicBezTo>
                    <a:pt x="292145" y="31587"/>
                    <a:pt x="276006" y="32392"/>
                    <a:pt x="260674" y="34004"/>
                  </a:cubicBezTo>
                  <a:cubicBezTo>
                    <a:pt x="260674" y="44479"/>
                    <a:pt x="259060" y="54954"/>
                    <a:pt x="255025" y="64624"/>
                  </a:cubicBezTo>
                  <a:cubicBezTo>
                    <a:pt x="242921" y="96049"/>
                    <a:pt x="212256" y="116999"/>
                    <a:pt x="179171" y="116999"/>
                  </a:cubicBezTo>
                  <a:cubicBezTo>
                    <a:pt x="168680" y="116999"/>
                    <a:pt x="158997" y="115387"/>
                    <a:pt x="150120" y="111359"/>
                  </a:cubicBezTo>
                  <a:cubicBezTo>
                    <a:pt x="139629" y="107330"/>
                    <a:pt x="129946" y="101689"/>
                    <a:pt x="121876" y="93631"/>
                  </a:cubicBezTo>
                  <a:cubicBezTo>
                    <a:pt x="109772" y="103301"/>
                    <a:pt x="99281" y="114582"/>
                    <a:pt x="88791" y="127474"/>
                  </a:cubicBezTo>
                  <a:cubicBezTo>
                    <a:pt x="96860" y="134726"/>
                    <a:pt x="103316" y="143590"/>
                    <a:pt x="107351" y="153259"/>
                  </a:cubicBezTo>
                  <a:cubicBezTo>
                    <a:pt x="116228" y="172598"/>
                    <a:pt x="117034" y="195160"/>
                    <a:pt x="108965" y="215304"/>
                  </a:cubicBezTo>
                  <a:cubicBezTo>
                    <a:pt x="100895" y="235448"/>
                    <a:pt x="86370" y="251564"/>
                    <a:pt x="66196" y="260427"/>
                  </a:cubicBezTo>
                  <a:cubicBezTo>
                    <a:pt x="55705" y="265262"/>
                    <a:pt x="44408" y="267679"/>
                    <a:pt x="33110" y="267679"/>
                  </a:cubicBezTo>
                  <a:cubicBezTo>
                    <a:pt x="31496" y="282989"/>
                    <a:pt x="32303" y="299105"/>
                    <a:pt x="33917" y="314414"/>
                  </a:cubicBezTo>
                  <a:cubicBezTo>
                    <a:pt x="44408" y="313609"/>
                    <a:pt x="55705" y="316026"/>
                    <a:pt x="65389" y="320055"/>
                  </a:cubicBezTo>
                  <a:cubicBezTo>
                    <a:pt x="85563" y="327307"/>
                    <a:pt x="101702" y="342617"/>
                    <a:pt x="110579" y="362761"/>
                  </a:cubicBezTo>
                  <a:cubicBezTo>
                    <a:pt x="119455" y="382100"/>
                    <a:pt x="120262" y="404661"/>
                    <a:pt x="112193" y="424806"/>
                  </a:cubicBezTo>
                  <a:cubicBezTo>
                    <a:pt x="108158" y="435281"/>
                    <a:pt x="101702" y="444950"/>
                    <a:pt x="93633" y="453008"/>
                  </a:cubicBezTo>
                  <a:cubicBezTo>
                    <a:pt x="104123" y="465095"/>
                    <a:pt x="115421" y="476375"/>
                    <a:pt x="127525" y="486045"/>
                  </a:cubicBezTo>
                  <a:cubicBezTo>
                    <a:pt x="134788" y="477987"/>
                    <a:pt x="143664" y="471541"/>
                    <a:pt x="154155" y="467512"/>
                  </a:cubicBezTo>
                  <a:cubicBezTo>
                    <a:pt x="164645" y="462677"/>
                    <a:pt x="175943" y="460260"/>
                    <a:pt x="187240" y="460260"/>
                  </a:cubicBezTo>
                  <a:cubicBezTo>
                    <a:pt x="219519" y="460260"/>
                    <a:pt x="248569" y="478793"/>
                    <a:pt x="261481" y="508606"/>
                  </a:cubicBezTo>
                  <a:cubicBezTo>
                    <a:pt x="266323" y="519082"/>
                    <a:pt x="268743" y="530362"/>
                    <a:pt x="268743" y="541643"/>
                  </a:cubicBezTo>
                  <a:cubicBezTo>
                    <a:pt x="284076" y="543255"/>
                    <a:pt x="300215" y="543255"/>
                    <a:pt x="315547" y="541643"/>
                  </a:cubicBezTo>
                  <a:cubicBezTo>
                    <a:pt x="315547" y="530362"/>
                    <a:pt x="317161" y="519082"/>
                    <a:pt x="321196" y="508606"/>
                  </a:cubicBezTo>
                  <a:cubicBezTo>
                    <a:pt x="333300" y="477987"/>
                    <a:pt x="363965" y="457037"/>
                    <a:pt x="397050" y="457037"/>
                  </a:cubicBezTo>
                  <a:cubicBezTo>
                    <a:pt x="406734" y="457037"/>
                    <a:pt x="417224" y="458648"/>
                    <a:pt x="426101" y="461871"/>
                  </a:cubicBezTo>
                  <a:cubicBezTo>
                    <a:pt x="437399" y="466706"/>
                    <a:pt x="446275" y="472347"/>
                    <a:pt x="454345" y="481210"/>
                  </a:cubicBezTo>
                  <a:cubicBezTo>
                    <a:pt x="466449" y="470735"/>
                    <a:pt x="477747" y="459454"/>
                    <a:pt x="487430" y="446562"/>
                  </a:cubicBezTo>
                  <a:cubicBezTo>
                    <a:pt x="479361" y="439310"/>
                    <a:pt x="472905" y="430446"/>
                    <a:pt x="468870" y="420777"/>
                  </a:cubicBezTo>
                  <a:cubicBezTo>
                    <a:pt x="450310" y="379682"/>
                    <a:pt x="468870" y="331336"/>
                    <a:pt x="510025" y="313609"/>
                  </a:cubicBezTo>
                  <a:cubicBezTo>
                    <a:pt x="520516" y="308774"/>
                    <a:pt x="531006" y="306357"/>
                    <a:pt x="543111" y="306357"/>
                  </a:cubicBezTo>
                  <a:cubicBezTo>
                    <a:pt x="543918" y="290241"/>
                    <a:pt x="543918" y="274931"/>
                    <a:pt x="541497" y="258816"/>
                  </a:cubicBezTo>
                  <a:cubicBezTo>
                    <a:pt x="531006" y="259622"/>
                    <a:pt x="520516" y="258010"/>
                    <a:pt x="510832" y="253981"/>
                  </a:cubicBezTo>
                  <a:cubicBezTo>
                    <a:pt x="468870" y="237866"/>
                    <a:pt x="447889" y="190325"/>
                    <a:pt x="464028" y="149230"/>
                  </a:cubicBezTo>
                  <a:cubicBezTo>
                    <a:pt x="468063" y="138755"/>
                    <a:pt x="473712" y="129086"/>
                    <a:pt x="481781" y="121028"/>
                  </a:cubicBezTo>
                  <a:cubicBezTo>
                    <a:pt x="471291" y="108941"/>
                    <a:pt x="459993" y="98466"/>
                    <a:pt x="447889" y="88797"/>
                  </a:cubicBezTo>
                  <a:cubicBezTo>
                    <a:pt x="440626" y="96049"/>
                    <a:pt x="431750" y="102495"/>
                    <a:pt x="422066" y="106524"/>
                  </a:cubicBezTo>
                  <a:cubicBezTo>
                    <a:pt x="411576" y="111359"/>
                    <a:pt x="400278" y="113776"/>
                    <a:pt x="388981" y="113776"/>
                  </a:cubicBezTo>
                  <a:cubicBezTo>
                    <a:pt x="356702" y="113776"/>
                    <a:pt x="327652" y="94437"/>
                    <a:pt x="314740" y="65429"/>
                  </a:cubicBezTo>
                  <a:cubicBezTo>
                    <a:pt x="309898" y="54954"/>
                    <a:pt x="307478" y="44479"/>
                    <a:pt x="307478" y="33198"/>
                  </a:cubicBezTo>
                  <a:close/>
                  <a:moveTo>
                    <a:pt x="327652" y="2579"/>
                  </a:moveTo>
                  <a:cubicBezTo>
                    <a:pt x="331686" y="3385"/>
                    <a:pt x="335721" y="5802"/>
                    <a:pt x="338142" y="9831"/>
                  </a:cubicBezTo>
                  <a:cubicBezTo>
                    <a:pt x="340563" y="13054"/>
                    <a:pt x="341370" y="17889"/>
                    <a:pt x="340563" y="21917"/>
                  </a:cubicBezTo>
                  <a:cubicBezTo>
                    <a:pt x="338949" y="32392"/>
                    <a:pt x="339756" y="42868"/>
                    <a:pt x="343791" y="52537"/>
                  </a:cubicBezTo>
                  <a:cubicBezTo>
                    <a:pt x="351861" y="70264"/>
                    <a:pt x="369614" y="81545"/>
                    <a:pt x="388981" y="81545"/>
                  </a:cubicBezTo>
                  <a:cubicBezTo>
                    <a:pt x="395436" y="81545"/>
                    <a:pt x="402699" y="79933"/>
                    <a:pt x="409155" y="76710"/>
                  </a:cubicBezTo>
                  <a:cubicBezTo>
                    <a:pt x="418031" y="72681"/>
                    <a:pt x="425294" y="66235"/>
                    <a:pt x="430943" y="57372"/>
                  </a:cubicBezTo>
                  <a:cubicBezTo>
                    <a:pt x="433364" y="54148"/>
                    <a:pt x="437399" y="50925"/>
                    <a:pt x="441433" y="50120"/>
                  </a:cubicBezTo>
                  <a:cubicBezTo>
                    <a:pt x="445468" y="49314"/>
                    <a:pt x="450310" y="50120"/>
                    <a:pt x="454345" y="52537"/>
                  </a:cubicBezTo>
                  <a:cubicBezTo>
                    <a:pt x="477747" y="69458"/>
                    <a:pt x="499535" y="90408"/>
                    <a:pt x="517288" y="113776"/>
                  </a:cubicBezTo>
                  <a:cubicBezTo>
                    <a:pt x="519709" y="116999"/>
                    <a:pt x="520516" y="121834"/>
                    <a:pt x="519709" y="125863"/>
                  </a:cubicBezTo>
                  <a:cubicBezTo>
                    <a:pt x="519709" y="130697"/>
                    <a:pt x="516481" y="134726"/>
                    <a:pt x="513253" y="137143"/>
                  </a:cubicBezTo>
                  <a:cubicBezTo>
                    <a:pt x="504376" y="142784"/>
                    <a:pt x="497114" y="150842"/>
                    <a:pt x="493886" y="160511"/>
                  </a:cubicBezTo>
                  <a:cubicBezTo>
                    <a:pt x="484202" y="185490"/>
                    <a:pt x="497114" y="214498"/>
                    <a:pt x="522130" y="224167"/>
                  </a:cubicBezTo>
                  <a:cubicBezTo>
                    <a:pt x="531813" y="227391"/>
                    <a:pt x="541497" y="228196"/>
                    <a:pt x="551987" y="225779"/>
                  </a:cubicBezTo>
                  <a:cubicBezTo>
                    <a:pt x="556022" y="224167"/>
                    <a:pt x="560864" y="224973"/>
                    <a:pt x="564092" y="227391"/>
                  </a:cubicBezTo>
                  <a:cubicBezTo>
                    <a:pt x="568126" y="229808"/>
                    <a:pt x="570547" y="233837"/>
                    <a:pt x="571354" y="238671"/>
                  </a:cubicBezTo>
                  <a:cubicBezTo>
                    <a:pt x="576196" y="267679"/>
                    <a:pt x="577003" y="296687"/>
                    <a:pt x="572968" y="326501"/>
                  </a:cubicBezTo>
                  <a:cubicBezTo>
                    <a:pt x="572161" y="330530"/>
                    <a:pt x="569740" y="334559"/>
                    <a:pt x="566513" y="336976"/>
                  </a:cubicBezTo>
                  <a:cubicBezTo>
                    <a:pt x="562478" y="339393"/>
                    <a:pt x="558443" y="341005"/>
                    <a:pt x="553601" y="339393"/>
                  </a:cubicBezTo>
                  <a:cubicBezTo>
                    <a:pt x="543111" y="337782"/>
                    <a:pt x="532620" y="338588"/>
                    <a:pt x="522937" y="342617"/>
                  </a:cubicBezTo>
                  <a:cubicBezTo>
                    <a:pt x="498728" y="353897"/>
                    <a:pt x="487430" y="382905"/>
                    <a:pt x="497921" y="407884"/>
                  </a:cubicBezTo>
                  <a:cubicBezTo>
                    <a:pt x="501956" y="416748"/>
                    <a:pt x="509218" y="424806"/>
                    <a:pt x="518095" y="429640"/>
                  </a:cubicBezTo>
                  <a:cubicBezTo>
                    <a:pt x="522130" y="432058"/>
                    <a:pt x="524550" y="436087"/>
                    <a:pt x="526164" y="440116"/>
                  </a:cubicBezTo>
                  <a:cubicBezTo>
                    <a:pt x="526971" y="444950"/>
                    <a:pt x="526164" y="448979"/>
                    <a:pt x="522937" y="453008"/>
                  </a:cubicBezTo>
                  <a:cubicBezTo>
                    <a:pt x="505990" y="477181"/>
                    <a:pt x="485816" y="498937"/>
                    <a:pt x="461607" y="516664"/>
                  </a:cubicBezTo>
                  <a:cubicBezTo>
                    <a:pt x="458380" y="519082"/>
                    <a:pt x="453538" y="520693"/>
                    <a:pt x="449503" y="519082"/>
                  </a:cubicBezTo>
                  <a:cubicBezTo>
                    <a:pt x="444661" y="518276"/>
                    <a:pt x="440626" y="515858"/>
                    <a:pt x="438205" y="511830"/>
                  </a:cubicBezTo>
                  <a:cubicBezTo>
                    <a:pt x="432557" y="502966"/>
                    <a:pt x="424487" y="495714"/>
                    <a:pt x="414804" y="492491"/>
                  </a:cubicBezTo>
                  <a:cubicBezTo>
                    <a:pt x="409155" y="490074"/>
                    <a:pt x="403506" y="489268"/>
                    <a:pt x="397050" y="489268"/>
                  </a:cubicBezTo>
                  <a:cubicBezTo>
                    <a:pt x="376876" y="489268"/>
                    <a:pt x="358316" y="501355"/>
                    <a:pt x="351054" y="520693"/>
                  </a:cubicBezTo>
                  <a:cubicBezTo>
                    <a:pt x="347826" y="530362"/>
                    <a:pt x="347019" y="540838"/>
                    <a:pt x="349440" y="550507"/>
                  </a:cubicBezTo>
                  <a:cubicBezTo>
                    <a:pt x="351054" y="555342"/>
                    <a:pt x="350247" y="559370"/>
                    <a:pt x="347826" y="563399"/>
                  </a:cubicBezTo>
                  <a:cubicBezTo>
                    <a:pt x="345405" y="567428"/>
                    <a:pt x="341370" y="569845"/>
                    <a:pt x="336528" y="570651"/>
                  </a:cubicBezTo>
                  <a:cubicBezTo>
                    <a:pt x="321196" y="573874"/>
                    <a:pt x="304250" y="574680"/>
                    <a:pt x="288110" y="574680"/>
                  </a:cubicBezTo>
                  <a:cubicBezTo>
                    <a:pt x="275199" y="574680"/>
                    <a:pt x="261481" y="573874"/>
                    <a:pt x="248569" y="572263"/>
                  </a:cubicBezTo>
                  <a:cubicBezTo>
                    <a:pt x="243728" y="571457"/>
                    <a:pt x="239693" y="569040"/>
                    <a:pt x="237272" y="565011"/>
                  </a:cubicBezTo>
                  <a:cubicBezTo>
                    <a:pt x="234851" y="561788"/>
                    <a:pt x="234044" y="556953"/>
                    <a:pt x="234851" y="552924"/>
                  </a:cubicBezTo>
                  <a:cubicBezTo>
                    <a:pt x="237272" y="542449"/>
                    <a:pt x="236465" y="531168"/>
                    <a:pt x="232430" y="521499"/>
                  </a:cubicBezTo>
                  <a:cubicBezTo>
                    <a:pt x="224360" y="503772"/>
                    <a:pt x="206607" y="492491"/>
                    <a:pt x="187240" y="492491"/>
                  </a:cubicBezTo>
                  <a:cubicBezTo>
                    <a:pt x="179978" y="492491"/>
                    <a:pt x="173522" y="494103"/>
                    <a:pt x="167066" y="496520"/>
                  </a:cubicBezTo>
                  <a:cubicBezTo>
                    <a:pt x="157383" y="500549"/>
                    <a:pt x="150120" y="507801"/>
                    <a:pt x="144471" y="516664"/>
                  </a:cubicBezTo>
                  <a:cubicBezTo>
                    <a:pt x="142050" y="520693"/>
                    <a:pt x="138822" y="523916"/>
                    <a:pt x="133981" y="524722"/>
                  </a:cubicBezTo>
                  <a:cubicBezTo>
                    <a:pt x="129946" y="525528"/>
                    <a:pt x="125104" y="524722"/>
                    <a:pt x="121069" y="522305"/>
                  </a:cubicBezTo>
                  <a:cubicBezTo>
                    <a:pt x="96860" y="504578"/>
                    <a:pt x="75879" y="484433"/>
                    <a:pt x="58126" y="460260"/>
                  </a:cubicBezTo>
                  <a:cubicBezTo>
                    <a:pt x="54898" y="457037"/>
                    <a:pt x="54091" y="452202"/>
                    <a:pt x="54898" y="448173"/>
                  </a:cubicBezTo>
                  <a:cubicBezTo>
                    <a:pt x="55705" y="443339"/>
                    <a:pt x="58126" y="439310"/>
                    <a:pt x="62161" y="436892"/>
                  </a:cubicBezTo>
                  <a:cubicBezTo>
                    <a:pt x="71845" y="431252"/>
                    <a:pt x="78300" y="423194"/>
                    <a:pt x="82335" y="413525"/>
                  </a:cubicBezTo>
                  <a:cubicBezTo>
                    <a:pt x="87177" y="400632"/>
                    <a:pt x="86370" y="387740"/>
                    <a:pt x="81528" y="375653"/>
                  </a:cubicBezTo>
                  <a:cubicBezTo>
                    <a:pt x="75879" y="363567"/>
                    <a:pt x="66196" y="354703"/>
                    <a:pt x="54091" y="349869"/>
                  </a:cubicBezTo>
                  <a:cubicBezTo>
                    <a:pt x="44408" y="345840"/>
                    <a:pt x="33917" y="345840"/>
                    <a:pt x="24234" y="348257"/>
                  </a:cubicBezTo>
                  <a:cubicBezTo>
                    <a:pt x="19392" y="349063"/>
                    <a:pt x="15357" y="349063"/>
                    <a:pt x="11322" y="346645"/>
                  </a:cubicBezTo>
                  <a:cubicBezTo>
                    <a:pt x="7288" y="343422"/>
                    <a:pt x="4867" y="340199"/>
                    <a:pt x="4060" y="335365"/>
                  </a:cubicBezTo>
                  <a:cubicBezTo>
                    <a:pt x="-782" y="306357"/>
                    <a:pt x="-1589" y="276543"/>
                    <a:pt x="3253" y="247535"/>
                  </a:cubicBezTo>
                  <a:cubicBezTo>
                    <a:pt x="3253" y="242700"/>
                    <a:pt x="5674" y="238671"/>
                    <a:pt x="9708" y="236254"/>
                  </a:cubicBezTo>
                  <a:cubicBezTo>
                    <a:pt x="13743" y="233837"/>
                    <a:pt x="17778" y="233031"/>
                    <a:pt x="22620" y="233837"/>
                  </a:cubicBezTo>
                  <a:cubicBezTo>
                    <a:pt x="33110" y="236254"/>
                    <a:pt x="43601" y="235448"/>
                    <a:pt x="53284" y="230614"/>
                  </a:cubicBezTo>
                  <a:cubicBezTo>
                    <a:pt x="65389" y="225779"/>
                    <a:pt x="74265" y="216110"/>
                    <a:pt x="79107" y="204023"/>
                  </a:cubicBezTo>
                  <a:cubicBezTo>
                    <a:pt x="83949" y="191131"/>
                    <a:pt x="83142" y="178238"/>
                    <a:pt x="78300" y="166152"/>
                  </a:cubicBezTo>
                  <a:cubicBezTo>
                    <a:pt x="73459" y="157288"/>
                    <a:pt x="67003" y="149230"/>
                    <a:pt x="58126" y="144395"/>
                  </a:cubicBezTo>
                  <a:cubicBezTo>
                    <a:pt x="54091" y="141978"/>
                    <a:pt x="51671" y="137949"/>
                    <a:pt x="50864" y="133920"/>
                  </a:cubicBezTo>
                  <a:cubicBezTo>
                    <a:pt x="50057" y="129086"/>
                    <a:pt x="50864" y="124251"/>
                    <a:pt x="53284" y="121028"/>
                  </a:cubicBezTo>
                  <a:cubicBezTo>
                    <a:pt x="70231" y="96855"/>
                    <a:pt x="91212" y="75904"/>
                    <a:pt x="114614" y="58177"/>
                  </a:cubicBezTo>
                  <a:cubicBezTo>
                    <a:pt x="118648" y="55760"/>
                    <a:pt x="122683" y="54148"/>
                    <a:pt x="127525" y="54954"/>
                  </a:cubicBezTo>
                  <a:cubicBezTo>
                    <a:pt x="131560" y="55760"/>
                    <a:pt x="135595" y="58177"/>
                    <a:pt x="138015" y="62206"/>
                  </a:cubicBezTo>
                  <a:cubicBezTo>
                    <a:pt x="143664" y="71070"/>
                    <a:pt x="151734" y="77516"/>
                    <a:pt x="161417" y="81545"/>
                  </a:cubicBezTo>
                  <a:cubicBezTo>
                    <a:pt x="167066" y="83962"/>
                    <a:pt x="172715" y="84768"/>
                    <a:pt x="179171" y="84768"/>
                  </a:cubicBezTo>
                  <a:cubicBezTo>
                    <a:pt x="199345" y="84768"/>
                    <a:pt x="217905" y="71876"/>
                    <a:pt x="225167" y="53343"/>
                  </a:cubicBezTo>
                  <a:cubicBezTo>
                    <a:pt x="228395" y="43673"/>
                    <a:pt x="229202" y="34004"/>
                    <a:pt x="226781" y="24335"/>
                  </a:cubicBezTo>
                  <a:cubicBezTo>
                    <a:pt x="225974" y="19500"/>
                    <a:pt x="226781" y="14665"/>
                    <a:pt x="229202" y="11442"/>
                  </a:cubicBezTo>
                  <a:cubicBezTo>
                    <a:pt x="231623" y="7413"/>
                    <a:pt x="235658" y="4996"/>
                    <a:pt x="239693" y="4190"/>
                  </a:cubicBezTo>
                  <a:cubicBezTo>
                    <a:pt x="268743" y="-644"/>
                    <a:pt x="297794" y="-1450"/>
                    <a:pt x="327652" y="257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latin typeface="Arial" panose="020B0604020202020204" pitchFamily="34" charset="0"/>
                <a:cs typeface="Arial" panose="020B0604020202020204" pitchFamily="34" charset="0"/>
              </a:endParaRPr>
            </a:p>
          </p:txBody>
        </p:sp>
        <p:sp>
          <p:nvSpPr>
            <p:cNvPr id="103" name="Hexagon 7"/>
            <p:cNvSpPr/>
            <p:nvPr/>
          </p:nvSpPr>
          <p:spPr>
            <a:xfrm>
              <a:off x="5768841" y="3979440"/>
              <a:ext cx="540000" cy="513977"/>
            </a:xfrm>
            <a:custGeom>
              <a:avLst/>
              <a:gdLst>
                <a:gd name="T0" fmla="*/ 6829 w 6861"/>
                <a:gd name="T1" fmla="*/ 2470 h 6539"/>
                <a:gd name="T2" fmla="*/ 6615 w 6861"/>
                <a:gd name="T3" fmla="*/ 2270 h 6539"/>
                <a:gd name="T4" fmla="*/ 4720 w 6861"/>
                <a:gd name="T5" fmla="*/ 1799 h 6539"/>
                <a:gd name="T6" fmla="*/ 3686 w 6861"/>
                <a:gd name="T7" fmla="*/ 142 h 6539"/>
                <a:gd name="T8" fmla="*/ 3430 w 6861"/>
                <a:gd name="T9" fmla="*/ 0 h 6539"/>
                <a:gd name="T10" fmla="*/ 3175 w 6861"/>
                <a:gd name="T11" fmla="*/ 142 h 6539"/>
                <a:gd name="T12" fmla="*/ 2141 w 6861"/>
                <a:gd name="T13" fmla="*/ 1799 h 6539"/>
                <a:gd name="T14" fmla="*/ 246 w 6861"/>
                <a:gd name="T15" fmla="*/ 2270 h 6539"/>
                <a:gd name="T16" fmla="*/ 32 w 6861"/>
                <a:gd name="T17" fmla="*/ 2470 h 6539"/>
                <a:gd name="T18" fmla="*/ 88 w 6861"/>
                <a:gd name="T19" fmla="*/ 2757 h 6539"/>
                <a:gd name="T20" fmla="*/ 1344 w 6861"/>
                <a:gd name="T21" fmla="*/ 4252 h 6539"/>
                <a:gd name="T22" fmla="*/ 1206 w 6861"/>
                <a:gd name="T23" fmla="*/ 6200 h 6539"/>
                <a:gd name="T24" fmla="*/ 1330 w 6861"/>
                <a:gd name="T25" fmla="*/ 6465 h 6539"/>
                <a:gd name="T26" fmla="*/ 1620 w 6861"/>
                <a:gd name="T27" fmla="*/ 6500 h 6539"/>
                <a:gd name="T28" fmla="*/ 3430 w 6861"/>
                <a:gd name="T29" fmla="*/ 5768 h 6539"/>
                <a:gd name="T30" fmla="*/ 5241 w 6861"/>
                <a:gd name="T31" fmla="*/ 6500 h 6539"/>
                <a:gd name="T32" fmla="*/ 5531 w 6861"/>
                <a:gd name="T33" fmla="*/ 6465 h 6539"/>
                <a:gd name="T34" fmla="*/ 5654 w 6861"/>
                <a:gd name="T35" fmla="*/ 6200 h 6539"/>
                <a:gd name="T36" fmla="*/ 5517 w 6861"/>
                <a:gd name="T37" fmla="*/ 4252 h 6539"/>
                <a:gd name="T38" fmla="*/ 6773 w 6861"/>
                <a:gd name="T39" fmla="*/ 2757 h 6539"/>
                <a:gd name="T40" fmla="*/ 6829 w 6861"/>
                <a:gd name="T41" fmla="*/ 2470 h 6539"/>
                <a:gd name="T42" fmla="*/ 3618 w 6861"/>
                <a:gd name="T43" fmla="*/ 1362 h 6539"/>
                <a:gd name="T44" fmla="*/ 2881 w 6861"/>
                <a:gd name="T45" fmla="*/ 2543 h 6539"/>
                <a:gd name="T46" fmla="*/ 2747 w 6861"/>
                <a:gd name="T47" fmla="*/ 2640 h 6539"/>
                <a:gd name="T48" fmla="*/ 1397 w 6861"/>
                <a:gd name="T49" fmla="*/ 2976 h 6539"/>
                <a:gd name="T50" fmla="*/ 1343 w 6861"/>
                <a:gd name="T51" fmla="*/ 2983 h 6539"/>
                <a:gd name="T52" fmla="*/ 1129 w 6861"/>
                <a:gd name="T53" fmla="*/ 2815 h 6539"/>
                <a:gd name="T54" fmla="*/ 1290 w 6861"/>
                <a:gd name="T55" fmla="*/ 2547 h 6539"/>
                <a:gd name="T56" fmla="*/ 2554 w 6861"/>
                <a:gd name="T57" fmla="*/ 2233 h 6539"/>
                <a:gd name="T58" fmla="*/ 3243 w 6861"/>
                <a:gd name="T59" fmla="*/ 1129 h 6539"/>
                <a:gd name="T60" fmla="*/ 3547 w 6861"/>
                <a:gd name="T61" fmla="*/ 1058 h 6539"/>
                <a:gd name="T62" fmla="*/ 3618 w 6861"/>
                <a:gd name="T63" fmla="*/ 1362 h 6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861" h="6539">
                  <a:moveTo>
                    <a:pt x="6829" y="2470"/>
                  </a:moveTo>
                  <a:cubicBezTo>
                    <a:pt x="6797" y="2371"/>
                    <a:pt x="6716" y="2295"/>
                    <a:pt x="6615" y="2270"/>
                  </a:cubicBezTo>
                  <a:lnTo>
                    <a:pt x="4720" y="1799"/>
                  </a:lnTo>
                  <a:lnTo>
                    <a:pt x="3686" y="142"/>
                  </a:lnTo>
                  <a:cubicBezTo>
                    <a:pt x="3631" y="54"/>
                    <a:pt x="3534" y="0"/>
                    <a:pt x="3430" y="0"/>
                  </a:cubicBezTo>
                  <a:cubicBezTo>
                    <a:pt x="3326" y="0"/>
                    <a:pt x="3230" y="54"/>
                    <a:pt x="3175" y="142"/>
                  </a:cubicBezTo>
                  <a:lnTo>
                    <a:pt x="2141" y="1799"/>
                  </a:lnTo>
                  <a:lnTo>
                    <a:pt x="246" y="2270"/>
                  </a:lnTo>
                  <a:cubicBezTo>
                    <a:pt x="145" y="2295"/>
                    <a:pt x="64" y="2371"/>
                    <a:pt x="32" y="2470"/>
                  </a:cubicBezTo>
                  <a:cubicBezTo>
                    <a:pt x="0" y="2568"/>
                    <a:pt x="21" y="2677"/>
                    <a:pt x="88" y="2757"/>
                  </a:cubicBezTo>
                  <a:lnTo>
                    <a:pt x="1344" y="4252"/>
                  </a:lnTo>
                  <a:lnTo>
                    <a:pt x="1206" y="6200"/>
                  </a:lnTo>
                  <a:cubicBezTo>
                    <a:pt x="1199" y="6304"/>
                    <a:pt x="1246" y="6404"/>
                    <a:pt x="1330" y="6465"/>
                  </a:cubicBezTo>
                  <a:cubicBezTo>
                    <a:pt x="1414" y="6526"/>
                    <a:pt x="1524" y="6539"/>
                    <a:pt x="1620" y="6500"/>
                  </a:cubicBezTo>
                  <a:lnTo>
                    <a:pt x="3430" y="5768"/>
                  </a:lnTo>
                  <a:lnTo>
                    <a:pt x="5241" y="6500"/>
                  </a:lnTo>
                  <a:cubicBezTo>
                    <a:pt x="5337" y="6539"/>
                    <a:pt x="5447" y="6526"/>
                    <a:pt x="5531" y="6465"/>
                  </a:cubicBezTo>
                  <a:cubicBezTo>
                    <a:pt x="5615" y="6404"/>
                    <a:pt x="5662" y="6304"/>
                    <a:pt x="5654" y="6200"/>
                  </a:cubicBezTo>
                  <a:lnTo>
                    <a:pt x="5517" y="4252"/>
                  </a:lnTo>
                  <a:lnTo>
                    <a:pt x="6773" y="2757"/>
                  </a:lnTo>
                  <a:cubicBezTo>
                    <a:pt x="6840" y="2677"/>
                    <a:pt x="6861" y="2568"/>
                    <a:pt x="6829" y="2470"/>
                  </a:cubicBezTo>
                  <a:close/>
                  <a:moveTo>
                    <a:pt x="3618" y="1362"/>
                  </a:moveTo>
                  <a:lnTo>
                    <a:pt x="2881" y="2543"/>
                  </a:lnTo>
                  <a:cubicBezTo>
                    <a:pt x="2851" y="2591"/>
                    <a:pt x="2803" y="2626"/>
                    <a:pt x="2747" y="2640"/>
                  </a:cubicBezTo>
                  <a:lnTo>
                    <a:pt x="1397" y="2976"/>
                  </a:lnTo>
                  <a:cubicBezTo>
                    <a:pt x="1379" y="2980"/>
                    <a:pt x="1361" y="2983"/>
                    <a:pt x="1343" y="2983"/>
                  </a:cubicBezTo>
                  <a:cubicBezTo>
                    <a:pt x="1244" y="2983"/>
                    <a:pt x="1154" y="2915"/>
                    <a:pt x="1129" y="2815"/>
                  </a:cubicBezTo>
                  <a:cubicBezTo>
                    <a:pt x="1100" y="2697"/>
                    <a:pt x="1172" y="2577"/>
                    <a:pt x="1290" y="2547"/>
                  </a:cubicBezTo>
                  <a:lnTo>
                    <a:pt x="2554" y="2233"/>
                  </a:lnTo>
                  <a:lnTo>
                    <a:pt x="3243" y="1129"/>
                  </a:lnTo>
                  <a:cubicBezTo>
                    <a:pt x="3308" y="1025"/>
                    <a:pt x="3444" y="994"/>
                    <a:pt x="3547" y="1058"/>
                  </a:cubicBezTo>
                  <a:cubicBezTo>
                    <a:pt x="3651" y="1123"/>
                    <a:pt x="3682" y="1259"/>
                    <a:pt x="3618" y="136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latin typeface="Arial" panose="020B0604020202020204" pitchFamily="34" charset="0"/>
                <a:cs typeface="Arial" panose="020B0604020202020204" pitchFamily="34" charset="0"/>
              </a:endParaRPr>
            </a:p>
          </p:txBody>
        </p:sp>
        <p:sp>
          <p:nvSpPr>
            <p:cNvPr id="104" name="Hexagon 7"/>
            <p:cNvSpPr/>
            <p:nvPr/>
          </p:nvSpPr>
          <p:spPr>
            <a:xfrm>
              <a:off x="6329689" y="2916324"/>
              <a:ext cx="540000" cy="539170"/>
            </a:xfrm>
            <a:custGeom>
              <a:avLst/>
              <a:gdLst>
                <a:gd name="connsiteX0" fmla="*/ 25829 w 578320"/>
                <a:gd name="connsiteY0" fmla="*/ 524911 h 577432"/>
                <a:gd name="connsiteX1" fmla="*/ 220466 w 578320"/>
                <a:gd name="connsiteY1" fmla="*/ 524911 h 577432"/>
                <a:gd name="connsiteX2" fmla="*/ 247217 w 578320"/>
                <a:gd name="connsiteY2" fmla="*/ 550711 h 577432"/>
                <a:gd name="connsiteX3" fmla="*/ 220466 w 578320"/>
                <a:gd name="connsiteY3" fmla="*/ 577432 h 577432"/>
                <a:gd name="connsiteX4" fmla="*/ 25829 w 578320"/>
                <a:gd name="connsiteY4" fmla="*/ 577432 h 577432"/>
                <a:gd name="connsiteX5" fmla="*/ 0 w 578320"/>
                <a:gd name="connsiteY5" fmla="*/ 550711 h 577432"/>
                <a:gd name="connsiteX6" fmla="*/ 25829 w 578320"/>
                <a:gd name="connsiteY6" fmla="*/ 524911 h 577432"/>
                <a:gd name="connsiteX7" fmla="*/ 25820 w 578320"/>
                <a:gd name="connsiteY7" fmla="*/ 458632 h 577432"/>
                <a:gd name="connsiteX8" fmla="*/ 165988 w 578320"/>
                <a:gd name="connsiteY8" fmla="*/ 458632 h 577432"/>
                <a:gd name="connsiteX9" fmla="*/ 245294 w 578320"/>
                <a:gd name="connsiteY9" fmla="*/ 493646 h 577432"/>
                <a:gd name="connsiteX10" fmla="*/ 220396 w 578320"/>
                <a:gd name="connsiteY10" fmla="*/ 511153 h 577432"/>
                <a:gd name="connsiteX11" fmla="*/ 25820 w 578320"/>
                <a:gd name="connsiteY11" fmla="*/ 511153 h 577432"/>
                <a:gd name="connsiteX12" fmla="*/ 0 w 578320"/>
                <a:gd name="connsiteY12" fmla="*/ 484432 h 577432"/>
                <a:gd name="connsiteX13" fmla="*/ 25820 w 578320"/>
                <a:gd name="connsiteY13" fmla="*/ 458632 h 577432"/>
                <a:gd name="connsiteX14" fmla="*/ 468575 w 578320"/>
                <a:gd name="connsiteY14" fmla="*/ 396938 h 577432"/>
                <a:gd name="connsiteX15" fmla="*/ 551576 w 578320"/>
                <a:gd name="connsiteY15" fmla="*/ 396938 h 577432"/>
                <a:gd name="connsiteX16" fmla="*/ 578320 w 578320"/>
                <a:gd name="connsiteY16" fmla="*/ 422738 h 577432"/>
                <a:gd name="connsiteX17" fmla="*/ 551576 w 578320"/>
                <a:gd name="connsiteY17" fmla="*/ 449459 h 577432"/>
                <a:gd name="connsiteX18" fmla="*/ 424308 w 578320"/>
                <a:gd name="connsiteY18" fmla="*/ 449459 h 577432"/>
                <a:gd name="connsiteX19" fmla="*/ 468575 w 578320"/>
                <a:gd name="connsiteY19" fmla="*/ 396938 h 577432"/>
                <a:gd name="connsiteX20" fmla="*/ 25826 w 578320"/>
                <a:gd name="connsiteY20" fmla="*/ 392352 h 577432"/>
                <a:gd name="connsiteX21" fmla="*/ 106996 w 578320"/>
                <a:gd name="connsiteY21" fmla="*/ 392352 h 577432"/>
                <a:gd name="connsiteX22" fmla="*/ 149425 w 578320"/>
                <a:gd name="connsiteY22" fmla="*/ 444725 h 577432"/>
                <a:gd name="connsiteX23" fmla="*/ 25826 w 578320"/>
                <a:gd name="connsiteY23" fmla="*/ 444725 h 577432"/>
                <a:gd name="connsiteX24" fmla="*/ 0 w 578320"/>
                <a:gd name="connsiteY24" fmla="*/ 418998 h 577432"/>
                <a:gd name="connsiteX25" fmla="*/ 25826 w 578320"/>
                <a:gd name="connsiteY25" fmla="*/ 392352 h 577432"/>
                <a:gd name="connsiteX26" fmla="*/ 495311 w 578320"/>
                <a:gd name="connsiteY26" fmla="*/ 330659 h 577432"/>
                <a:gd name="connsiteX27" fmla="*/ 551573 w 578320"/>
                <a:gd name="connsiteY27" fmla="*/ 330659 h 577432"/>
                <a:gd name="connsiteX28" fmla="*/ 578320 w 578320"/>
                <a:gd name="connsiteY28" fmla="*/ 357305 h 577432"/>
                <a:gd name="connsiteX29" fmla="*/ 551573 w 578320"/>
                <a:gd name="connsiteY29" fmla="*/ 383032 h 577432"/>
                <a:gd name="connsiteX30" fmla="*/ 475942 w 578320"/>
                <a:gd name="connsiteY30" fmla="*/ 383032 h 577432"/>
                <a:gd name="connsiteX31" fmla="*/ 495311 w 578320"/>
                <a:gd name="connsiteY31" fmla="*/ 330659 h 577432"/>
                <a:gd name="connsiteX32" fmla="*/ 25814 w 578320"/>
                <a:gd name="connsiteY32" fmla="*/ 325924 h 577432"/>
                <a:gd name="connsiteX33" fmla="*/ 82051 w 578320"/>
                <a:gd name="connsiteY33" fmla="*/ 325924 h 577432"/>
                <a:gd name="connsiteX34" fmla="*/ 99568 w 578320"/>
                <a:gd name="connsiteY34" fmla="*/ 378445 h 577432"/>
                <a:gd name="connsiteX35" fmla="*/ 25814 w 578320"/>
                <a:gd name="connsiteY35" fmla="*/ 378445 h 577432"/>
                <a:gd name="connsiteX36" fmla="*/ 0 w 578320"/>
                <a:gd name="connsiteY36" fmla="*/ 352645 h 577432"/>
                <a:gd name="connsiteX37" fmla="*/ 25814 w 578320"/>
                <a:gd name="connsiteY37" fmla="*/ 325924 h 577432"/>
                <a:gd name="connsiteX38" fmla="*/ 297074 w 578320"/>
                <a:gd name="connsiteY38" fmla="*/ 302072 h 577432"/>
                <a:gd name="connsiteX39" fmla="*/ 297074 w 578320"/>
                <a:gd name="connsiteY39" fmla="*/ 349966 h 577432"/>
                <a:gd name="connsiteX40" fmla="*/ 326589 w 578320"/>
                <a:gd name="connsiteY40" fmla="*/ 326019 h 577432"/>
                <a:gd name="connsiteX41" fmla="*/ 297074 w 578320"/>
                <a:gd name="connsiteY41" fmla="*/ 302072 h 577432"/>
                <a:gd name="connsiteX42" fmla="*/ 498167 w 578320"/>
                <a:gd name="connsiteY42" fmla="*/ 264231 h 577432"/>
                <a:gd name="connsiteX43" fmla="*/ 551603 w 578320"/>
                <a:gd name="connsiteY43" fmla="*/ 264231 h 577432"/>
                <a:gd name="connsiteX44" fmla="*/ 578320 w 578320"/>
                <a:gd name="connsiteY44" fmla="*/ 290952 h 577432"/>
                <a:gd name="connsiteX45" fmla="*/ 551603 w 578320"/>
                <a:gd name="connsiteY45" fmla="*/ 316752 h 577432"/>
                <a:gd name="connsiteX46" fmla="*/ 497246 w 578320"/>
                <a:gd name="connsiteY46" fmla="*/ 316752 h 577432"/>
                <a:gd name="connsiteX47" fmla="*/ 499089 w 578320"/>
                <a:gd name="connsiteY47" fmla="*/ 288188 h 577432"/>
                <a:gd name="connsiteX48" fmla="*/ 498167 w 578320"/>
                <a:gd name="connsiteY48" fmla="*/ 264231 h 577432"/>
                <a:gd name="connsiteX49" fmla="*/ 25843 w 578320"/>
                <a:gd name="connsiteY49" fmla="*/ 259645 h 577432"/>
                <a:gd name="connsiteX50" fmla="*/ 81222 w 578320"/>
                <a:gd name="connsiteY50" fmla="*/ 259645 h 577432"/>
                <a:gd name="connsiteX51" fmla="*/ 78453 w 578320"/>
                <a:gd name="connsiteY51" fmla="*/ 288209 h 577432"/>
                <a:gd name="connsiteX52" fmla="*/ 80299 w 578320"/>
                <a:gd name="connsiteY52" fmla="*/ 312166 h 577432"/>
                <a:gd name="connsiteX53" fmla="*/ 25843 w 578320"/>
                <a:gd name="connsiteY53" fmla="*/ 312166 h 577432"/>
                <a:gd name="connsiteX54" fmla="*/ 0 w 578320"/>
                <a:gd name="connsiteY54" fmla="*/ 286366 h 577432"/>
                <a:gd name="connsiteX55" fmla="*/ 25843 w 578320"/>
                <a:gd name="connsiteY55" fmla="*/ 259645 h 577432"/>
                <a:gd name="connsiteX56" fmla="*/ 282316 w 578320"/>
                <a:gd name="connsiteY56" fmla="*/ 225625 h 577432"/>
                <a:gd name="connsiteX57" fmla="*/ 255567 w 578320"/>
                <a:gd name="connsiteY57" fmla="*/ 245888 h 577432"/>
                <a:gd name="connsiteX58" fmla="*/ 282316 w 578320"/>
                <a:gd name="connsiteY58" fmla="*/ 267993 h 577432"/>
                <a:gd name="connsiteX59" fmla="*/ 478752 w 578320"/>
                <a:gd name="connsiteY59" fmla="*/ 197951 h 577432"/>
                <a:gd name="connsiteX60" fmla="*/ 551584 w 578320"/>
                <a:gd name="connsiteY60" fmla="*/ 197951 h 577432"/>
                <a:gd name="connsiteX61" fmla="*/ 578320 w 578320"/>
                <a:gd name="connsiteY61" fmla="*/ 224672 h 577432"/>
                <a:gd name="connsiteX62" fmla="*/ 551584 w 578320"/>
                <a:gd name="connsiteY62" fmla="*/ 250472 h 577432"/>
                <a:gd name="connsiteX63" fmla="*/ 495347 w 578320"/>
                <a:gd name="connsiteY63" fmla="*/ 250472 h 577432"/>
                <a:gd name="connsiteX64" fmla="*/ 478752 w 578320"/>
                <a:gd name="connsiteY64" fmla="*/ 197951 h 577432"/>
                <a:gd name="connsiteX65" fmla="*/ 25834 w 578320"/>
                <a:gd name="connsiteY65" fmla="*/ 194253 h 577432"/>
                <a:gd name="connsiteX66" fmla="*/ 101491 w 578320"/>
                <a:gd name="connsiteY66" fmla="*/ 194253 h 577432"/>
                <a:gd name="connsiteX67" fmla="*/ 83038 w 578320"/>
                <a:gd name="connsiteY67" fmla="*/ 246774 h 577432"/>
                <a:gd name="connsiteX68" fmla="*/ 25834 w 578320"/>
                <a:gd name="connsiteY68" fmla="*/ 246774 h 577432"/>
                <a:gd name="connsiteX69" fmla="*/ 0 w 578320"/>
                <a:gd name="connsiteY69" fmla="*/ 220053 h 577432"/>
                <a:gd name="connsiteX70" fmla="*/ 25834 w 578320"/>
                <a:gd name="connsiteY70" fmla="*/ 194253 h 577432"/>
                <a:gd name="connsiteX71" fmla="*/ 289695 w 578320"/>
                <a:gd name="connsiteY71" fmla="*/ 180494 h 577432"/>
                <a:gd name="connsiteX72" fmla="*/ 297074 w 578320"/>
                <a:gd name="connsiteY72" fmla="*/ 188784 h 577432"/>
                <a:gd name="connsiteX73" fmla="*/ 297074 w 578320"/>
                <a:gd name="connsiteY73" fmla="*/ 200757 h 577432"/>
                <a:gd name="connsiteX74" fmla="*/ 353338 w 578320"/>
                <a:gd name="connsiteY74" fmla="*/ 236678 h 577432"/>
                <a:gd name="connsiteX75" fmla="*/ 338580 w 578320"/>
                <a:gd name="connsiteY75" fmla="*/ 251415 h 577432"/>
                <a:gd name="connsiteX76" fmla="*/ 297074 w 578320"/>
                <a:gd name="connsiteY76" fmla="*/ 225625 h 577432"/>
                <a:gd name="connsiteX77" fmla="*/ 297074 w 578320"/>
                <a:gd name="connsiteY77" fmla="*/ 270756 h 577432"/>
                <a:gd name="connsiteX78" fmla="*/ 356105 w 578320"/>
                <a:gd name="connsiteY78" fmla="*/ 323256 h 577432"/>
                <a:gd name="connsiteX79" fmla="*/ 297074 w 578320"/>
                <a:gd name="connsiteY79" fmla="*/ 373913 h 577432"/>
                <a:gd name="connsiteX80" fmla="*/ 297074 w 578320"/>
                <a:gd name="connsiteY80" fmla="*/ 388650 h 577432"/>
                <a:gd name="connsiteX81" fmla="*/ 289695 w 578320"/>
                <a:gd name="connsiteY81" fmla="*/ 396939 h 577432"/>
                <a:gd name="connsiteX82" fmla="*/ 282316 w 578320"/>
                <a:gd name="connsiteY82" fmla="*/ 388650 h 577432"/>
                <a:gd name="connsiteX83" fmla="*/ 282316 w 578320"/>
                <a:gd name="connsiteY83" fmla="*/ 373913 h 577432"/>
                <a:gd name="connsiteX84" fmla="*/ 222362 w 578320"/>
                <a:gd name="connsiteY84" fmla="*/ 329703 h 577432"/>
                <a:gd name="connsiteX85" fmla="*/ 237120 w 578320"/>
                <a:gd name="connsiteY85" fmla="*/ 314966 h 577432"/>
                <a:gd name="connsiteX86" fmla="*/ 282316 w 578320"/>
                <a:gd name="connsiteY86" fmla="*/ 349966 h 577432"/>
                <a:gd name="connsiteX87" fmla="*/ 282316 w 578320"/>
                <a:gd name="connsiteY87" fmla="*/ 299309 h 577432"/>
                <a:gd name="connsiteX88" fmla="*/ 225129 w 578320"/>
                <a:gd name="connsiteY88" fmla="*/ 251415 h 577432"/>
                <a:gd name="connsiteX89" fmla="*/ 282316 w 578320"/>
                <a:gd name="connsiteY89" fmla="*/ 200757 h 577432"/>
                <a:gd name="connsiteX90" fmla="*/ 282316 w 578320"/>
                <a:gd name="connsiteY90" fmla="*/ 188784 h 577432"/>
                <a:gd name="connsiteX91" fmla="*/ 289695 w 578320"/>
                <a:gd name="connsiteY91" fmla="*/ 180494 h 577432"/>
                <a:gd name="connsiteX92" fmla="*/ 288699 w 578320"/>
                <a:gd name="connsiteY92" fmla="*/ 157519 h 577432"/>
                <a:gd name="connsiteX93" fmla="*/ 157752 w 578320"/>
                <a:gd name="connsiteY93" fmla="*/ 288255 h 577432"/>
                <a:gd name="connsiteX94" fmla="*/ 288699 w 578320"/>
                <a:gd name="connsiteY94" fmla="*/ 419912 h 577432"/>
                <a:gd name="connsiteX95" fmla="*/ 420567 w 578320"/>
                <a:gd name="connsiteY95" fmla="*/ 288255 h 577432"/>
                <a:gd name="connsiteX96" fmla="*/ 288699 w 578320"/>
                <a:gd name="connsiteY96" fmla="*/ 157519 h 577432"/>
                <a:gd name="connsiteX97" fmla="*/ 428895 w 578320"/>
                <a:gd name="connsiteY97" fmla="*/ 132559 h 577432"/>
                <a:gd name="connsiteX98" fmla="*/ 551571 w 578320"/>
                <a:gd name="connsiteY98" fmla="*/ 132559 h 577432"/>
                <a:gd name="connsiteX99" fmla="*/ 578320 w 578320"/>
                <a:gd name="connsiteY99" fmla="*/ 158359 h 577432"/>
                <a:gd name="connsiteX100" fmla="*/ 551571 w 578320"/>
                <a:gd name="connsiteY100" fmla="*/ 185080 h 577432"/>
                <a:gd name="connsiteX101" fmla="*/ 471324 w 578320"/>
                <a:gd name="connsiteY101" fmla="*/ 185080 h 577432"/>
                <a:gd name="connsiteX102" fmla="*/ 428895 w 578320"/>
                <a:gd name="connsiteY102" fmla="*/ 132559 h 577432"/>
                <a:gd name="connsiteX103" fmla="*/ 25822 w 578320"/>
                <a:gd name="connsiteY103" fmla="*/ 127973 h 577432"/>
                <a:gd name="connsiteX104" fmla="*/ 154012 w 578320"/>
                <a:gd name="connsiteY104" fmla="*/ 127973 h 577432"/>
                <a:gd name="connsiteX105" fmla="*/ 108823 w 578320"/>
                <a:gd name="connsiteY105" fmla="*/ 180494 h 577432"/>
                <a:gd name="connsiteX106" fmla="*/ 25822 w 578320"/>
                <a:gd name="connsiteY106" fmla="*/ 180494 h 577432"/>
                <a:gd name="connsiteX107" fmla="*/ 0 w 578320"/>
                <a:gd name="connsiteY107" fmla="*/ 153773 h 577432"/>
                <a:gd name="connsiteX108" fmla="*/ 25822 w 578320"/>
                <a:gd name="connsiteY108" fmla="*/ 127973 h 577432"/>
                <a:gd name="connsiteX109" fmla="*/ 288699 w 578320"/>
                <a:gd name="connsiteY109" fmla="*/ 105041 h 577432"/>
                <a:gd name="connsiteX110" fmla="*/ 473130 w 578320"/>
                <a:gd name="connsiteY110" fmla="*/ 288255 h 577432"/>
                <a:gd name="connsiteX111" fmla="*/ 288699 w 578320"/>
                <a:gd name="connsiteY111" fmla="*/ 472390 h 577432"/>
                <a:gd name="connsiteX112" fmla="*/ 105189 w 578320"/>
                <a:gd name="connsiteY112" fmla="*/ 288255 h 577432"/>
                <a:gd name="connsiteX113" fmla="*/ 288699 w 578320"/>
                <a:gd name="connsiteY113" fmla="*/ 105041 h 577432"/>
                <a:gd name="connsiteX114" fmla="*/ 357002 w 578320"/>
                <a:gd name="connsiteY114" fmla="*/ 66280 h 577432"/>
                <a:gd name="connsiteX115" fmla="*/ 551578 w 578320"/>
                <a:gd name="connsiteY115" fmla="*/ 66280 h 577432"/>
                <a:gd name="connsiteX116" fmla="*/ 578320 w 578320"/>
                <a:gd name="connsiteY116" fmla="*/ 92080 h 577432"/>
                <a:gd name="connsiteX117" fmla="*/ 551578 w 578320"/>
                <a:gd name="connsiteY117" fmla="*/ 118801 h 577432"/>
                <a:gd name="connsiteX118" fmla="*/ 411410 w 578320"/>
                <a:gd name="connsiteY118" fmla="*/ 118801 h 577432"/>
                <a:gd name="connsiteX119" fmla="*/ 333026 w 578320"/>
                <a:gd name="connsiteY119" fmla="*/ 82865 h 577432"/>
                <a:gd name="connsiteX120" fmla="*/ 357002 w 578320"/>
                <a:gd name="connsiteY120" fmla="*/ 66280 h 577432"/>
                <a:gd name="connsiteX121" fmla="*/ 356932 w 578320"/>
                <a:gd name="connsiteY121" fmla="*/ 0 h 577432"/>
                <a:gd name="connsiteX122" fmla="*/ 551569 w 578320"/>
                <a:gd name="connsiteY122" fmla="*/ 0 h 577432"/>
                <a:gd name="connsiteX123" fmla="*/ 578320 w 578320"/>
                <a:gd name="connsiteY123" fmla="*/ 25800 h 577432"/>
                <a:gd name="connsiteX124" fmla="*/ 551569 w 578320"/>
                <a:gd name="connsiteY124" fmla="*/ 52521 h 577432"/>
                <a:gd name="connsiteX125" fmla="*/ 356932 w 578320"/>
                <a:gd name="connsiteY125" fmla="*/ 52521 h 577432"/>
                <a:gd name="connsiteX126" fmla="*/ 331103 w 578320"/>
                <a:gd name="connsiteY126" fmla="*/ 25800 h 577432"/>
                <a:gd name="connsiteX127" fmla="*/ 356932 w 578320"/>
                <a:gd name="connsiteY127" fmla="*/ 0 h 57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578320" h="577432">
                  <a:moveTo>
                    <a:pt x="25829" y="524911"/>
                  </a:moveTo>
                  <a:lnTo>
                    <a:pt x="220466" y="524911"/>
                  </a:lnTo>
                  <a:cubicBezTo>
                    <a:pt x="235225" y="524911"/>
                    <a:pt x="247217" y="535968"/>
                    <a:pt x="247217" y="550711"/>
                  </a:cubicBezTo>
                  <a:cubicBezTo>
                    <a:pt x="247217" y="565454"/>
                    <a:pt x="235225" y="577432"/>
                    <a:pt x="220466" y="577432"/>
                  </a:cubicBezTo>
                  <a:lnTo>
                    <a:pt x="25829" y="577432"/>
                  </a:lnTo>
                  <a:cubicBezTo>
                    <a:pt x="11992" y="577432"/>
                    <a:pt x="0" y="565454"/>
                    <a:pt x="0" y="550711"/>
                  </a:cubicBezTo>
                  <a:cubicBezTo>
                    <a:pt x="0" y="535968"/>
                    <a:pt x="11992" y="524911"/>
                    <a:pt x="25829" y="524911"/>
                  </a:cubicBezTo>
                  <a:close/>
                  <a:moveTo>
                    <a:pt x="25820" y="458632"/>
                  </a:moveTo>
                  <a:lnTo>
                    <a:pt x="165988" y="458632"/>
                  </a:lnTo>
                  <a:cubicBezTo>
                    <a:pt x="189042" y="475218"/>
                    <a:pt x="215785" y="488118"/>
                    <a:pt x="245294" y="493646"/>
                  </a:cubicBezTo>
                  <a:cubicBezTo>
                    <a:pt x="241606" y="503782"/>
                    <a:pt x="232384" y="511153"/>
                    <a:pt x="220396" y="511153"/>
                  </a:cubicBezTo>
                  <a:lnTo>
                    <a:pt x="25820" y="511153"/>
                  </a:lnTo>
                  <a:cubicBezTo>
                    <a:pt x="11988" y="511153"/>
                    <a:pt x="0" y="499175"/>
                    <a:pt x="0" y="484432"/>
                  </a:cubicBezTo>
                  <a:cubicBezTo>
                    <a:pt x="0" y="470611"/>
                    <a:pt x="11988" y="458632"/>
                    <a:pt x="25820" y="458632"/>
                  </a:cubicBezTo>
                  <a:close/>
                  <a:moveTo>
                    <a:pt x="468575" y="396938"/>
                  </a:moveTo>
                  <a:lnTo>
                    <a:pt x="551576" y="396938"/>
                  </a:lnTo>
                  <a:cubicBezTo>
                    <a:pt x="566331" y="396938"/>
                    <a:pt x="578320" y="408917"/>
                    <a:pt x="578320" y="422738"/>
                  </a:cubicBezTo>
                  <a:cubicBezTo>
                    <a:pt x="578320" y="437481"/>
                    <a:pt x="566331" y="449459"/>
                    <a:pt x="551576" y="449459"/>
                  </a:cubicBezTo>
                  <a:lnTo>
                    <a:pt x="424308" y="449459"/>
                  </a:lnTo>
                  <a:cubicBezTo>
                    <a:pt x="441830" y="434717"/>
                    <a:pt x="456586" y="416288"/>
                    <a:pt x="468575" y="396938"/>
                  </a:cubicBezTo>
                  <a:close/>
                  <a:moveTo>
                    <a:pt x="25826" y="392352"/>
                  </a:moveTo>
                  <a:lnTo>
                    <a:pt x="106996" y="392352"/>
                  </a:lnTo>
                  <a:cubicBezTo>
                    <a:pt x="118064" y="412566"/>
                    <a:pt x="131900" y="430024"/>
                    <a:pt x="149425" y="444725"/>
                  </a:cubicBezTo>
                  <a:lnTo>
                    <a:pt x="25826" y="444725"/>
                  </a:lnTo>
                  <a:cubicBezTo>
                    <a:pt x="11991" y="444725"/>
                    <a:pt x="0" y="432781"/>
                    <a:pt x="0" y="418998"/>
                  </a:cubicBezTo>
                  <a:cubicBezTo>
                    <a:pt x="0" y="404297"/>
                    <a:pt x="11991" y="392352"/>
                    <a:pt x="25826" y="392352"/>
                  </a:cubicBezTo>
                  <a:close/>
                  <a:moveTo>
                    <a:pt x="495311" y="330659"/>
                  </a:moveTo>
                  <a:lnTo>
                    <a:pt x="551573" y="330659"/>
                  </a:lnTo>
                  <a:cubicBezTo>
                    <a:pt x="566330" y="330659"/>
                    <a:pt x="578320" y="342604"/>
                    <a:pt x="578320" y="357305"/>
                  </a:cubicBezTo>
                  <a:cubicBezTo>
                    <a:pt x="578320" y="371088"/>
                    <a:pt x="566330" y="383032"/>
                    <a:pt x="551573" y="383032"/>
                  </a:cubicBezTo>
                  <a:lnTo>
                    <a:pt x="475942" y="383032"/>
                  </a:lnTo>
                  <a:cubicBezTo>
                    <a:pt x="485165" y="366493"/>
                    <a:pt x="490699" y="349036"/>
                    <a:pt x="495311" y="330659"/>
                  </a:cubicBezTo>
                  <a:close/>
                  <a:moveTo>
                    <a:pt x="25814" y="325924"/>
                  </a:moveTo>
                  <a:lnTo>
                    <a:pt x="82051" y="325924"/>
                  </a:lnTo>
                  <a:cubicBezTo>
                    <a:pt x="85739" y="344353"/>
                    <a:pt x="91271" y="361860"/>
                    <a:pt x="99568" y="378445"/>
                  </a:cubicBezTo>
                  <a:lnTo>
                    <a:pt x="25814" y="378445"/>
                  </a:lnTo>
                  <a:cubicBezTo>
                    <a:pt x="11985" y="378445"/>
                    <a:pt x="0" y="367388"/>
                    <a:pt x="0" y="352645"/>
                  </a:cubicBezTo>
                  <a:cubicBezTo>
                    <a:pt x="0" y="337903"/>
                    <a:pt x="11985" y="325924"/>
                    <a:pt x="25814" y="325924"/>
                  </a:cubicBezTo>
                  <a:close/>
                  <a:moveTo>
                    <a:pt x="297074" y="302072"/>
                  </a:moveTo>
                  <a:lnTo>
                    <a:pt x="297074" y="349966"/>
                  </a:lnTo>
                  <a:cubicBezTo>
                    <a:pt x="310909" y="349045"/>
                    <a:pt x="326589" y="341677"/>
                    <a:pt x="326589" y="326019"/>
                  </a:cubicBezTo>
                  <a:cubicBezTo>
                    <a:pt x="326589" y="310361"/>
                    <a:pt x="309987" y="304835"/>
                    <a:pt x="297074" y="302072"/>
                  </a:cubicBezTo>
                  <a:close/>
                  <a:moveTo>
                    <a:pt x="498167" y="264231"/>
                  </a:moveTo>
                  <a:lnTo>
                    <a:pt x="551603" y="264231"/>
                  </a:lnTo>
                  <a:cubicBezTo>
                    <a:pt x="566343" y="264231"/>
                    <a:pt x="578320" y="276210"/>
                    <a:pt x="578320" y="290952"/>
                  </a:cubicBezTo>
                  <a:cubicBezTo>
                    <a:pt x="578320" y="304774"/>
                    <a:pt x="566343" y="316752"/>
                    <a:pt x="551603" y="316752"/>
                  </a:cubicBezTo>
                  <a:lnTo>
                    <a:pt x="497246" y="316752"/>
                  </a:lnTo>
                  <a:cubicBezTo>
                    <a:pt x="498167" y="307538"/>
                    <a:pt x="499089" y="298324"/>
                    <a:pt x="499089" y="288188"/>
                  </a:cubicBezTo>
                  <a:cubicBezTo>
                    <a:pt x="499089" y="279895"/>
                    <a:pt x="499089" y="272524"/>
                    <a:pt x="498167" y="264231"/>
                  </a:cubicBezTo>
                  <a:close/>
                  <a:moveTo>
                    <a:pt x="25843" y="259645"/>
                  </a:moveTo>
                  <a:lnTo>
                    <a:pt x="81222" y="259645"/>
                  </a:lnTo>
                  <a:cubicBezTo>
                    <a:pt x="79376" y="269781"/>
                    <a:pt x="78453" y="278995"/>
                    <a:pt x="78453" y="288209"/>
                  </a:cubicBezTo>
                  <a:cubicBezTo>
                    <a:pt x="78453" y="296502"/>
                    <a:pt x="79376" y="304795"/>
                    <a:pt x="80299" y="312166"/>
                  </a:cubicBezTo>
                  <a:lnTo>
                    <a:pt x="25843" y="312166"/>
                  </a:lnTo>
                  <a:cubicBezTo>
                    <a:pt x="11999" y="312166"/>
                    <a:pt x="0" y="301109"/>
                    <a:pt x="0" y="286366"/>
                  </a:cubicBezTo>
                  <a:cubicBezTo>
                    <a:pt x="0" y="271624"/>
                    <a:pt x="11999" y="259645"/>
                    <a:pt x="25843" y="259645"/>
                  </a:cubicBezTo>
                  <a:close/>
                  <a:moveTo>
                    <a:pt x="282316" y="225625"/>
                  </a:moveTo>
                  <a:cubicBezTo>
                    <a:pt x="265713" y="225625"/>
                    <a:pt x="255567" y="235757"/>
                    <a:pt x="255567" y="245888"/>
                  </a:cubicBezTo>
                  <a:cubicBezTo>
                    <a:pt x="255567" y="257862"/>
                    <a:pt x="264791" y="264309"/>
                    <a:pt x="282316" y="267993"/>
                  </a:cubicBezTo>
                  <a:close/>
                  <a:moveTo>
                    <a:pt x="478752" y="197951"/>
                  </a:moveTo>
                  <a:lnTo>
                    <a:pt x="551584" y="197951"/>
                  </a:lnTo>
                  <a:cubicBezTo>
                    <a:pt x="566335" y="197951"/>
                    <a:pt x="578320" y="209930"/>
                    <a:pt x="578320" y="224672"/>
                  </a:cubicBezTo>
                  <a:cubicBezTo>
                    <a:pt x="578320" y="239415"/>
                    <a:pt x="566335" y="250472"/>
                    <a:pt x="551584" y="250472"/>
                  </a:cubicBezTo>
                  <a:lnTo>
                    <a:pt x="495347" y="250472"/>
                  </a:lnTo>
                  <a:cubicBezTo>
                    <a:pt x="492581" y="232044"/>
                    <a:pt x="486128" y="214537"/>
                    <a:pt x="478752" y="197951"/>
                  </a:cubicBezTo>
                  <a:close/>
                  <a:moveTo>
                    <a:pt x="25834" y="194253"/>
                  </a:moveTo>
                  <a:lnTo>
                    <a:pt x="101491" y="194253"/>
                  </a:lnTo>
                  <a:cubicBezTo>
                    <a:pt x="93187" y="209917"/>
                    <a:pt x="86729" y="228346"/>
                    <a:pt x="83038" y="246774"/>
                  </a:cubicBezTo>
                  <a:lnTo>
                    <a:pt x="25834" y="246774"/>
                  </a:lnTo>
                  <a:cubicBezTo>
                    <a:pt x="11994" y="246774"/>
                    <a:pt x="0" y="234796"/>
                    <a:pt x="0" y="220053"/>
                  </a:cubicBezTo>
                  <a:cubicBezTo>
                    <a:pt x="0" y="205310"/>
                    <a:pt x="11994" y="194253"/>
                    <a:pt x="25834" y="194253"/>
                  </a:cubicBezTo>
                  <a:close/>
                  <a:moveTo>
                    <a:pt x="289695" y="180494"/>
                  </a:moveTo>
                  <a:cubicBezTo>
                    <a:pt x="293384" y="180494"/>
                    <a:pt x="297074" y="184178"/>
                    <a:pt x="297074" y="188784"/>
                  </a:cubicBezTo>
                  <a:lnTo>
                    <a:pt x="297074" y="200757"/>
                  </a:lnTo>
                  <a:cubicBezTo>
                    <a:pt x="315521" y="201678"/>
                    <a:pt x="353338" y="213652"/>
                    <a:pt x="353338" y="236678"/>
                  </a:cubicBezTo>
                  <a:cubicBezTo>
                    <a:pt x="353338" y="245888"/>
                    <a:pt x="346881" y="251415"/>
                    <a:pt x="338580" y="251415"/>
                  </a:cubicBezTo>
                  <a:cubicBezTo>
                    <a:pt x="322900" y="251415"/>
                    <a:pt x="322900" y="225625"/>
                    <a:pt x="297074" y="225625"/>
                  </a:cubicBezTo>
                  <a:lnTo>
                    <a:pt x="297074" y="270756"/>
                  </a:lnTo>
                  <a:cubicBezTo>
                    <a:pt x="328434" y="277204"/>
                    <a:pt x="356105" y="286414"/>
                    <a:pt x="356105" y="323256"/>
                  </a:cubicBezTo>
                  <a:cubicBezTo>
                    <a:pt x="356105" y="355492"/>
                    <a:pt x="332124" y="372071"/>
                    <a:pt x="297074" y="373913"/>
                  </a:cubicBezTo>
                  <a:lnTo>
                    <a:pt x="297074" y="388650"/>
                  </a:lnTo>
                  <a:cubicBezTo>
                    <a:pt x="297074" y="392334"/>
                    <a:pt x="293384" y="396939"/>
                    <a:pt x="289695" y="396939"/>
                  </a:cubicBezTo>
                  <a:cubicBezTo>
                    <a:pt x="285083" y="396939"/>
                    <a:pt x="282316" y="392334"/>
                    <a:pt x="282316" y="388650"/>
                  </a:cubicBezTo>
                  <a:lnTo>
                    <a:pt x="282316" y="373913"/>
                  </a:lnTo>
                  <a:cubicBezTo>
                    <a:pt x="241732" y="372992"/>
                    <a:pt x="222362" y="349045"/>
                    <a:pt x="222362" y="329703"/>
                  </a:cubicBezTo>
                  <a:cubicBezTo>
                    <a:pt x="222362" y="320493"/>
                    <a:pt x="227896" y="314966"/>
                    <a:pt x="237120" y="314966"/>
                  </a:cubicBezTo>
                  <a:cubicBezTo>
                    <a:pt x="263869" y="314966"/>
                    <a:pt x="242654" y="348124"/>
                    <a:pt x="282316" y="349966"/>
                  </a:cubicBezTo>
                  <a:lnTo>
                    <a:pt x="282316" y="299309"/>
                  </a:lnTo>
                  <a:cubicBezTo>
                    <a:pt x="247266" y="292861"/>
                    <a:pt x="225129" y="278125"/>
                    <a:pt x="225129" y="251415"/>
                  </a:cubicBezTo>
                  <a:cubicBezTo>
                    <a:pt x="225129" y="219178"/>
                    <a:pt x="252800" y="201678"/>
                    <a:pt x="282316" y="200757"/>
                  </a:cubicBezTo>
                  <a:lnTo>
                    <a:pt x="282316" y="188784"/>
                  </a:lnTo>
                  <a:cubicBezTo>
                    <a:pt x="282316" y="184178"/>
                    <a:pt x="285083" y="180494"/>
                    <a:pt x="289695" y="180494"/>
                  </a:cubicBezTo>
                  <a:close/>
                  <a:moveTo>
                    <a:pt x="288699" y="157519"/>
                  </a:moveTo>
                  <a:cubicBezTo>
                    <a:pt x="216770" y="157519"/>
                    <a:pt x="157752" y="216443"/>
                    <a:pt x="157752" y="288255"/>
                  </a:cubicBezTo>
                  <a:cubicBezTo>
                    <a:pt x="157752" y="360989"/>
                    <a:pt x="216770" y="419912"/>
                    <a:pt x="288699" y="419912"/>
                  </a:cubicBezTo>
                  <a:cubicBezTo>
                    <a:pt x="361549" y="419912"/>
                    <a:pt x="420567" y="360989"/>
                    <a:pt x="420567" y="288255"/>
                  </a:cubicBezTo>
                  <a:cubicBezTo>
                    <a:pt x="420567" y="216443"/>
                    <a:pt x="361549" y="157519"/>
                    <a:pt x="288699" y="157519"/>
                  </a:cubicBezTo>
                  <a:close/>
                  <a:moveTo>
                    <a:pt x="428895" y="132559"/>
                  </a:moveTo>
                  <a:lnTo>
                    <a:pt x="551571" y="132559"/>
                  </a:lnTo>
                  <a:cubicBezTo>
                    <a:pt x="566329" y="132559"/>
                    <a:pt x="578320" y="143616"/>
                    <a:pt x="578320" y="158359"/>
                  </a:cubicBezTo>
                  <a:cubicBezTo>
                    <a:pt x="578320" y="173101"/>
                    <a:pt x="566329" y="185080"/>
                    <a:pt x="551571" y="185080"/>
                  </a:cubicBezTo>
                  <a:lnTo>
                    <a:pt x="471324" y="185080"/>
                  </a:lnTo>
                  <a:cubicBezTo>
                    <a:pt x="460256" y="164808"/>
                    <a:pt x="445498" y="147301"/>
                    <a:pt x="428895" y="132559"/>
                  </a:cubicBezTo>
                  <a:close/>
                  <a:moveTo>
                    <a:pt x="25822" y="127973"/>
                  </a:moveTo>
                  <a:lnTo>
                    <a:pt x="154012" y="127973"/>
                  </a:lnTo>
                  <a:cubicBezTo>
                    <a:pt x="136490" y="142715"/>
                    <a:pt x="121734" y="160222"/>
                    <a:pt x="108823" y="180494"/>
                  </a:cubicBezTo>
                  <a:lnTo>
                    <a:pt x="25822" y="180494"/>
                  </a:lnTo>
                  <a:cubicBezTo>
                    <a:pt x="11989" y="180494"/>
                    <a:pt x="0" y="168515"/>
                    <a:pt x="0" y="153773"/>
                  </a:cubicBezTo>
                  <a:cubicBezTo>
                    <a:pt x="0" y="139951"/>
                    <a:pt x="11989" y="127973"/>
                    <a:pt x="25822" y="127973"/>
                  </a:cubicBezTo>
                  <a:close/>
                  <a:moveTo>
                    <a:pt x="288699" y="105041"/>
                  </a:moveTo>
                  <a:cubicBezTo>
                    <a:pt x="390136" y="105041"/>
                    <a:pt x="473130" y="186981"/>
                    <a:pt x="473130" y="288255"/>
                  </a:cubicBezTo>
                  <a:cubicBezTo>
                    <a:pt x="473130" y="389530"/>
                    <a:pt x="390136" y="472390"/>
                    <a:pt x="288699" y="472390"/>
                  </a:cubicBezTo>
                  <a:cubicBezTo>
                    <a:pt x="187261" y="472390"/>
                    <a:pt x="105189" y="389530"/>
                    <a:pt x="105189" y="288255"/>
                  </a:cubicBezTo>
                  <a:cubicBezTo>
                    <a:pt x="105189" y="186981"/>
                    <a:pt x="187261" y="105041"/>
                    <a:pt x="288699" y="105041"/>
                  </a:cubicBezTo>
                  <a:close/>
                  <a:moveTo>
                    <a:pt x="357002" y="66280"/>
                  </a:moveTo>
                  <a:lnTo>
                    <a:pt x="551578" y="66280"/>
                  </a:lnTo>
                  <a:cubicBezTo>
                    <a:pt x="566332" y="66280"/>
                    <a:pt x="578320" y="78258"/>
                    <a:pt x="578320" y="92080"/>
                  </a:cubicBezTo>
                  <a:cubicBezTo>
                    <a:pt x="578320" y="106822"/>
                    <a:pt x="566332" y="118801"/>
                    <a:pt x="551578" y="118801"/>
                  </a:cubicBezTo>
                  <a:lnTo>
                    <a:pt x="411410" y="118801"/>
                  </a:lnTo>
                  <a:cubicBezTo>
                    <a:pt x="388356" y="102215"/>
                    <a:pt x="361613" y="89315"/>
                    <a:pt x="333026" y="82865"/>
                  </a:cubicBezTo>
                  <a:cubicBezTo>
                    <a:pt x="336715" y="73651"/>
                    <a:pt x="345936" y="66280"/>
                    <a:pt x="357002" y="66280"/>
                  </a:cubicBezTo>
                  <a:close/>
                  <a:moveTo>
                    <a:pt x="356932" y="0"/>
                  </a:moveTo>
                  <a:lnTo>
                    <a:pt x="551569" y="0"/>
                  </a:lnTo>
                  <a:cubicBezTo>
                    <a:pt x="566328" y="0"/>
                    <a:pt x="578320" y="11978"/>
                    <a:pt x="578320" y="25800"/>
                  </a:cubicBezTo>
                  <a:cubicBezTo>
                    <a:pt x="578320" y="40542"/>
                    <a:pt x="566328" y="52521"/>
                    <a:pt x="551569" y="52521"/>
                  </a:cubicBezTo>
                  <a:lnTo>
                    <a:pt x="356932" y="52521"/>
                  </a:lnTo>
                  <a:cubicBezTo>
                    <a:pt x="343095" y="52521"/>
                    <a:pt x="331103" y="40542"/>
                    <a:pt x="331103" y="25800"/>
                  </a:cubicBezTo>
                  <a:cubicBezTo>
                    <a:pt x="331103" y="11978"/>
                    <a:pt x="343095" y="0"/>
                    <a:pt x="35693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latin typeface="Arial" panose="020B0604020202020204" pitchFamily="34" charset="0"/>
                <a:cs typeface="Arial" panose="020B0604020202020204" pitchFamily="34" charset="0"/>
              </a:endParaRPr>
            </a:p>
          </p:txBody>
        </p:sp>
        <p:sp>
          <p:nvSpPr>
            <p:cNvPr id="105" name="Hexagon 7"/>
            <p:cNvSpPr/>
            <p:nvPr/>
          </p:nvSpPr>
          <p:spPr>
            <a:xfrm>
              <a:off x="7473876" y="2936566"/>
              <a:ext cx="540000" cy="498683"/>
            </a:xfrm>
            <a:custGeom>
              <a:avLst/>
              <a:gdLst>
                <a:gd name="connsiteX0" fmla="*/ 186302 w 608697"/>
                <a:gd name="connsiteY0" fmla="*/ 63862 h 562124"/>
                <a:gd name="connsiteX1" fmla="*/ 204357 w 608697"/>
                <a:gd name="connsiteY1" fmla="*/ 81889 h 562124"/>
                <a:gd name="connsiteX2" fmla="*/ 186302 w 608697"/>
                <a:gd name="connsiteY2" fmla="*/ 99991 h 562124"/>
                <a:gd name="connsiteX3" fmla="*/ 99759 w 608697"/>
                <a:gd name="connsiteY3" fmla="*/ 186326 h 562124"/>
                <a:gd name="connsiteX4" fmla="*/ 81705 w 608697"/>
                <a:gd name="connsiteY4" fmla="*/ 204428 h 562124"/>
                <a:gd name="connsiteX5" fmla="*/ 63650 w 608697"/>
                <a:gd name="connsiteY5" fmla="*/ 186326 h 562124"/>
                <a:gd name="connsiteX6" fmla="*/ 186302 w 608697"/>
                <a:gd name="connsiteY6" fmla="*/ 63862 h 562124"/>
                <a:gd name="connsiteX7" fmla="*/ 175448 w 608697"/>
                <a:gd name="connsiteY7" fmla="*/ 36129 h 562124"/>
                <a:gd name="connsiteX8" fmla="*/ 36179 w 608697"/>
                <a:gd name="connsiteY8" fmla="*/ 175282 h 562124"/>
                <a:gd name="connsiteX9" fmla="*/ 276226 w 608697"/>
                <a:gd name="connsiteY9" fmla="*/ 490611 h 562124"/>
                <a:gd name="connsiteX10" fmla="*/ 276972 w 608697"/>
                <a:gd name="connsiteY10" fmla="*/ 491356 h 562124"/>
                <a:gd name="connsiteX11" fmla="*/ 304349 w 608697"/>
                <a:gd name="connsiteY11" fmla="*/ 518546 h 562124"/>
                <a:gd name="connsiteX12" fmla="*/ 331725 w 608697"/>
                <a:gd name="connsiteY12" fmla="*/ 491356 h 562124"/>
                <a:gd name="connsiteX13" fmla="*/ 332471 w 608697"/>
                <a:gd name="connsiteY13" fmla="*/ 490611 h 562124"/>
                <a:gd name="connsiteX14" fmla="*/ 572518 w 608697"/>
                <a:gd name="connsiteY14" fmla="*/ 175282 h 562124"/>
                <a:gd name="connsiteX15" fmla="*/ 433249 w 608697"/>
                <a:gd name="connsiteY15" fmla="*/ 36129 h 562124"/>
                <a:gd name="connsiteX16" fmla="*/ 318149 w 608697"/>
                <a:gd name="connsiteY16" fmla="*/ 89764 h 562124"/>
                <a:gd name="connsiteX17" fmla="*/ 304349 w 608697"/>
                <a:gd name="connsiteY17" fmla="*/ 96170 h 562124"/>
                <a:gd name="connsiteX18" fmla="*/ 290548 w 608697"/>
                <a:gd name="connsiteY18" fmla="*/ 89764 h 562124"/>
                <a:gd name="connsiteX19" fmla="*/ 175448 w 608697"/>
                <a:gd name="connsiteY19" fmla="*/ 36129 h 562124"/>
                <a:gd name="connsiteX20" fmla="*/ 175448 w 608697"/>
                <a:gd name="connsiteY20" fmla="*/ 0 h 562124"/>
                <a:gd name="connsiteX21" fmla="*/ 304349 w 608697"/>
                <a:gd name="connsiteY21" fmla="*/ 51847 h 562124"/>
                <a:gd name="connsiteX22" fmla="*/ 433249 w 608697"/>
                <a:gd name="connsiteY22" fmla="*/ 0 h 562124"/>
                <a:gd name="connsiteX23" fmla="*/ 608697 w 608697"/>
                <a:gd name="connsiteY23" fmla="*/ 175282 h 562124"/>
                <a:gd name="connsiteX24" fmla="*/ 537309 w 608697"/>
                <a:gd name="connsiteY24" fmla="*/ 342593 h 562124"/>
                <a:gd name="connsiteX25" fmla="*/ 356864 w 608697"/>
                <a:gd name="connsiteY25" fmla="*/ 517354 h 562124"/>
                <a:gd name="connsiteX26" fmla="*/ 317104 w 608697"/>
                <a:gd name="connsiteY26" fmla="*/ 556835 h 562124"/>
                <a:gd name="connsiteX27" fmla="*/ 304349 w 608697"/>
                <a:gd name="connsiteY27" fmla="*/ 562124 h 562124"/>
                <a:gd name="connsiteX28" fmla="*/ 291593 w 608697"/>
                <a:gd name="connsiteY28" fmla="*/ 556835 h 562124"/>
                <a:gd name="connsiteX29" fmla="*/ 251834 w 608697"/>
                <a:gd name="connsiteY29" fmla="*/ 517354 h 562124"/>
                <a:gd name="connsiteX30" fmla="*/ 71388 w 608697"/>
                <a:gd name="connsiteY30" fmla="*/ 342593 h 562124"/>
                <a:gd name="connsiteX31" fmla="*/ 0 w 608697"/>
                <a:gd name="connsiteY31" fmla="*/ 175282 h 562124"/>
                <a:gd name="connsiteX32" fmla="*/ 175448 w 608697"/>
                <a:gd name="connsiteY32" fmla="*/ 0 h 56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08697" h="562124">
                  <a:moveTo>
                    <a:pt x="186302" y="63862"/>
                  </a:moveTo>
                  <a:cubicBezTo>
                    <a:pt x="196225" y="63862"/>
                    <a:pt x="204357" y="71907"/>
                    <a:pt x="204357" y="81889"/>
                  </a:cubicBezTo>
                  <a:cubicBezTo>
                    <a:pt x="204357" y="91871"/>
                    <a:pt x="196300" y="99991"/>
                    <a:pt x="186302" y="99991"/>
                  </a:cubicBezTo>
                  <a:cubicBezTo>
                    <a:pt x="137808" y="99991"/>
                    <a:pt x="99759" y="137907"/>
                    <a:pt x="99759" y="186326"/>
                  </a:cubicBezTo>
                  <a:cubicBezTo>
                    <a:pt x="99759" y="196308"/>
                    <a:pt x="91702" y="204428"/>
                    <a:pt x="81705" y="204428"/>
                  </a:cubicBezTo>
                  <a:cubicBezTo>
                    <a:pt x="71708" y="204428"/>
                    <a:pt x="63650" y="196308"/>
                    <a:pt x="63650" y="186326"/>
                  </a:cubicBezTo>
                  <a:cubicBezTo>
                    <a:pt x="63650" y="117645"/>
                    <a:pt x="117516" y="63862"/>
                    <a:pt x="186302" y="63862"/>
                  </a:cubicBezTo>
                  <a:close/>
                  <a:moveTo>
                    <a:pt x="175448" y="36129"/>
                  </a:moveTo>
                  <a:cubicBezTo>
                    <a:pt x="97347" y="36129"/>
                    <a:pt x="36179" y="97213"/>
                    <a:pt x="36179" y="175282"/>
                  </a:cubicBezTo>
                  <a:cubicBezTo>
                    <a:pt x="36179" y="273687"/>
                    <a:pt x="122933" y="355182"/>
                    <a:pt x="276226" y="490611"/>
                  </a:cubicBezTo>
                  <a:cubicBezTo>
                    <a:pt x="276450" y="490834"/>
                    <a:pt x="276748" y="491132"/>
                    <a:pt x="276972" y="491356"/>
                  </a:cubicBezTo>
                  <a:lnTo>
                    <a:pt x="304349" y="518546"/>
                  </a:lnTo>
                  <a:lnTo>
                    <a:pt x="331725" y="491356"/>
                  </a:lnTo>
                  <a:cubicBezTo>
                    <a:pt x="331949" y="491132"/>
                    <a:pt x="332247" y="490834"/>
                    <a:pt x="332471" y="490611"/>
                  </a:cubicBezTo>
                  <a:cubicBezTo>
                    <a:pt x="485764" y="355182"/>
                    <a:pt x="572518" y="273762"/>
                    <a:pt x="572518" y="175282"/>
                  </a:cubicBezTo>
                  <a:cubicBezTo>
                    <a:pt x="572518" y="97213"/>
                    <a:pt x="511350" y="36129"/>
                    <a:pt x="433249" y="36129"/>
                  </a:cubicBezTo>
                  <a:cubicBezTo>
                    <a:pt x="390282" y="36129"/>
                    <a:pt x="346196" y="56689"/>
                    <a:pt x="318149" y="89764"/>
                  </a:cubicBezTo>
                  <a:cubicBezTo>
                    <a:pt x="314717" y="93861"/>
                    <a:pt x="309645" y="96170"/>
                    <a:pt x="304349" y="96170"/>
                  </a:cubicBezTo>
                  <a:cubicBezTo>
                    <a:pt x="299052" y="96170"/>
                    <a:pt x="293980" y="93861"/>
                    <a:pt x="290548" y="89764"/>
                  </a:cubicBezTo>
                  <a:cubicBezTo>
                    <a:pt x="262501" y="56689"/>
                    <a:pt x="218415" y="36129"/>
                    <a:pt x="175448" y="36129"/>
                  </a:cubicBezTo>
                  <a:close/>
                  <a:moveTo>
                    <a:pt x="175448" y="0"/>
                  </a:moveTo>
                  <a:cubicBezTo>
                    <a:pt x="222891" y="0"/>
                    <a:pt x="269736" y="19145"/>
                    <a:pt x="304349" y="51847"/>
                  </a:cubicBezTo>
                  <a:cubicBezTo>
                    <a:pt x="338961" y="19145"/>
                    <a:pt x="385807" y="0"/>
                    <a:pt x="433249" y="0"/>
                  </a:cubicBezTo>
                  <a:cubicBezTo>
                    <a:pt x="531640" y="0"/>
                    <a:pt x="608697" y="77026"/>
                    <a:pt x="608697" y="175282"/>
                  </a:cubicBezTo>
                  <a:cubicBezTo>
                    <a:pt x="608697" y="230258"/>
                    <a:pt x="586020" y="283446"/>
                    <a:pt x="537309" y="342593"/>
                  </a:cubicBezTo>
                  <a:cubicBezTo>
                    <a:pt x="494865" y="394291"/>
                    <a:pt x="435711" y="447628"/>
                    <a:pt x="356864" y="517354"/>
                  </a:cubicBezTo>
                  <a:lnTo>
                    <a:pt x="317104" y="556835"/>
                  </a:lnTo>
                  <a:cubicBezTo>
                    <a:pt x="313598" y="560336"/>
                    <a:pt x="308973" y="562124"/>
                    <a:pt x="304349" y="562124"/>
                  </a:cubicBezTo>
                  <a:cubicBezTo>
                    <a:pt x="299724" y="562124"/>
                    <a:pt x="295099" y="560336"/>
                    <a:pt x="291593" y="556835"/>
                  </a:cubicBezTo>
                  <a:lnTo>
                    <a:pt x="251834" y="517354"/>
                  </a:lnTo>
                  <a:cubicBezTo>
                    <a:pt x="172986" y="447628"/>
                    <a:pt x="113832" y="394291"/>
                    <a:pt x="71388" y="342593"/>
                  </a:cubicBezTo>
                  <a:cubicBezTo>
                    <a:pt x="22677" y="283446"/>
                    <a:pt x="0" y="230258"/>
                    <a:pt x="0" y="175282"/>
                  </a:cubicBezTo>
                  <a:cubicBezTo>
                    <a:pt x="0" y="77026"/>
                    <a:pt x="77057" y="0"/>
                    <a:pt x="17544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latin typeface="Arial" panose="020B0604020202020204" pitchFamily="34" charset="0"/>
                <a:cs typeface="Arial" panose="020B0604020202020204" pitchFamily="34" charset="0"/>
              </a:endParaRPr>
            </a:p>
          </p:txBody>
        </p:sp>
        <p:sp>
          <p:nvSpPr>
            <p:cNvPr id="106" name="Hexagon 7"/>
            <p:cNvSpPr/>
            <p:nvPr/>
          </p:nvSpPr>
          <p:spPr>
            <a:xfrm>
              <a:off x="8034334" y="3966429"/>
              <a:ext cx="532314" cy="540000"/>
            </a:xfrm>
            <a:custGeom>
              <a:avLst/>
              <a:gdLst>
                <a:gd name="T0" fmla="*/ 375 w 500"/>
                <a:gd name="T1" fmla="*/ 188 h 508"/>
                <a:gd name="T2" fmla="*/ 188 w 500"/>
                <a:gd name="T3" fmla="*/ 0 h 508"/>
                <a:gd name="T4" fmla="*/ 0 w 500"/>
                <a:gd name="T5" fmla="*/ 188 h 508"/>
                <a:gd name="T6" fmla="*/ 188 w 500"/>
                <a:gd name="T7" fmla="*/ 375 h 508"/>
                <a:gd name="T8" fmla="*/ 375 w 500"/>
                <a:gd name="T9" fmla="*/ 188 h 508"/>
                <a:gd name="T10" fmla="*/ 188 w 500"/>
                <a:gd name="T11" fmla="*/ 328 h 508"/>
                <a:gd name="T12" fmla="*/ 47 w 500"/>
                <a:gd name="T13" fmla="*/ 188 h 508"/>
                <a:gd name="T14" fmla="*/ 188 w 500"/>
                <a:gd name="T15" fmla="*/ 47 h 508"/>
                <a:gd name="T16" fmla="*/ 328 w 500"/>
                <a:gd name="T17" fmla="*/ 188 h 508"/>
                <a:gd name="T18" fmla="*/ 188 w 500"/>
                <a:gd name="T19" fmla="*/ 328 h 508"/>
                <a:gd name="T20" fmla="*/ 500 w 500"/>
                <a:gd name="T21" fmla="*/ 466 h 508"/>
                <a:gd name="T22" fmla="*/ 458 w 500"/>
                <a:gd name="T23" fmla="*/ 508 h 508"/>
                <a:gd name="T24" fmla="*/ 314 w 500"/>
                <a:gd name="T25" fmla="*/ 364 h 508"/>
                <a:gd name="T26" fmla="*/ 356 w 500"/>
                <a:gd name="T27" fmla="*/ 322 h 508"/>
                <a:gd name="T28" fmla="*/ 500 w 500"/>
                <a:gd name="T29" fmla="*/ 466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0" h="508">
                  <a:moveTo>
                    <a:pt x="375" y="188"/>
                  </a:moveTo>
                  <a:cubicBezTo>
                    <a:pt x="375" y="84"/>
                    <a:pt x="291" y="0"/>
                    <a:pt x="188" y="0"/>
                  </a:cubicBezTo>
                  <a:cubicBezTo>
                    <a:pt x="84" y="0"/>
                    <a:pt x="0" y="84"/>
                    <a:pt x="0" y="188"/>
                  </a:cubicBezTo>
                  <a:cubicBezTo>
                    <a:pt x="0" y="291"/>
                    <a:pt x="84" y="375"/>
                    <a:pt x="188" y="375"/>
                  </a:cubicBezTo>
                  <a:cubicBezTo>
                    <a:pt x="291" y="375"/>
                    <a:pt x="375" y="291"/>
                    <a:pt x="375" y="188"/>
                  </a:cubicBezTo>
                  <a:close/>
                  <a:moveTo>
                    <a:pt x="188" y="328"/>
                  </a:moveTo>
                  <a:cubicBezTo>
                    <a:pt x="110" y="328"/>
                    <a:pt x="47" y="265"/>
                    <a:pt x="47" y="188"/>
                  </a:cubicBezTo>
                  <a:cubicBezTo>
                    <a:pt x="47" y="110"/>
                    <a:pt x="110" y="47"/>
                    <a:pt x="188" y="47"/>
                  </a:cubicBezTo>
                  <a:cubicBezTo>
                    <a:pt x="265" y="47"/>
                    <a:pt x="328" y="110"/>
                    <a:pt x="328" y="188"/>
                  </a:cubicBezTo>
                  <a:cubicBezTo>
                    <a:pt x="328" y="265"/>
                    <a:pt x="265" y="328"/>
                    <a:pt x="188" y="328"/>
                  </a:cubicBezTo>
                  <a:close/>
                  <a:moveTo>
                    <a:pt x="500" y="466"/>
                  </a:moveTo>
                  <a:lnTo>
                    <a:pt x="458" y="508"/>
                  </a:lnTo>
                  <a:lnTo>
                    <a:pt x="314" y="364"/>
                  </a:lnTo>
                  <a:lnTo>
                    <a:pt x="356" y="322"/>
                  </a:lnTo>
                  <a:lnTo>
                    <a:pt x="500" y="46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latin typeface="Arial" panose="020B0604020202020204" pitchFamily="34" charset="0"/>
                <a:cs typeface="Arial" panose="020B0604020202020204" pitchFamily="34" charset="0"/>
              </a:endParaRPr>
            </a:p>
          </p:txBody>
        </p:sp>
      </p:grpSp>
      <p:grpSp>
        <p:nvGrpSpPr>
          <p:cNvPr id="14" name="Group 9"/>
          <p:cNvGrpSpPr/>
          <p:nvPr/>
        </p:nvGrpSpPr>
        <p:grpSpPr>
          <a:xfrm flipV="1">
            <a:off x="7179495" y="4564679"/>
            <a:ext cx="409102" cy="941305"/>
            <a:chOff x="7258929" y="1631852"/>
            <a:chExt cx="1674056" cy="464234"/>
          </a:xfrm>
        </p:grpSpPr>
        <p:cxnSp>
          <p:nvCxnSpPr>
            <p:cNvPr id="15" name="Straight Connector 10"/>
            <p:cNvCxnSpPr/>
            <p:nvPr/>
          </p:nvCxnSpPr>
          <p:spPr>
            <a:xfrm>
              <a:off x="7258929" y="2096086"/>
              <a:ext cx="1674056" cy="0"/>
            </a:xfrm>
            <a:prstGeom prst="line">
              <a:avLst/>
            </a:prstGeom>
            <a:ln>
              <a:solidFill>
                <a:schemeClr val="bg1">
                  <a:lumMod val="8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1"/>
            <p:cNvCxnSpPr/>
            <p:nvPr/>
          </p:nvCxnSpPr>
          <p:spPr>
            <a:xfrm flipV="1">
              <a:off x="7263620" y="1631852"/>
              <a:ext cx="0" cy="464234"/>
            </a:xfrm>
            <a:prstGeom prst="line">
              <a:avLst/>
            </a:prstGeom>
            <a:ln>
              <a:solidFill>
                <a:schemeClr val="bg1">
                  <a:lumMod val="8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20" name="Group 26"/>
          <p:cNvGrpSpPr/>
          <p:nvPr/>
        </p:nvGrpSpPr>
        <p:grpSpPr>
          <a:xfrm flipH="1" flipV="1">
            <a:off x="5656937" y="2163526"/>
            <a:ext cx="920613" cy="286964"/>
            <a:chOff x="7258929" y="1631852"/>
            <a:chExt cx="1674056" cy="464234"/>
          </a:xfrm>
        </p:grpSpPr>
        <p:cxnSp>
          <p:nvCxnSpPr>
            <p:cNvPr id="21" name="Straight Connector 27"/>
            <p:cNvCxnSpPr/>
            <p:nvPr/>
          </p:nvCxnSpPr>
          <p:spPr>
            <a:xfrm>
              <a:off x="7258929" y="2096086"/>
              <a:ext cx="1674056" cy="0"/>
            </a:xfrm>
            <a:prstGeom prst="line">
              <a:avLst/>
            </a:prstGeom>
            <a:ln>
              <a:solidFill>
                <a:schemeClr val="bg1">
                  <a:lumMod val="8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8"/>
            <p:cNvCxnSpPr/>
            <p:nvPr/>
          </p:nvCxnSpPr>
          <p:spPr>
            <a:xfrm flipV="1">
              <a:off x="7263620" y="1631852"/>
              <a:ext cx="0" cy="464234"/>
            </a:xfrm>
            <a:prstGeom prst="line">
              <a:avLst/>
            </a:prstGeom>
            <a:ln>
              <a:solidFill>
                <a:schemeClr val="bg1">
                  <a:lumMod val="8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23" name="Group 32"/>
          <p:cNvGrpSpPr/>
          <p:nvPr/>
        </p:nvGrpSpPr>
        <p:grpSpPr>
          <a:xfrm rot="5400000" flipH="1" flipV="1">
            <a:off x="5339479" y="4805923"/>
            <a:ext cx="513295" cy="886828"/>
            <a:chOff x="7258929" y="1631852"/>
            <a:chExt cx="1674056" cy="464234"/>
          </a:xfrm>
        </p:grpSpPr>
        <p:cxnSp>
          <p:nvCxnSpPr>
            <p:cNvPr id="24" name="Straight Connector 33"/>
            <p:cNvCxnSpPr/>
            <p:nvPr/>
          </p:nvCxnSpPr>
          <p:spPr>
            <a:xfrm>
              <a:off x="7258929" y="2096086"/>
              <a:ext cx="1674056" cy="0"/>
            </a:xfrm>
            <a:prstGeom prst="line">
              <a:avLst/>
            </a:prstGeom>
            <a:ln>
              <a:solidFill>
                <a:schemeClr val="bg1">
                  <a:lumMod val="8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34"/>
            <p:cNvCxnSpPr/>
            <p:nvPr/>
          </p:nvCxnSpPr>
          <p:spPr>
            <a:xfrm flipV="1">
              <a:off x="7263620" y="1631852"/>
              <a:ext cx="0" cy="464234"/>
            </a:xfrm>
            <a:prstGeom prst="line">
              <a:avLst/>
            </a:prstGeom>
            <a:ln>
              <a:solidFill>
                <a:schemeClr val="bg1">
                  <a:lumMod val="8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26" name="Group 38"/>
          <p:cNvGrpSpPr/>
          <p:nvPr/>
        </p:nvGrpSpPr>
        <p:grpSpPr>
          <a:xfrm>
            <a:off x="1904872" y="4194676"/>
            <a:ext cx="2312308" cy="370003"/>
            <a:chOff x="7258929" y="1631852"/>
            <a:chExt cx="1674056" cy="464234"/>
          </a:xfrm>
        </p:grpSpPr>
        <p:cxnSp>
          <p:nvCxnSpPr>
            <p:cNvPr id="27" name="Straight Connector 39"/>
            <p:cNvCxnSpPr/>
            <p:nvPr/>
          </p:nvCxnSpPr>
          <p:spPr>
            <a:xfrm>
              <a:off x="7258929" y="2096086"/>
              <a:ext cx="1674056" cy="0"/>
            </a:xfrm>
            <a:prstGeom prst="line">
              <a:avLst/>
            </a:prstGeom>
            <a:ln>
              <a:solidFill>
                <a:schemeClr val="bg1">
                  <a:lumMod val="8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40"/>
            <p:cNvCxnSpPr/>
            <p:nvPr/>
          </p:nvCxnSpPr>
          <p:spPr>
            <a:xfrm flipV="1">
              <a:off x="7263620" y="1631852"/>
              <a:ext cx="0" cy="464234"/>
            </a:xfrm>
            <a:prstGeom prst="line">
              <a:avLst/>
            </a:prstGeom>
            <a:ln>
              <a:solidFill>
                <a:schemeClr val="bg1">
                  <a:lumMod val="8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29" name="Group 26"/>
          <p:cNvGrpSpPr/>
          <p:nvPr/>
        </p:nvGrpSpPr>
        <p:grpSpPr>
          <a:xfrm flipV="1">
            <a:off x="7740343" y="2163526"/>
            <a:ext cx="920613" cy="286964"/>
            <a:chOff x="7258929" y="1631852"/>
            <a:chExt cx="1674056" cy="464234"/>
          </a:xfrm>
        </p:grpSpPr>
        <p:cxnSp>
          <p:nvCxnSpPr>
            <p:cNvPr id="30" name="Straight Connector 27"/>
            <p:cNvCxnSpPr/>
            <p:nvPr/>
          </p:nvCxnSpPr>
          <p:spPr>
            <a:xfrm>
              <a:off x="7258929" y="2096086"/>
              <a:ext cx="1674056" cy="0"/>
            </a:xfrm>
            <a:prstGeom prst="line">
              <a:avLst/>
            </a:prstGeom>
            <a:ln>
              <a:solidFill>
                <a:schemeClr val="bg1">
                  <a:lumMod val="8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31" name="Straight Connector 28"/>
            <p:cNvCxnSpPr/>
            <p:nvPr/>
          </p:nvCxnSpPr>
          <p:spPr>
            <a:xfrm flipV="1">
              <a:off x="7263620" y="1631852"/>
              <a:ext cx="0" cy="464234"/>
            </a:xfrm>
            <a:prstGeom prst="line">
              <a:avLst/>
            </a:prstGeom>
            <a:ln>
              <a:solidFill>
                <a:schemeClr val="bg1">
                  <a:lumMod val="8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33" name="组合 32"/>
          <p:cNvGrpSpPr/>
          <p:nvPr/>
        </p:nvGrpSpPr>
        <p:grpSpPr>
          <a:xfrm>
            <a:off x="8728592" y="1804874"/>
            <a:ext cx="2521821" cy="1088099"/>
            <a:chOff x="7483989" y="3375179"/>
            <a:chExt cx="2521821" cy="1088099"/>
          </a:xfrm>
        </p:grpSpPr>
        <p:sp>
          <p:nvSpPr>
            <p:cNvPr id="34" name="矩形 33"/>
            <p:cNvSpPr/>
            <p:nvPr/>
          </p:nvSpPr>
          <p:spPr>
            <a:xfrm>
              <a:off x="7483989" y="3761547"/>
              <a:ext cx="2521821" cy="701731"/>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en-US" altLang="zh-CN" sz="1100" dirty="0">
                  <a:solidFill>
                    <a:schemeClr val="bg1">
                      <a:lumMod val="50000"/>
                    </a:schemeClr>
                  </a:solidFill>
                  <a:latin typeface="Century Gothic" panose="020B0502020202020204" pitchFamily="34" charset="0"/>
                </a:rPr>
                <a:t>Far </a:t>
              </a:r>
              <a:r>
                <a:rPr lang="en-US" altLang="zh-CN" sz="1100" dirty="0" err="1">
                  <a:solidFill>
                    <a:schemeClr val="bg1">
                      <a:lumMod val="50000"/>
                    </a:schemeClr>
                  </a:solidFill>
                  <a:latin typeface="Century Gothic" panose="020B0502020202020204" pitchFamily="34" charset="0"/>
                </a:rPr>
                <a:t>far</a:t>
              </a:r>
              <a:r>
                <a:rPr lang="en-US" altLang="zh-CN" sz="1100" dirty="0">
                  <a:solidFill>
                    <a:schemeClr val="bg1">
                      <a:lumMod val="50000"/>
                    </a:schemeClr>
                  </a:solidFill>
                  <a:latin typeface="Century Gothic" panose="020B0502020202020204" pitchFamily="34" charset="0"/>
                </a:rPr>
                <a:t> away, behind the word mountains, far from the countries Vokalia and </a:t>
              </a:r>
              <a:r>
                <a:rPr lang="en-US" altLang="zh-CN" sz="1100" dirty="0" err="1">
                  <a:solidFill>
                    <a:schemeClr val="bg1">
                      <a:lumMod val="50000"/>
                    </a:schemeClr>
                  </a:solidFill>
                  <a:latin typeface="Century Gothic" panose="020B0502020202020204" pitchFamily="34" charset="0"/>
                </a:rPr>
                <a:t>Consonantia</a:t>
              </a:r>
              <a:endParaRPr lang="en-US" altLang="zh-CN" sz="1100" dirty="0">
                <a:solidFill>
                  <a:schemeClr val="bg1">
                    <a:lumMod val="50000"/>
                  </a:schemeClr>
                </a:solidFill>
                <a:latin typeface="Century Gothic" panose="020B0502020202020204" pitchFamily="34" charset="0"/>
              </a:endParaRPr>
            </a:p>
          </p:txBody>
        </p:sp>
        <p:sp>
          <p:nvSpPr>
            <p:cNvPr id="35" name="矩形 34"/>
            <p:cNvSpPr/>
            <p:nvPr/>
          </p:nvSpPr>
          <p:spPr>
            <a:xfrm>
              <a:off x="7483989" y="3375179"/>
              <a:ext cx="2050552" cy="395686"/>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zh-CN" altLang="en-US" b="1" dirty="0">
                  <a:solidFill>
                    <a:schemeClr val="tx1">
                      <a:lumMod val="75000"/>
                      <a:lumOff val="25000"/>
                    </a:schemeClr>
                  </a:solidFill>
                  <a:latin typeface="Century Gothic" panose="020B0502020202020204" pitchFamily="34" charset="0"/>
                </a:rPr>
                <a:t>标题文字添加</a:t>
              </a:r>
            </a:p>
          </p:txBody>
        </p:sp>
      </p:grpSp>
      <p:grpSp>
        <p:nvGrpSpPr>
          <p:cNvPr id="36" name="组合 35"/>
          <p:cNvGrpSpPr/>
          <p:nvPr/>
        </p:nvGrpSpPr>
        <p:grpSpPr>
          <a:xfrm>
            <a:off x="7275442" y="5226742"/>
            <a:ext cx="3722758" cy="884966"/>
            <a:chOff x="7483989" y="3375179"/>
            <a:chExt cx="3722758" cy="884966"/>
          </a:xfrm>
        </p:grpSpPr>
        <p:sp>
          <p:nvSpPr>
            <p:cNvPr id="37" name="矩形 36"/>
            <p:cNvSpPr/>
            <p:nvPr/>
          </p:nvSpPr>
          <p:spPr>
            <a:xfrm>
              <a:off x="7483989" y="3761547"/>
              <a:ext cx="3722758" cy="498598"/>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en-US" altLang="zh-CN" sz="1100" dirty="0">
                  <a:solidFill>
                    <a:schemeClr val="bg1">
                      <a:lumMod val="50000"/>
                    </a:schemeClr>
                  </a:solidFill>
                  <a:latin typeface="Century Gothic" panose="020B0502020202020204" pitchFamily="34" charset="0"/>
                </a:rPr>
                <a:t>Far </a:t>
              </a:r>
              <a:r>
                <a:rPr lang="en-US" altLang="zh-CN" sz="1100" dirty="0" err="1">
                  <a:solidFill>
                    <a:schemeClr val="bg1">
                      <a:lumMod val="50000"/>
                    </a:schemeClr>
                  </a:solidFill>
                  <a:latin typeface="Century Gothic" panose="020B0502020202020204" pitchFamily="34" charset="0"/>
                </a:rPr>
                <a:t>far</a:t>
              </a:r>
              <a:r>
                <a:rPr lang="en-US" altLang="zh-CN" sz="1100" dirty="0">
                  <a:solidFill>
                    <a:schemeClr val="bg1">
                      <a:lumMod val="50000"/>
                    </a:schemeClr>
                  </a:solidFill>
                  <a:latin typeface="Century Gothic" panose="020B0502020202020204" pitchFamily="34" charset="0"/>
                </a:rPr>
                <a:t> away, behind the word mountains, far from the countries Vokalia and </a:t>
              </a:r>
              <a:r>
                <a:rPr lang="en-US" altLang="zh-CN" sz="1100" dirty="0" err="1">
                  <a:solidFill>
                    <a:schemeClr val="bg1">
                      <a:lumMod val="50000"/>
                    </a:schemeClr>
                  </a:solidFill>
                  <a:latin typeface="Century Gothic" panose="020B0502020202020204" pitchFamily="34" charset="0"/>
                </a:rPr>
                <a:t>Consonantia</a:t>
              </a:r>
              <a:endParaRPr lang="en-US" altLang="zh-CN" sz="1100" dirty="0">
                <a:solidFill>
                  <a:schemeClr val="bg1">
                    <a:lumMod val="50000"/>
                  </a:schemeClr>
                </a:solidFill>
                <a:latin typeface="Century Gothic" panose="020B0502020202020204" pitchFamily="34" charset="0"/>
              </a:endParaRPr>
            </a:p>
          </p:txBody>
        </p:sp>
        <p:sp>
          <p:nvSpPr>
            <p:cNvPr id="38" name="矩形 37"/>
            <p:cNvSpPr/>
            <p:nvPr/>
          </p:nvSpPr>
          <p:spPr>
            <a:xfrm>
              <a:off x="7483989" y="3375179"/>
              <a:ext cx="2050552" cy="395686"/>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zh-CN" altLang="en-US" b="1" dirty="0">
                  <a:solidFill>
                    <a:schemeClr val="tx1">
                      <a:lumMod val="75000"/>
                      <a:lumOff val="25000"/>
                    </a:schemeClr>
                  </a:solidFill>
                  <a:latin typeface="Century Gothic" panose="020B0502020202020204" pitchFamily="34" charset="0"/>
                </a:rPr>
                <a:t>标题文字添加</a:t>
              </a:r>
            </a:p>
          </p:txBody>
        </p:sp>
      </p:grpSp>
      <p:grpSp>
        <p:nvGrpSpPr>
          <p:cNvPr id="39" name="组合 38"/>
          <p:cNvGrpSpPr/>
          <p:nvPr/>
        </p:nvGrpSpPr>
        <p:grpSpPr>
          <a:xfrm>
            <a:off x="1343467" y="5226742"/>
            <a:ext cx="3722758" cy="884966"/>
            <a:chOff x="7483989" y="3375179"/>
            <a:chExt cx="3722758" cy="884966"/>
          </a:xfrm>
        </p:grpSpPr>
        <p:sp>
          <p:nvSpPr>
            <p:cNvPr id="40" name="矩形 39"/>
            <p:cNvSpPr/>
            <p:nvPr/>
          </p:nvSpPr>
          <p:spPr>
            <a:xfrm>
              <a:off x="7483989" y="3761547"/>
              <a:ext cx="3722758" cy="498598"/>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20000"/>
                </a:lnSpc>
              </a:pPr>
              <a:r>
                <a:rPr lang="en-US" altLang="zh-CN" sz="1100" dirty="0">
                  <a:solidFill>
                    <a:schemeClr val="bg1">
                      <a:lumMod val="50000"/>
                    </a:schemeClr>
                  </a:solidFill>
                  <a:latin typeface="Century Gothic" panose="020B0502020202020204" pitchFamily="34" charset="0"/>
                </a:rPr>
                <a:t>Far </a:t>
              </a:r>
              <a:r>
                <a:rPr lang="en-US" altLang="zh-CN" sz="1100" dirty="0" err="1">
                  <a:solidFill>
                    <a:schemeClr val="bg1">
                      <a:lumMod val="50000"/>
                    </a:schemeClr>
                  </a:solidFill>
                  <a:latin typeface="Century Gothic" panose="020B0502020202020204" pitchFamily="34" charset="0"/>
                </a:rPr>
                <a:t>far</a:t>
              </a:r>
              <a:r>
                <a:rPr lang="en-US" altLang="zh-CN" sz="1100" dirty="0">
                  <a:solidFill>
                    <a:schemeClr val="bg1">
                      <a:lumMod val="50000"/>
                    </a:schemeClr>
                  </a:solidFill>
                  <a:latin typeface="Century Gothic" panose="020B0502020202020204" pitchFamily="34" charset="0"/>
                </a:rPr>
                <a:t> away, behind the word mountains, far from the countries Vokalia and </a:t>
              </a:r>
              <a:r>
                <a:rPr lang="en-US" altLang="zh-CN" sz="1100" dirty="0" err="1">
                  <a:solidFill>
                    <a:schemeClr val="bg1">
                      <a:lumMod val="50000"/>
                    </a:schemeClr>
                  </a:solidFill>
                  <a:latin typeface="Century Gothic" panose="020B0502020202020204" pitchFamily="34" charset="0"/>
                </a:rPr>
                <a:t>Consonantia</a:t>
              </a:r>
              <a:endParaRPr lang="en-US" altLang="zh-CN" sz="1100" dirty="0">
                <a:solidFill>
                  <a:schemeClr val="bg1">
                    <a:lumMod val="50000"/>
                  </a:schemeClr>
                </a:solidFill>
                <a:latin typeface="Century Gothic" panose="020B0502020202020204" pitchFamily="34" charset="0"/>
              </a:endParaRPr>
            </a:p>
          </p:txBody>
        </p:sp>
        <p:sp>
          <p:nvSpPr>
            <p:cNvPr id="41" name="矩形 40"/>
            <p:cNvSpPr/>
            <p:nvPr/>
          </p:nvSpPr>
          <p:spPr>
            <a:xfrm>
              <a:off x="9156195" y="3375179"/>
              <a:ext cx="2050552" cy="395686"/>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20000"/>
                </a:lnSpc>
              </a:pPr>
              <a:r>
                <a:rPr lang="zh-CN" altLang="en-US" b="1" dirty="0">
                  <a:solidFill>
                    <a:schemeClr val="tx1">
                      <a:lumMod val="75000"/>
                      <a:lumOff val="25000"/>
                    </a:schemeClr>
                  </a:solidFill>
                  <a:latin typeface="Century Gothic" panose="020B0502020202020204" pitchFamily="34" charset="0"/>
                </a:rPr>
                <a:t>标题文字添加</a:t>
              </a:r>
            </a:p>
          </p:txBody>
        </p:sp>
      </p:grpSp>
      <p:grpSp>
        <p:nvGrpSpPr>
          <p:cNvPr id="42" name="组合 41"/>
          <p:cNvGrpSpPr/>
          <p:nvPr/>
        </p:nvGrpSpPr>
        <p:grpSpPr>
          <a:xfrm>
            <a:off x="3045637" y="1804874"/>
            <a:ext cx="2521821" cy="1088099"/>
            <a:chOff x="7483989" y="3375179"/>
            <a:chExt cx="2521821" cy="1088099"/>
          </a:xfrm>
        </p:grpSpPr>
        <p:sp>
          <p:nvSpPr>
            <p:cNvPr id="43" name="矩形 42"/>
            <p:cNvSpPr/>
            <p:nvPr/>
          </p:nvSpPr>
          <p:spPr>
            <a:xfrm>
              <a:off x="7483989" y="3761547"/>
              <a:ext cx="2521821" cy="701731"/>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20000"/>
                </a:lnSpc>
              </a:pPr>
              <a:r>
                <a:rPr lang="en-US" altLang="zh-CN" sz="1100" dirty="0">
                  <a:solidFill>
                    <a:schemeClr val="bg1">
                      <a:lumMod val="50000"/>
                    </a:schemeClr>
                  </a:solidFill>
                  <a:latin typeface="Century Gothic" panose="020B0502020202020204" pitchFamily="34" charset="0"/>
                </a:rPr>
                <a:t>Far </a:t>
              </a:r>
              <a:r>
                <a:rPr lang="en-US" altLang="zh-CN" sz="1100" dirty="0" err="1">
                  <a:solidFill>
                    <a:schemeClr val="bg1">
                      <a:lumMod val="50000"/>
                    </a:schemeClr>
                  </a:solidFill>
                  <a:latin typeface="Century Gothic" panose="020B0502020202020204" pitchFamily="34" charset="0"/>
                </a:rPr>
                <a:t>far</a:t>
              </a:r>
              <a:r>
                <a:rPr lang="en-US" altLang="zh-CN" sz="1100" dirty="0">
                  <a:solidFill>
                    <a:schemeClr val="bg1">
                      <a:lumMod val="50000"/>
                    </a:schemeClr>
                  </a:solidFill>
                  <a:latin typeface="Century Gothic" panose="020B0502020202020204" pitchFamily="34" charset="0"/>
                </a:rPr>
                <a:t> away, behind the word mountains, far from the countries Vokalia and </a:t>
              </a:r>
              <a:r>
                <a:rPr lang="en-US" altLang="zh-CN" sz="1100" dirty="0" err="1">
                  <a:solidFill>
                    <a:schemeClr val="bg1">
                      <a:lumMod val="50000"/>
                    </a:schemeClr>
                  </a:solidFill>
                  <a:latin typeface="Century Gothic" panose="020B0502020202020204" pitchFamily="34" charset="0"/>
                </a:rPr>
                <a:t>Consonantia</a:t>
              </a:r>
              <a:endParaRPr lang="en-US" altLang="zh-CN" sz="1100" dirty="0">
                <a:solidFill>
                  <a:schemeClr val="bg1">
                    <a:lumMod val="50000"/>
                  </a:schemeClr>
                </a:solidFill>
                <a:latin typeface="Century Gothic" panose="020B0502020202020204" pitchFamily="34" charset="0"/>
              </a:endParaRPr>
            </a:p>
          </p:txBody>
        </p:sp>
        <p:sp>
          <p:nvSpPr>
            <p:cNvPr id="44" name="矩形 43"/>
            <p:cNvSpPr/>
            <p:nvPr/>
          </p:nvSpPr>
          <p:spPr>
            <a:xfrm>
              <a:off x="7955258" y="3375179"/>
              <a:ext cx="2050552" cy="424732"/>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20000"/>
                </a:lnSpc>
              </a:pPr>
              <a:r>
                <a:rPr lang="zh-CN" altLang="en-US" b="1" dirty="0">
                  <a:solidFill>
                    <a:schemeClr val="tx1">
                      <a:lumMod val="75000"/>
                      <a:lumOff val="25000"/>
                    </a:schemeClr>
                  </a:solidFill>
                  <a:latin typeface="Century Gothic" panose="020B0502020202020204" pitchFamily="34" charset="0"/>
                </a:rPr>
                <a:t>标题文字添加</a:t>
              </a:r>
            </a:p>
          </p:txBody>
        </p:sp>
      </p:grpSp>
      <p:grpSp>
        <p:nvGrpSpPr>
          <p:cNvPr id="45" name="组合 44"/>
          <p:cNvGrpSpPr/>
          <p:nvPr/>
        </p:nvGrpSpPr>
        <p:grpSpPr>
          <a:xfrm>
            <a:off x="1051406" y="3227978"/>
            <a:ext cx="3139940" cy="884966"/>
            <a:chOff x="7483989" y="3375179"/>
            <a:chExt cx="3139940" cy="884966"/>
          </a:xfrm>
        </p:grpSpPr>
        <p:sp>
          <p:nvSpPr>
            <p:cNvPr id="46" name="矩形 45"/>
            <p:cNvSpPr/>
            <p:nvPr/>
          </p:nvSpPr>
          <p:spPr>
            <a:xfrm>
              <a:off x="7483989" y="3761547"/>
              <a:ext cx="3139940" cy="498598"/>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en-US" altLang="zh-CN" sz="1100" dirty="0">
                  <a:solidFill>
                    <a:schemeClr val="bg1">
                      <a:lumMod val="50000"/>
                    </a:schemeClr>
                  </a:solidFill>
                  <a:latin typeface="Century Gothic" panose="020B0502020202020204" pitchFamily="34" charset="0"/>
                </a:rPr>
                <a:t>Far </a:t>
              </a:r>
              <a:r>
                <a:rPr lang="en-US" altLang="zh-CN" sz="1100" dirty="0" err="1">
                  <a:solidFill>
                    <a:schemeClr val="bg1">
                      <a:lumMod val="50000"/>
                    </a:schemeClr>
                  </a:solidFill>
                  <a:latin typeface="Century Gothic" panose="020B0502020202020204" pitchFamily="34" charset="0"/>
                </a:rPr>
                <a:t>far</a:t>
              </a:r>
              <a:r>
                <a:rPr lang="en-US" altLang="zh-CN" sz="1100" dirty="0">
                  <a:solidFill>
                    <a:schemeClr val="bg1">
                      <a:lumMod val="50000"/>
                    </a:schemeClr>
                  </a:solidFill>
                  <a:latin typeface="Century Gothic" panose="020B0502020202020204" pitchFamily="34" charset="0"/>
                </a:rPr>
                <a:t> away, behind the word mountains, far from the countries </a:t>
              </a:r>
              <a:r>
                <a:rPr lang="en-US" altLang="zh-CN" sz="1100" dirty="0" err="1">
                  <a:solidFill>
                    <a:schemeClr val="bg1">
                      <a:lumMod val="50000"/>
                    </a:schemeClr>
                  </a:solidFill>
                  <a:latin typeface="Century Gothic" panose="020B0502020202020204" pitchFamily="34" charset="0"/>
                </a:rPr>
                <a:t>Vokalia</a:t>
              </a:r>
              <a:endParaRPr lang="en-US" altLang="zh-CN" sz="1100" dirty="0">
                <a:solidFill>
                  <a:schemeClr val="bg1">
                    <a:lumMod val="50000"/>
                  </a:schemeClr>
                </a:solidFill>
                <a:latin typeface="Century Gothic" panose="020B0502020202020204" pitchFamily="34" charset="0"/>
              </a:endParaRPr>
            </a:p>
          </p:txBody>
        </p:sp>
        <p:sp>
          <p:nvSpPr>
            <p:cNvPr id="47" name="矩形 46"/>
            <p:cNvSpPr/>
            <p:nvPr/>
          </p:nvSpPr>
          <p:spPr>
            <a:xfrm>
              <a:off x="7483989" y="3375179"/>
              <a:ext cx="2050552" cy="395686"/>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zh-CN" altLang="en-US" b="1" dirty="0">
                  <a:solidFill>
                    <a:schemeClr val="tx1">
                      <a:lumMod val="75000"/>
                      <a:lumOff val="25000"/>
                    </a:schemeClr>
                  </a:solidFill>
                  <a:latin typeface="Century Gothic" panose="020B0502020202020204" pitchFamily="34" charset="0"/>
                </a:rPr>
                <a:t>标题文字添加</a:t>
              </a:r>
            </a:p>
          </p:txBody>
        </p:sp>
      </p:grpSp>
      <p:grpSp>
        <p:nvGrpSpPr>
          <p:cNvPr id="51" name="组合 50"/>
          <p:cNvGrpSpPr/>
          <p:nvPr/>
        </p:nvGrpSpPr>
        <p:grpSpPr>
          <a:xfrm>
            <a:off x="1121107" y="430231"/>
            <a:ext cx="4885993" cy="687492"/>
            <a:chOff x="5402407" y="1247256"/>
            <a:chExt cx="4885993" cy="687492"/>
          </a:xfrm>
        </p:grpSpPr>
        <p:sp>
          <p:nvSpPr>
            <p:cNvPr id="52" name="文本框 51"/>
            <p:cNvSpPr txBox="1"/>
            <p:nvPr/>
          </p:nvSpPr>
          <p:spPr>
            <a:xfrm>
              <a:off x="5402407" y="1247256"/>
              <a:ext cx="3295317" cy="523220"/>
            </a:xfrm>
            <a:prstGeom prst="rect">
              <a:avLst/>
            </a:prstGeom>
            <a:noFill/>
          </p:spPr>
          <p:txBody>
            <a:bodyPr wrap="squar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rPr>
                <a:t>标题文字添加此处</a:t>
              </a:r>
              <a:endParaRPr kumimoji="0" lang="zh-CN" altLang="en-US" sz="28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53" name="文本框 52"/>
            <p:cNvSpPr txBox="1"/>
            <p:nvPr/>
          </p:nvSpPr>
          <p:spPr>
            <a:xfrm>
              <a:off x="5402408" y="1664931"/>
              <a:ext cx="4885992" cy="269817"/>
            </a:xfrm>
            <a:prstGeom prst="rect">
              <a:avLst/>
            </a:prstGeom>
            <a:noFill/>
          </p:spPr>
          <p:txBody>
            <a:bodyPr wrap="square" rtlCol="0">
              <a:spAutoFit/>
              <a:scene3d>
                <a:camera prst="orthographicFront"/>
                <a:lightRig rig="threePt" dir="t"/>
              </a:scene3d>
              <a:sp3d contourW="12700"/>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en-US" altLang="zh-CN" sz="1050" b="0" i="0" u="none" strike="noStrike" kern="1200" cap="none" spc="0" normalizeH="0" baseline="0" noProof="0" dirty="0" smtClean="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print </a:t>
              </a:r>
              <a:r>
                <a:rPr kumimoji="0" lang="en-US" altLang="zh-CN" sz="105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the presentation and make it into a film to be used in a wider field</a:t>
              </a:r>
            </a:p>
          </p:txBody>
        </p:sp>
      </p:grpSp>
      <p:sp>
        <p:nvSpPr>
          <p:cNvPr id="54" name="矩形 53"/>
          <p:cNvSpPr/>
          <p:nvPr/>
        </p:nvSpPr>
        <p:spPr>
          <a:xfrm>
            <a:off x="0" y="-4296"/>
            <a:ext cx="765211" cy="76521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smtClean="0">
              <a:ln>
                <a:noFill/>
              </a:ln>
              <a:solidFill>
                <a:prstClr val="white"/>
              </a:solidFill>
              <a:effectLst/>
              <a:uLnTx/>
              <a:uFillTx/>
              <a:latin typeface="Arial" panose="020B0604020202020204"/>
              <a:ea typeface="微软雅黑" panose="020B0503020204020204" pitchFamily="34" charset="-122"/>
              <a:cs typeface="+mn-cs"/>
            </a:endParaRPr>
          </a:p>
        </p:txBody>
      </p:sp>
      <p:sp>
        <p:nvSpPr>
          <p:cNvPr id="55" name="矩形 54"/>
          <p:cNvSpPr/>
          <p:nvPr/>
        </p:nvSpPr>
        <p:spPr>
          <a:xfrm>
            <a:off x="476250" y="469754"/>
            <a:ext cx="582321" cy="582321"/>
          </a:xfrm>
          <a:prstGeom prst="rect">
            <a:avLst/>
          </a:prstGeom>
          <a:gradFill flip="none" rotWithShape="1">
            <a:gsLst>
              <a:gs pos="0">
                <a:srgbClr val="E52D27"/>
              </a:gs>
              <a:gs pos="100000">
                <a:srgbClr val="B31217"/>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smtClean="0">
              <a:ln>
                <a:noFill/>
              </a:ln>
              <a:solidFill>
                <a:prstClr val="white"/>
              </a:solidFill>
              <a:effectLst/>
              <a:uLnTx/>
              <a:uFillTx/>
              <a:latin typeface="Arial" panose="020B0604020202020204"/>
              <a:ea typeface="微软雅黑" panose="020B0503020204020204" pitchFamily="3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par>
                          <p:cTn id="11" fill="hold">
                            <p:stCondLst>
                              <p:cond delay="1000"/>
                            </p:stCondLst>
                            <p:childTnLst>
                              <p:par>
                                <p:cTn id="12" presetID="22" presetClass="entr" presetSubtype="2" fill="hold" nodeType="afterEffect">
                                  <p:stCondLst>
                                    <p:cond delay="0"/>
                                  </p:stCondLst>
                                  <p:childTnLst>
                                    <p:set>
                                      <p:cBhvr>
                                        <p:cTn id="13" dur="1" fill="hold">
                                          <p:stCondLst>
                                            <p:cond delay="0"/>
                                          </p:stCondLst>
                                        </p:cTn>
                                        <p:tgtEl>
                                          <p:spTgt spid="26"/>
                                        </p:tgtEl>
                                        <p:attrNameLst>
                                          <p:attrName>style.visibility</p:attrName>
                                        </p:attrNameLst>
                                      </p:cBhvr>
                                      <p:to>
                                        <p:strVal val="visible"/>
                                      </p:to>
                                    </p:set>
                                    <p:animEffect transition="in" filter="wipe(right)">
                                      <p:cBhvr>
                                        <p:cTn id="14" dur="500"/>
                                        <p:tgtEl>
                                          <p:spTgt spid="26"/>
                                        </p:tgtEl>
                                      </p:cBhvr>
                                    </p:animEffect>
                                  </p:childTnLst>
                                </p:cTn>
                              </p:par>
                              <p:par>
                                <p:cTn id="15" presetID="22" presetClass="entr" presetSubtype="2" fill="hold" nodeType="with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right)">
                                      <p:cBhvr>
                                        <p:cTn id="17" dur="500"/>
                                        <p:tgtEl>
                                          <p:spTgt spid="23"/>
                                        </p:tgtEl>
                                      </p:cBhvr>
                                    </p:animEffect>
                                  </p:childTnLst>
                                </p:cTn>
                              </p:par>
                              <p:par>
                                <p:cTn id="18" presetID="22" presetClass="entr" presetSubtype="1" fill="hold"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up)">
                                      <p:cBhvr>
                                        <p:cTn id="20" dur="500"/>
                                        <p:tgtEl>
                                          <p:spTgt spid="14"/>
                                        </p:tgtEl>
                                      </p:cBhvr>
                                    </p:animEffect>
                                  </p:childTnLst>
                                </p:cTn>
                              </p:par>
                              <p:par>
                                <p:cTn id="21" presetID="22" presetClass="entr" presetSubtype="8" fill="hold" nodeType="with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wipe(left)">
                                      <p:cBhvr>
                                        <p:cTn id="23" dur="500"/>
                                        <p:tgtEl>
                                          <p:spTgt spid="29"/>
                                        </p:tgtEl>
                                      </p:cBhvr>
                                    </p:animEffect>
                                  </p:childTnLst>
                                </p:cTn>
                              </p:par>
                              <p:par>
                                <p:cTn id="24" presetID="22" presetClass="entr" presetSubtype="2" fill="hold"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wipe(right)">
                                      <p:cBhvr>
                                        <p:cTn id="26" dur="500"/>
                                        <p:tgtEl>
                                          <p:spTgt spid="20"/>
                                        </p:tgtEl>
                                      </p:cBhvr>
                                    </p:animEffect>
                                  </p:childTnLst>
                                </p:cTn>
                              </p:par>
                            </p:childTnLst>
                          </p:cTn>
                        </p:par>
                        <p:par>
                          <p:cTn id="27" fill="hold">
                            <p:stCondLst>
                              <p:cond delay="1500"/>
                            </p:stCondLst>
                            <p:childTnLst>
                              <p:par>
                                <p:cTn id="28" presetID="2" presetClass="entr" presetSubtype="2"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additive="base">
                                        <p:cTn id="30" dur="500" fill="hold"/>
                                        <p:tgtEl>
                                          <p:spTgt spid="33"/>
                                        </p:tgtEl>
                                        <p:attrNameLst>
                                          <p:attrName>ppt_x</p:attrName>
                                        </p:attrNameLst>
                                      </p:cBhvr>
                                      <p:tavLst>
                                        <p:tav tm="0">
                                          <p:val>
                                            <p:strVal val="1+#ppt_w/2"/>
                                          </p:val>
                                        </p:tav>
                                        <p:tav tm="100000">
                                          <p:val>
                                            <p:strVal val="#ppt_x"/>
                                          </p:val>
                                        </p:tav>
                                      </p:tavLst>
                                    </p:anim>
                                    <p:anim calcmode="lin" valueType="num">
                                      <p:cBhvr additive="base">
                                        <p:cTn id="31" dur="500" fill="hold"/>
                                        <p:tgtEl>
                                          <p:spTgt spid="33"/>
                                        </p:tgtEl>
                                        <p:attrNameLst>
                                          <p:attrName>ppt_y</p:attrName>
                                        </p:attrNameLst>
                                      </p:cBhvr>
                                      <p:tavLst>
                                        <p:tav tm="0">
                                          <p:val>
                                            <p:strVal val="#ppt_y"/>
                                          </p:val>
                                        </p:tav>
                                        <p:tav tm="100000">
                                          <p:val>
                                            <p:strVal val="#ppt_y"/>
                                          </p:val>
                                        </p:tav>
                                      </p:tavLst>
                                    </p:anim>
                                  </p:childTnLst>
                                </p:cTn>
                              </p:par>
                              <p:par>
                                <p:cTn id="32" presetID="2" presetClass="entr" presetSubtype="2" fill="hold" nodeType="with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additive="base">
                                        <p:cTn id="34" dur="500" fill="hold"/>
                                        <p:tgtEl>
                                          <p:spTgt spid="36"/>
                                        </p:tgtEl>
                                        <p:attrNameLst>
                                          <p:attrName>ppt_x</p:attrName>
                                        </p:attrNameLst>
                                      </p:cBhvr>
                                      <p:tavLst>
                                        <p:tav tm="0">
                                          <p:val>
                                            <p:strVal val="1+#ppt_w/2"/>
                                          </p:val>
                                        </p:tav>
                                        <p:tav tm="100000">
                                          <p:val>
                                            <p:strVal val="#ppt_x"/>
                                          </p:val>
                                        </p:tav>
                                      </p:tavLst>
                                    </p:anim>
                                    <p:anim calcmode="lin" valueType="num">
                                      <p:cBhvr additive="base">
                                        <p:cTn id="35" dur="500" fill="hold"/>
                                        <p:tgtEl>
                                          <p:spTgt spid="36"/>
                                        </p:tgtEl>
                                        <p:attrNameLst>
                                          <p:attrName>ppt_y</p:attrName>
                                        </p:attrNameLst>
                                      </p:cBhvr>
                                      <p:tavLst>
                                        <p:tav tm="0">
                                          <p:val>
                                            <p:strVal val="#ppt_y"/>
                                          </p:val>
                                        </p:tav>
                                        <p:tav tm="100000">
                                          <p:val>
                                            <p:strVal val="#ppt_y"/>
                                          </p:val>
                                        </p:tav>
                                      </p:tavLst>
                                    </p:anim>
                                  </p:childTnLst>
                                </p:cTn>
                              </p:par>
                              <p:par>
                                <p:cTn id="36" presetID="2" presetClass="entr" presetSubtype="2" fill="hold" nodeType="withEffect">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cBhvr additive="base">
                                        <p:cTn id="38" dur="500" fill="hold"/>
                                        <p:tgtEl>
                                          <p:spTgt spid="39"/>
                                        </p:tgtEl>
                                        <p:attrNameLst>
                                          <p:attrName>ppt_x</p:attrName>
                                        </p:attrNameLst>
                                      </p:cBhvr>
                                      <p:tavLst>
                                        <p:tav tm="0">
                                          <p:val>
                                            <p:strVal val="1+#ppt_w/2"/>
                                          </p:val>
                                        </p:tav>
                                        <p:tav tm="100000">
                                          <p:val>
                                            <p:strVal val="#ppt_x"/>
                                          </p:val>
                                        </p:tav>
                                      </p:tavLst>
                                    </p:anim>
                                    <p:anim calcmode="lin" valueType="num">
                                      <p:cBhvr additive="base">
                                        <p:cTn id="39" dur="500" fill="hold"/>
                                        <p:tgtEl>
                                          <p:spTgt spid="39"/>
                                        </p:tgtEl>
                                        <p:attrNameLst>
                                          <p:attrName>ppt_y</p:attrName>
                                        </p:attrNameLst>
                                      </p:cBhvr>
                                      <p:tavLst>
                                        <p:tav tm="0">
                                          <p:val>
                                            <p:strVal val="#ppt_y"/>
                                          </p:val>
                                        </p:tav>
                                        <p:tav tm="100000">
                                          <p:val>
                                            <p:strVal val="#ppt_y"/>
                                          </p:val>
                                        </p:tav>
                                      </p:tavLst>
                                    </p:anim>
                                  </p:childTnLst>
                                </p:cTn>
                              </p:par>
                              <p:par>
                                <p:cTn id="40" presetID="2" presetClass="entr" presetSubtype="2"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500" fill="hold"/>
                                        <p:tgtEl>
                                          <p:spTgt spid="42"/>
                                        </p:tgtEl>
                                        <p:attrNameLst>
                                          <p:attrName>ppt_x</p:attrName>
                                        </p:attrNameLst>
                                      </p:cBhvr>
                                      <p:tavLst>
                                        <p:tav tm="0">
                                          <p:val>
                                            <p:strVal val="1+#ppt_w/2"/>
                                          </p:val>
                                        </p:tav>
                                        <p:tav tm="100000">
                                          <p:val>
                                            <p:strVal val="#ppt_x"/>
                                          </p:val>
                                        </p:tav>
                                      </p:tavLst>
                                    </p:anim>
                                    <p:anim calcmode="lin" valueType="num">
                                      <p:cBhvr additive="base">
                                        <p:cTn id="43" dur="500" fill="hold"/>
                                        <p:tgtEl>
                                          <p:spTgt spid="42"/>
                                        </p:tgtEl>
                                        <p:attrNameLst>
                                          <p:attrName>ppt_y</p:attrName>
                                        </p:attrNameLst>
                                      </p:cBhvr>
                                      <p:tavLst>
                                        <p:tav tm="0">
                                          <p:val>
                                            <p:strVal val="#ppt_y"/>
                                          </p:val>
                                        </p:tav>
                                        <p:tav tm="100000">
                                          <p:val>
                                            <p:strVal val="#ppt_y"/>
                                          </p:val>
                                        </p:tav>
                                      </p:tavLst>
                                    </p:anim>
                                  </p:childTnLst>
                                </p:cTn>
                              </p:par>
                              <p:par>
                                <p:cTn id="44" presetID="2" presetClass="entr" presetSubtype="2"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1+#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87" name="组合 686"/>
          <p:cNvGrpSpPr/>
          <p:nvPr/>
        </p:nvGrpSpPr>
        <p:grpSpPr>
          <a:xfrm>
            <a:off x="4416771" y="3081088"/>
            <a:ext cx="3358460" cy="3776915"/>
            <a:chOff x="3918693" y="1960742"/>
            <a:chExt cx="4354614" cy="4897258"/>
          </a:xfrm>
        </p:grpSpPr>
        <p:sp>
          <p:nvSpPr>
            <p:cNvPr id="688" name="Freeform 11"/>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latin typeface="Arial" panose="020B0604020202020204" pitchFamily="34" charset="0"/>
                <a:cs typeface="Arial" panose="020B0604020202020204" pitchFamily="34" charset="0"/>
              </a:endParaRPr>
            </a:p>
          </p:txBody>
        </p:sp>
        <p:sp>
          <p:nvSpPr>
            <p:cNvPr id="689" name="Freeform 12"/>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latin typeface="Arial" panose="020B0604020202020204" pitchFamily="34" charset="0"/>
                <a:cs typeface="Arial" panose="020B0604020202020204" pitchFamily="34" charset="0"/>
              </a:endParaRPr>
            </a:p>
          </p:txBody>
        </p:sp>
        <p:sp>
          <p:nvSpPr>
            <p:cNvPr id="690" name="Freeform 13"/>
            <p:cNvSpPr/>
            <p:nvPr/>
          </p:nvSpPr>
          <p:spPr bwMode="auto">
            <a:xfrm>
              <a:off x="5078038" y="5468401"/>
              <a:ext cx="125899" cy="1386906"/>
            </a:xfrm>
            <a:custGeom>
              <a:avLst/>
              <a:gdLst>
                <a:gd name="T0" fmla="*/ 79 w 79"/>
                <a:gd name="T1" fmla="*/ 871 h 871"/>
                <a:gd name="T2" fmla="*/ 0 w 79"/>
                <a:gd name="T3" fmla="*/ 871 h 871"/>
                <a:gd name="T4" fmla="*/ 0 w 79"/>
                <a:gd name="T5" fmla="*/ 33 h 871"/>
                <a:gd name="T6" fmla="*/ 39 w 79"/>
                <a:gd name="T7" fmla="*/ 1 h 871"/>
                <a:gd name="T8" fmla="*/ 79 w 79"/>
                <a:gd name="T9" fmla="*/ 33 h 871"/>
                <a:gd name="T10" fmla="*/ 79 w 79"/>
                <a:gd name="T11" fmla="*/ 871 h 871"/>
              </a:gdLst>
              <a:ahLst/>
              <a:cxnLst>
                <a:cxn ang="0">
                  <a:pos x="T0" y="T1"/>
                </a:cxn>
                <a:cxn ang="0">
                  <a:pos x="T2" y="T3"/>
                </a:cxn>
                <a:cxn ang="0">
                  <a:pos x="T4" y="T5"/>
                </a:cxn>
                <a:cxn ang="0">
                  <a:pos x="T6" y="T7"/>
                </a:cxn>
                <a:cxn ang="0">
                  <a:pos x="T8" y="T9"/>
                </a:cxn>
                <a:cxn ang="0">
                  <a:pos x="T10" y="T11"/>
                </a:cxn>
              </a:cxnLst>
              <a:rect l="0" t="0" r="r" b="b"/>
              <a:pathLst>
                <a:path w="79" h="871">
                  <a:moveTo>
                    <a:pt x="79" y="871"/>
                  </a:moveTo>
                  <a:cubicBezTo>
                    <a:pt x="0" y="871"/>
                    <a:pt x="0" y="871"/>
                    <a:pt x="0" y="871"/>
                  </a:cubicBezTo>
                  <a:cubicBezTo>
                    <a:pt x="0" y="33"/>
                    <a:pt x="0" y="33"/>
                    <a:pt x="0" y="33"/>
                  </a:cubicBezTo>
                  <a:cubicBezTo>
                    <a:pt x="0" y="33"/>
                    <a:pt x="5" y="2"/>
                    <a:pt x="39" y="1"/>
                  </a:cubicBezTo>
                  <a:cubicBezTo>
                    <a:pt x="73" y="0"/>
                    <a:pt x="79" y="33"/>
                    <a:pt x="79" y="33"/>
                  </a:cubicBezTo>
                  <a:cubicBezTo>
                    <a:pt x="79" y="871"/>
                    <a:pt x="79" y="871"/>
                    <a:pt x="79" y="871"/>
                  </a:cubicBezTo>
                </a:path>
              </a:pathLst>
            </a:custGeom>
            <a:solidFill>
              <a:schemeClr val="accent1">
                <a:lumMod val="60000"/>
                <a:lumOff val="40000"/>
              </a:schemeClr>
            </a:solidFill>
            <a:ln>
              <a:noFill/>
            </a:ln>
          </p:spPr>
          <p:txBody>
            <a:bodyPr vert="horz" wrap="square" lIns="91440" tIns="45720" rIns="91440" bIns="4572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latin typeface="Arial" panose="020B0604020202020204" pitchFamily="34" charset="0"/>
                <a:cs typeface="Arial" panose="020B0604020202020204" pitchFamily="34" charset="0"/>
              </a:endParaRPr>
            </a:p>
          </p:txBody>
        </p:sp>
        <p:sp>
          <p:nvSpPr>
            <p:cNvPr id="691" name="Freeform 14"/>
            <p:cNvSpPr/>
            <p:nvPr/>
          </p:nvSpPr>
          <p:spPr bwMode="auto">
            <a:xfrm>
              <a:off x="5200571" y="5465708"/>
              <a:ext cx="101662" cy="1387579"/>
            </a:xfrm>
            <a:custGeom>
              <a:avLst/>
              <a:gdLst>
                <a:gd name="T0" fmla="*/ 64 w 64"/>
                <a:gd name="T1" fmla="*/ 872 h 872"/>
                <a:gd name="T2" fmla="*/ 0 w 64"/>
                <a:gd name="T3" fmla="*/ 872 h 872"/>
                <a:gd name="T4" fmla="*/ 0 w 64"/>
                <a:gd name="T5" fmla="*/ 33 h 872"/>
                <a:gd name="T6" fmla="*/ 31 w 64"/>
                <a:gd name="T7" fmla="*/ 1 h 872"/>
                <a:gd name="T8" fmla="*/ 64 w 64"/>
                <a:gd name="T9" fmla="*/ 33 h 872"/>
                <a:gd name="T10" fmla="*/ 64 w 64"/>
                <a:gd name="T11" fmla="*/ 872 h 872"/>
              </a:gdLst>
              <a:ahLst/>
              <a:cxnLst>
                <a:cxn ang="0">
                  <a:pos x="T0" y="T1"/>
                </a:cxn>
                <a:cxn ang="0">
                  <a:pos x="T2" y="T3"/>
                </a:cxn>
                <a:cxn ang="0">
                  <a:pos x="T4" y="T5"/>
                </a:cxn>
                <a:cxn ang="0">
                  <a:pos x="T6" y="T7"/>
                </a:cxn>
                <a:cxn ang="0">
                  <a:pos x="T8" y="T9"/>
                </a:cxn>
                <a:cxn ang="0">
                  <a:pos x="T10" y="T11"/>
                </a:cxn>
              </a:cxnLst>
              <a:rect l="0" t="0" r="r" b="b"/>
              <a:pathLst>
                <a:path w="64" h="872">
                  <a:moveTo>
                    <a:pt x="64" y="872"/>
                  </a:moveTo>
                  <a:cubicBezTo>
                    <a:pt x="0" y="872"/>
                    <a:pt x="0" y="872"/>
                    <a:pt x="0" y="872"/>
                  </a:cubicBezTo>
                  <a:cubicBezTo>
                    <a:pt x="0" y="33"/>
                    <a:pt x="0" y="33"/>
                    <a:pt x="0" y="33"/>
                  </a:cubicBezTo>
                  <a:cubicBezTo>
                    <a:pt x="0" y="33"/>
                    <a:pt x="4" y="2"/>
                    <a:pt x="31" y="1"/>
                  </a:cubicBezTo>
                  <a:cubicBezTo>
                    <a:pt x="58" y="0"/>
                    <a:pt x="64" y="33"/>
                    <a:pt x="64" y="33"/>
                  </a:cubicBezTo>
                  <a:cubicBezTo>
                    <a:pt x="64" y="872"/>
                    <a:pt x="64" y="872"/>
                    <a:pt x="64" y="872"/>
                  </a:cubicBezTo>
                </a:path>
              </a:pathLst>
            </a:custGeom>
            <a:solidFill>
              <a:srgbClr val="ABA0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latin typeface="Arial" panose="020B0604020202020204" pitchFamily="34" charset="0"/>
                <a:cs typeface="Arial" panose="020B0604020202020204" pitchFamily="34" charset="0"/>
              </a:endParaRPr>
            </a:p>
          </p:txBody>
        </p:sp>
        <p:sp>
          <p:nvSpPr>
            <p:cNvPr id="692" name="Freeform 15"/>
            <p:cNvSpPr/>
            <p:nvPr/>
          </p:nvSpPr>
          <p:spPr bwMode="auto">
            <a:xfrm>
              <a:off x="4980416" y="5465708"/>
              <a:ext cx="100315" cy="1387579"/>
            </a:xfrm>
            <a:custGeom>
              <a:avLst/>
              <a:gdLst>
                <a:gd name="T0" fmla="*/ 63 w 63"/>
                <a:gd name="T1" fmla="*/ 872 h 872"/>
                <a:gd name="T2" fmla="*/ 0 w 63"/>
                <a:gd name="T3" fmla="*/ 872 h 872"/>
                <a:gd name="T4" fmla="*/ 0 w 63"/>
                <a:gd name="T5" fmla="*/ 33 h 872"/>
                <a:gd name="T6" fmla="*/ 31 w 63"/>
                <a:gd name="T7" fmla="*/ 1 h 872"/>
                <a:gd name="T8" fmla="*/ 63 w 63"/>
                <a:gd name="T9" fmla="*/ 33 h 872"/>
                <a:gd name="T10" fmla="*/ 63 w 63"/>
                <a:gd name="T11" fmla="*/ 872 h 872"/>
              </a:gdLst>
              <a:ahLst/>
              <a:cxnLst>
                <a:cxn ang="0">
                  <a:pos x="T0" y="T1"/>
                </a:cxn>
                <a:cxn ang="0">
                  <a:pos x="T2" y="T3"/>
                </a:cxn>
                <a:cxn ang="0">
                  <a:pos x="T4" y="T5"/>
                </a:cxn>
                <a:cxn ang="0">
                  <a:pos x="T6" y="T7"/>
                </a:cxn>
                <a:cxn ang="0">
                  <a:pos x="T8" y="T9"/>
                </a:cxn>
                <a:cxn ang="0">
                  <a:pos x="T10" y="T11"/>
                </a:cxn>
              </a:cxnLst>
              <a:rect l="0" t="0" r="r" b="b"/>
              <a:pathLst>
                <a:path w="63" h="872">
                  <a:moveTo>
                    <a:pt x="63" y="872"/>
                  </a:moveTo>
                  <a:cubicBezTo>
                    <a:pt x="0" y="872"/>
                    <a:pt x="0" y="872"/>
                    <a:pt x="0" y="872"/>
                  </a:cubicBezTo>
                  <a:cubicBezTo>
                    <a:pt x="0" y="33"/>
                    <a:pt x="0" y="33"/>
                    <a:pt x="0" y="33"/>
                  </a:cubicBezTo>
                  <a:cubicBezTo>
                    <a:pt x="0" y="33"/>
                    <a:pt x="4" y="2"/>
                    <a:pt x="31" y="1"/>
                  </a:cubicBezTo>
                  <a:cubicBezTo>
                    <a:pt x="57" y="0"/>
                    <a:pt x="63" y="33"/>
                    <a:pt x="63" y="33"/>
                  </a:cubicBezTo>
                  <a:lnTo>
                    <a:pt x="63" y="872"/>
                  </a:lnTo>
                  <a:close/>
                </a:path>
              </a:pathLst>
            </a:custGeom>
            <a:solidFill>
              <a:schemeClr val="accent1">
                <a:lumMod val="60000"/>
                <a:lumOff val="40000"/>
              </a:schemeClr>
            </a:solidFill>
            <a:ln>
              <a:noFill/>
            </a:ln>
          </p:spPr>
          <p:txBody>
            <a:bodyPr vert="horz" wrap="square" lIns="91440" tIns="45720" rIns="91440" bIns="4572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latin typeface="Arial" panose="020B0604020202020204" pitchFamily="34" charset="0"/>
                <a:cs typeface="Arial" panose="020B0604020202020204" pitchFamily="34" charset="0"/>
              </a:endParaRPr>
            </a:p>
          </p:txBody>
        </p:sp>
        <p:sp>
          <p:nvSpPr>
            <p:cNvPr id="693" name="Freeform 16"/>
            <p:cNvSpPr/>
            <p:nvPr/>
          </p:nvSpPr>
          <p:spPr bwMode="auto">
            <a:xfrm>
              <a:off x="5076019" y="5038865"/>
              <a:ext cx="132631" cy="192551"/>
            </a:xfrm>
            <a:custGeom>
              <a:avLst/>
              <a:gdLst>
                <a:gd name="T0" fmla="*/ 0 w 83"/>
                <a:gd name="T1" fmla="*/ 111 h 121"/>
                <a:gd name="T2" fmla="*/ 83 w 83"/>
                <a:gd name="T3" fmla="*/ 113 h 121"/>
                <a:gd name="T4" fmla="*/ 49 w 83"/>
                <a:gd name="T5" fmla="*/ 0 h 121"/>
                <a:gd name="T6" fmla="*/ 29 w 83"/>
                <a:gd name="T7" fmla="*/ 0 h 121"/>
                <a:gd name="T8" fmla="*/ 0 w 83"/>
                <a:gd name="T9" fmla="*/ 111 h 121"/>
              </a:gdLst>
              <a:ahLst/>
              <a:cxnLst>
                <a:cxn ang="0">
                  <a:pos x="T0" y="T1"/>
                </a:cxn>
                <a:cxn ang="0">
                  <a:pos x="T2" y="T3"/>
                </a:cxn>
                <a:cxn ang="0">
                  <a:pos x="T4" y="T5"/>
                </a:cxn>
                <a:cxn ang="0">
                  <a:pos x="T6" y="T7"/>
                </a:cxn>
                <a:cxn ang="0">
                  <a:pos x="T8" y="T9"/>
                </a:cxn>
              </a:cxnLst>
              <a:rect l="0" t="0" r="r" b="b"/>
              <a:pathLst>
                <a:path w="83" h="121">
                  <a:moveTo>
                    <a:pt x="0" y="111"/>
                  </a:moveTo>
                  <a:cubicBezTo>
                    <a:pt x="0" y="111"/>
                    <a:pt x="40" y="121"/>
                    <a:pt x="83" y="113"/>
                  </a:cubicBezTo>
                  <a:cubicBezTo>
                    <a:pt x="49" y="0"/>
                    <a:pt x="49" y="0"/>
                    <a:pt x="49" y="0"/>
                  </a:cubicBezTo>
                  <a:cubicBezTo>
                    <a:pt x="29" y="0"/>
                    <a:pt x="29" y="0"/>
                    <a:pt x="29" y="0"/>
                  </a:cubicBezTo>
                  <a:cubicBezTo>
                    <a:pt x="0" y="111"/>
                    <a:pt x="0" y="111"/>
                    <a:pt x="0" y="111"/>
                  </a:cubicBezTo>
                </a:path>
              </a:pathLst>
            </a:custGeom>
            <a:solidFill>
              <a:schemeClr val="accent1">
                <a:lumMod val="60000"/>
                <a:lumOff val="40000"/>
              </a:schemeClr>
            </a:solidFill>
            <a:ln>
              <a:noFill/>
            </a:ln>
          </p:spPr>
          <p:txBody>
            <a:bodyPr vert="horz" wrap="square" lIns="91440" tIns="45720" rIns="91440" bIns="4572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latin typeface="Arial" panose="020B0604020202020204" pitchFamily="34" charset="0"/>
                <a:cs typeface="Arial" panose="020B0604020202020204" pitchFamily="34" charset="0"/>
              </a:endParaRPr>
            </a:p>
          </p:txBody>
        </p:sp>
        <p:sp>
          <p:nvSpPr>
            <p:cNvPr id="694" name="Freeform 35"/>
            <p:cNvSpPr/>
            <p:nvPr/>
          </p:nvSpPr>
          <p:spPr bwMode="auto">
            <a:xfrm>
              <a:off x="5143344" y="5037518"/>
              <a:ext cx="249778" cy="1820482"/>
            </a:xfrm>
            <a:custGeom>
              <a:avLst/>
              <a:gdLst>
                <a:gd name="T0" fmla="*/ 34 w 157"/>
                <a:gd name="T1" fmla="*/ 0 h 1144"/>
                <a:gd name="T2" fmla="*/ 0 w 157"/>
                <a:gd name="T3" fmla="*/ 1 h 1144"/>
                <a:gd name="T4" fmla="*/ 7 w 157"/>
                <a:gd name="T5" fmla="*/ 1 h 1144"/>
                <a:gd name="T6" fmla="*/ 41 w 157"/>
                <a:gd name="T7" fmla="*/ 114 h 1144"/>
                <a:gd name="T8" fmla="*/ 41 w 157"/>
                <a:gd name="T9" fmla="*/ 114 h 1144"/>
                <a:gd name="T10" fmla="*/ 94 w 157"/>
                <a:gd name="T11" fmla="*/ 285 h 1144"/>
                <a:gd name="T12" fmla="*/ 94 w 157"/>
                <a:gd name="T13" fmla="*/ 286 h 1144"/>
                <a:gd name="T14" fmla="*/ 100 w 157"/>
                <a:gd name="T15" fmla="*/ 302 h 1144"/>
                <a:gd name="T16" fmla="*/ 100 w 157"/>
                <a:gd name="T17" fmla="*/ 1141 h 1144"/>
                <a:gd name="T18" fmla="*/ 38 w 157"/>
                <a:gd name="T19" fmla="*/ 1141 h 1144"/>
                <a:gd name="T20" fmla="*/ 38 w 157"/>
                <a:gd name="T21" fmla="*/ 1142 h 1144"/>
                <a:gd name="T22" fmla="*/ 0 w 157"/>
                <a:gd name="T23" fmla="*/ 1142 h 1144"/>
                <a:gd name="T24" fmla="*/ 0 w 157"/>
                <a:gd name="T25" fmla="*/ 1144 h 1144"/>
                <a:gd name="T26" fmla="*/ 157 w 157"/>
                <a:gd name="T27" fmla="*/ 1142 h 1144"/>
                <a:gd name="T28" fmla="*/ 142 w 157"/>
                <a:gd name="T29" fmla="*/ 290 h 1144"/>
                <a:gd name="T30" fmla="*/ 34 w 157"/>
                <a:gd name="T31" fmla="*/ 0 h 1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7" h="1144">
                  <a:moveTo>
                    <a:pt x="34" y="0"/>
                  </a:moveTo>
                  <a:cubicBezTo>
                    <a:pt x="0" y="1"/>
                    <a:pt x="0" y="1"/>
                    <a:pt x="0" y="1"/>
                  </a:cubicBezTo>
                  <a:cubicBezTo>
                    <a:pt x="7" y="1"/>
                    <a:pt x="7" y="1"/>
                    <a:pt x="7" y="1"/>
                  </a:cubicBezTo>
                  <a:cubicBezTo>
                    <a:pt x="41" y="114"/>
                    <a:pt x="41" y="114"/>
                    <a:pt x="41" y="114"/>
                  </a:cubicBezTo>
                  <a:cubicBezTo>
                    <a:pt x="41" y="114"/>
                    <a:pt x="41" y="114"/>
                    <a:pt x="41" y="114"/>
                  </a:cubicBezTo>
                  <a:cubicBezTo>
                    <a:pt x="94" y="285"/>
                    <a:pt x="94" y="285"/>
                    <a:pt x="94" y="285"/>
                  </a:cubicBezTo>
                  <a:cubicBezTo>
                    <a:pt x="94" y="286"/>
                    <a:pt x="94" y="286"/>
                    <a:pt x="94" y="286"/>
                  </a:cubicBezTo>
                  <a:cubicBezTo>
                    <a:pt x="98" y="294"/>
                    <a:pt x="100" y="302"/>
                    <a:pt x="100" y="302"/>
                  </a:cubicBezTo>
                  <a:cubicBezTo>
                    <a:pt x="100" y="1141"/>
                    <a:pt x="100" y="1141"/>
                    <a:pt x="100" y="1141"/>
                  </a:cubicBezTo>
                  <a:cubicBezTo>
                    <a:pt x="38" y="1141"/>
                    <a:pt x="38" y="1141"/>
                    <a:pt x="38" y="1141"/>
                  </a:cubicBezTo>
                  <a:cubicBezTo>
                    <a:pt x="38" y="1142"/>
                    <a:pt x="38" y="1142"/>
                    <a:pt x="38" y="1142"/>
                  </a:cubicBezTo>
                  <a:cubicBezTo>
                    <a:pt x="0" y="1142"/>
                    <a:pt x="0" y="1142"/>
                    <a:pt x="0" y="1142"/>
                  </a:cubicBezTo>
                  <a:cubicBezTo>
                    <a:pt x="0" y="1144"/>
                    <a:pt x="0" y="1144"/>
                    <a:pt x="0" y="1144"/>
                  </a:cubicBezTo>
                  <a:cubicBezTo>
                    <a:pt x="157" y="1142"/>
                    <a:pt x="157" y="1142"/>
                    <a:pt x="157" y="11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latin typeface="Arial" panose="020B0604020202020204" pitchFamily="34" charset="0"/>
                <a:cs typeface="Arial" panose="020B0604020202020204" pitchFamily="34" charset="0"/>
              </a:endParaRPr>
            </a:p>
          </p:txBody>
        </p:sp>
        <p:sp>
          <p:nvSpPr>
            <p:cNvPr id="695" name="Freeform 36"/>
            <p:cNvSpPr/>
            <p:nvPr/>
          </p:nvSpPr>
          <p:spPr bwMode="auto">
            <a:xfrm>
              <a:off x="5143344" y="5218624"/>
              <a:ext cx="149463" cy="294886"/>
            </a:xfrm>
            <a:custGeom>
              <a:avLst/>
              <a:gdLst>
                <a:gd name="T0" fmla="*/ 41 w 94"/>
                <a:gd name="T1" fmla="*/ 0 h 185"/>
                <a:gd name="T2" fmla="*/ 6 w 94"/>
                <a:gd name="T3" fmla="*/ 3 h 185"/>
                <a:gd name="T4" fmla="*/ 0 w 94"/>
                <a:gd name="T5" fmla="*/ 3 h 185"/>
                <a:gd name="T6" fmla="*/ 0 w 94"/>
                <a:gd name="T7" fmla="*/ 158 h 185"/>
                <a:gd name="T8" fmla="*/ 37 w 94"/>
                <a:gd name="T9" fmla="*/ 185 h 185"/>
                <a:gd name="T10" fmla="*/ 67 w 94"/>
                <a:gd name="T11" fmla="*/ 156 h 185"/>
                <a:gd name="T12" fmla="*/ 68 w 94"/>
                <a:gd name="T13" fmla="*/ 156 h 185"/>
                <a:gd name="T14" fmla="*/ 94 w 94"/>
                <a:gd name="T15" fmla="*/ 172 h 185"/>
                <a:gd name="T16" fmla="*/ 94 w 94"/>
                <a:gd name="T17" fmla="*/ 171 h 185"/>
                <a:gd name="T18" fmla="*/ 41 w 94"/>
                <a:gd name="T19"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 h="185">
                  <a:moveTo>
                    <a:pt x="41" y="0"/>
                  </a:moveTo>
                  <a:cubicBezTo>
                    <a:pt x="28" y="2"/>
                    <a:pt x="16" y="3"/>
                    <a:pt x="6" y="3"/>
                  </a:cubicBezTo>
                  <a:cubicBezTo>
                    <a:pt x="4" y="3"/>
                    <a:pt x="2" y="3"/>
                    <a:pt x="0" y="3"/>
                  </a:cubicBezTo>
                  <a:cubicBezTo>
                    <a:pt x="0" y="158"/>
                    <a:pt x="0" y="158"/>
                    <a:pt x="0" y="158"/>
                  </a:cubicBezTo>
                  <a:cubicBezTo>
                    <a:pt x="24" y="159"/>
                    <a:pt x="34" y="177"/>
                    <a:pt x="37" y="185"/>
                  </a:cubicBezTo>
                  <a:cubicBezTo>
                    <a:pt x="38" y="178"/>
                    <a:pt x="45" y="157"/>
                    <a:pt x="67" y="156"/>
                  </a:cubicBezTo>
                  <a:cubicBezTo>
                    <a:pt x="68" y="156"/>
                    <a:pt x="68" y="156"/>
                    <a:pt x="68" y="156"/>
                  </a:cubicBezTo>
                  <a:cubicBezTo>
                    <a:pt x="81" y="156"/>
                    <a:pt x="89" y="164"/>
                    <a:pt x="94" y="172"/>
                  </a:cubicBezTo>
                  <a:cubicBezTo>
                    <a:pt x="94" y="171"/>
                    <a:pt x="94" y="171"/>
                    <a:pt x="94" y="171"/>
                  </a:cubicBezTo>
                  <a:cubicBezTo>
                    <a:pt x="41" y="0"/>
                    <a:pt x="41" y="0"/>
                    <a:pt x="41"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latin typeface="Arial" panose="020B0604020202020204" pitchFamily="34" charset="0"/>
                <a:cs typeface="Arial" panose="020B0604020202020204" pitchFamily="34" charset="0"/>
              </a:endParaRPr>
            </a:p>
          </p:txBody>
        </p:sp>
        <p:sp>
          <p:nvSpPr>
            <p:cNvPr id="696" name="Freeform 37"/>
            <p:cNvSpPr/>
            <p:nvPr/>
          </p:nvSpPr>
          <p:spPr bwMode="auto">
            <a:xfrm>
              <a:off x="5143344" y="5470421"/>
              <a:ext cx="60593" cy="1384886"/>
            </a:xfrm>
            <a:custGeom>
              <a:avLst/>
              <a:gdLst>
                <a:gd name="T0" fmla="*/ 0 w 38"/>
                <a:gd name="T1" fmla="*/ 0 h 870"/>
                <a:gd name="T2" fmla="*/ 0 w 38"/>
                <a:gd name="T3" fmla="*/ 870 h 870"/>
                <a:gd name="T4" fmla="*/ 38 w 38"/>
                <a:gd name="T5" fmla="*/ 870 h 870"/>
                <a:gd name="T6" fmla="*/ 38 w 38"/>
                <a:gd name="T7" fmla="*/ 869 h 870"/>
                <a:gd name="T8" fmla="*/ 36 w 38"/>
                <a:gd name="T9" fmla="*/ 869 h 870"/>
                <a:gd name="T10" fmla="*/ 36 w 38"/>
                <a:gd name="T11" fmla="*/ 30 h 870"/>
                <a:gd name="T12" fmla="*/ 37 w 38"/>
                <a:gd name="T13" fmla="*/ 27 h 870"/>
                <a:gd name="T14" fmla="*/ 0 w 38"/>
                <a:gd name="T15" fmla="*/ 0 h 8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870">
                  <a:moveTo>
                    <a:pt x="0" y="0"/>
                  </a:moveTo>
                  <a:cubicBezTo>
                    <a:pt x="0" y="870"/>
                    <a:pt x="0" y="870"/>
                    <a:pt x="0" y="870"/>
                  </a:cubicBezTo>
                  <a:cubicBezTo>
                    <a:pt x="38" y="870"/>
                    <a:pt x="38" y="870"/>
                    <a:pt x="38" y="870"/>
                  </a:cubicBezTo>
                  <a:cubicBezTo>
                    <a:pt x="38" y="869"/>
                    <a:pt x="38" y="869"/>
                    <a:pt x="38" y="869"/>
                  </a:cubicBezTo>
                  <a:cubicBezTo>
                    <a:pt x="36" y="869"/>
                    <a:pt x="36" y="869"/>
                    <a:pt x="36" y="869"/>
                  </a:cubicBezTo>
                  <a:cubicBezTo>
                    <a:pt x="36" y="30"/>
                    <a:pt x="36" y="30"/>
                    <a:pt x="36" y="30"/>
                  </a:cubicBezTo>
                  <a:cubicBezTo>
                    <a:pt x="36" y="30"/>
                    <a:pt x="37" y="29"/>
                    <a:pt x="37" y="27"/>
                  </a:cubicBezTo>
                  <a:cubicBezTo>
                    <a:pt x="34" y="19"/>
                    <a:pt x="24" y="1"/>
                    <a:pt x="0" y="0"/>
                  </a:cubicBezTo>
                </a:path>
              </a:pathLst>
            </a:custGeom>
            <a:solidFill>
              <a:schemeClr val="accent1"/>
            </a:solidFill>
            <a:ln>
              <a:noFill/>
            </a:ln>
          </p:spPr>
          <p:txBody>
            <a:bodyPr vert="horz" wrap="square" lIns="91440" tIns="45720" rIns="91440" bIns="4572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latin typeface="Arial" panose="020B0604020202020204" pitchFamily="34" charset="0"/>
                <a:cs typeface="Arial" panose="020B0604020202020204" pitchFamily="34" charset="0"/>
              </a:endParaRPr>
            </a:p>
          </p:txBody>
        </p:sp>
        <p:sp>
          <p:nvSpPr>
            <p:cNvPr id="697" name="Freeform 38"/>
            <p:cNvSpPr/>
            <p:nvPr/>
          </p:nvSpPr>
          <p:spPr bwMode="auto">
            <a:xfrm>
              <a:off x="5200571" y="5467055"/>
              <a:ext cx="101662" cy="1386232"/>
            </a:xfrm>
            <a:custGeom>
              <a:avLst/>
              <a:gdLst>
                <a:gd name="T0" fmla="*/ 32 w 64"/>
                <a:gd name="T1" fmla="*/ 0 h 871"/>
                <a:gd name="T2" fmla="*/ 31 w 64"/>
                <a:gd name="T3" fmla="*/ 0 h 871"/>
                <a:gd name="T4" fmla="*/ 1 w 64"/>
                <a:gd name="T5" fmla="*/ 29 h 871"/>
                <a:gd name="T6" fmla="*/ 0 w 64"/>
                <a:gd name="T7" fmla="*/ 32 h 871"/>
                <a:gd name="T8" fmla="*/ 0 w 64"/>
                <a:gd name="T9" fmla="*/ 871 h 871"/>
                <a:gd name="T10" fmla="*/ 2 w 64"/>
                <a:gd name="T11" fmla="*/ 871 h 871"/>
                <a:gd name="T12" fmla="*/ 64 w 64"/>
                <a:gd name="T13" fmla="*/ 871 h 871"/>
                <a:gd name="T14" fmla="*/ 64 w 64"/>
                <a:gd name="T15" fmla="*/ 32 h 871"/>
                <a:gd name="T16" fmla="*/ 58 w 64"/>
                <a:gd name="T17" fmla="*/ 16 h 871"/>
                <a:gd name="T18" fmla="*/ 32 w 64"/>
                <a:gd name="T19"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871">
                  <a:moveTo>
                    <a:pt x="32" y="0"/>
                  </a:moveTo>
                  <a:cubicBezTo>
                    <a:pt x="32" y="0"/>
                    <a:pt x="32" y="0"/>
                    <a:pt x="31" y="0"/>
                  </a:cubicBezTo>
                  <a:cubicBezTo>
                    <a:pt x="9" y="1"/>
                    <a:pt x="2" y="22"/>
                    <a:pt x="1" y="29"/>
                  </a:cubicBezTo>
                  <a:cubicBezTo>
                    <a:pt x="1" y="31"/>
                    <a:pt x="0" y="32"/>
                    <a:pt x="0" y="32"/>
                  </a:cubicBezTo>
                  <a:cubicBezTo>
                    <a:pt x="0" y="871"/>
                    <a:pt x="0" y="871"/>
                    <a:pt x="0" y="871"/>
                  </a:cubicBezTo>
                  <a:cubicBezTo>
                    <a:pt x="2" y="871"/>
                    <a:pt x="2" y="871"/>
                    <a:pt x="2" y="871"/>
                  </a:cubicBezTo>
                  <a:cubicBezTo>
                    <a:pt x="64" y="871"/>
                    <a:pt x="64" y="871"/>
                    <a:pt x="64" y="871"/>
                  </a:cubicBezTo>
                  <a:cubicBezTo>
                    <a:pt x="64" y="32"/>
                    <a:pt x="64" y="32"/>
                    <a:pt x="64" y="32"/>
                  </a:cubicBezTo>
                  <a:cubicBezTo>
                    <a:pt x="64" y="32"/>
                    <a:pt x="62" y="24"/>
                    <a:pt x="58" y="16"/>
                  </a:cubicBezTo>
                  <a:cubicBezTo>
                    <a:pt x="53" y="8"/>
                    <a:pt x="45" y="0"/>
                    <a:pt x="32" y="0"/>
                  </a:cubicBezTo>
                </a:path>
              </a:pathLst>
            </a:custGeom>
            <a:solidFill>
              <a:schemeClr val="accent1"/>
            </a:solidFill>
            <a:ln>
              <a:noFill/>
            </a:ln>
          </p:spPr>
          <p:txBody>
            <a:bodyPr vert="horz" wrap="square" lIns="91440" tIns="45720" rIns="91440" bIns="4572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latin typeface="Arial" panose="020B0604020202020204" pitchFamily="34" charset="0"/>
                <a:cs typeface="Arial" panose="020B0604020202020204" pitchFamily="34" charset="0"/>
              </a:endParaRPr>
            </a:p>
          </p:txBody>
        </p:sp>
        <p:sp>
          <p:nvSpPr>
            <p:cNvPr id="698" name="Freeform 39"/>
            <p:cNvSpPr/>
            <p:nvPr/>
          </p:nvSpPr>
          <p:spPr bwMode="auto">
            <a:xfrm>
              <a:off x="5143344" y="5038865"/>
              <a:ext cx="65306" cy="184472"/>
            </a:xfrm>
            <a:custGeom>
              <a:avLst/>
              <a:gdLst>
                <a:gd name="T0" fmla="*/ 7 w 41"/>
                <a:gd name="T1" fmla="*/ 0 h 116"/>
                <a:gd name="T2" fmla="*/ 0 w 41"/>
                <a:gd name="T3" fmla="*/ 0 h 116"/>
                <a:gd name="T4" fmla="*/ 0 w 41"/>
                <a:gd name="T5" fmla="*/ 116 h 116"/>
                <a:gd name="T6" fmla="*/ 6 w 41"/>
                <a:gd name="T7" fmla="*/ 116 h 116"/>
                <a:gd name="T8" fmla="*/ 41 w 41"/>
                <a:gd name="T9" fmla="*/ 113 h 116"/>
                <a:gd name="T10" fmla="*/ 41 w 41"/>
                <a:gd name="T11" fmla="*/ 113 h 116"/>
                <a:gd name="T12" fmla="*/ 7 w 41"/>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1" h="116">
                  <a:moveTo>
                    <a:pt x="7" y="0"/>
                  </a:moveTo>
                  <a:cubicBezTo>
                    <a:pt x="0" y="0"/>
                    <a:pt x="0" y="0"/>
                    <a:pt x="0" y="0"/>
                  </a:cubicBezTo>
                  <a:cubicBezTo>
                    <a:pt x="0" y="116"/>
                    <a:pt x="0" y="116"/>
                    <a:pt x="0" y="116"/>
                  </a:cubicBezTo>
                  <a:cubicBezTo>
                    <a:pt x="2" y="116"/>
                    <a:pt x="4" y="116"/>
                    <a:pt x="6" y="116"/>
                  </a:cubicBezTo>
                  <a:cubicBezTo>
                    <a:pt x="16" y="116"/>
                    <a:pt x="28" y="115"/>
                    <a:pt x="41" y="113"/>
                  </a:cubicBezTo>
                  <a:cubicBezTo>
                    <a:pt x="41" y="113"/>
                    <a:pt x="41" y="113"/>
                    <a:pt x="41" y="113"/>
                  </a:cubicBezTo>
                  <a:cubicBezTo>
                    <a:pt x="7" y="0"/>
                    <a:pt x="7" y="0"/>
                    <a:pt x="7" y="0"/>
                  </a:cubicBezTo>
                </a:path>
              </a:pathLst>
            </a:custGeom>
            <a:solidFill>
              <a:schemeClr val="accent1"/>
            </a:solidFill>
            <a:ln>
              <a:noFill/>
            </a:ln>
          </p:spPr>
          <p:txBody>
            <a:bodyPr vert="horz" wrap="square" lIns="91440" tIns="45720" rIns="91440" bIns="4572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latin typeface="Arial" panose="020B0604020202020204" pitchFamily="34" charset="0"/>
                <a:cs typeface="Arial" panose="020B0604020202020204" pitchFamily="34" charset="0"/>
              </a:endParaRPr>
            </a:p>
          </p:txBody>
        </p:sp>
        <p:sp>
          <p:nvSpPr>
            <p:cNvPr id="699" name="Freeform 23"/>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latin typeface="Arial" panose="020B0604020202020204" pitchFamily="34" charset="0"/>
                <a:cs typeface="Arial" panose="020B0604020202020204" pitchFamily="34" charset="0"/>
              </a:endParaRPr>
            </a:p>
          </p:txBody>
        </p:sp>
        <p:sp>
          <p:nvSpPr>
            <p:cNvPr id="700" name="Freeform 24"/>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latin typeface="Arial" panose="020B0604020202020204" pitchFamily="34" charset="0"/>
                <a:cs typeface="Arial" panose="020B0604020202020204" pitchFamily="34" charset="0"/>
              </a:endParaRPr>
            </a:p>
          </p:txBody>
        </p:sp>
        <p:sp>
          <p:nvSpPr>
            <p:cNvPr id="701" name="Freeform 25"/>
            <p:cNvSpPr/>
            <p:nvPr/>
          </p:nvSpPr>
          <p:spPr bwMode="auto">
            <a:xfrm>
              <a:off x="5601831" y="5786851"/>
              <a:ext cx="125899" cy="1068456"/>
            </a:xfrm>
            <a:custGeom>
              <a:avLst/>
              <a:gdLst>
                <a:gd name="T0" fmla="*/ 79 w 79"/>
                <a:gd name="T1" fmla="*/ 671 h 671"/>
                <a:gd name="T2" fmla="*/ 0 w 79"/>
                <a:gd name="T3" fmla="*/ 671 h 671"/>
                <a:gd name="T4" fmla="*/ 0 w 79"/>
                <a:gd name="T5" fmla="*/ 32 h 671"/>
                <a:gd name="T6" fmla="*/ 38 w 79"/>
                <a:gd name="T7" fmla="*/ 1 h 671"/>
                <a:gd name="T8" fmla="*/ 79 w 79"/>
                <a:gd name="T9" fmla="*/ 32 h 671"/>
                <a:gd name="T10" fmla="*/ 79 w 79"/>
                <a:gd name="T11" fmla="*/ 671 h 671"/>
              </a:gdLst>
              <a:ahLst/>
              <a:cxnLst>
                <a:cxn ang="0">
                  <a:pos x="T0" y="T1"/>
                </a:cxn>
                <a:cxn ang="0">
                  <a:pos x="T2" y="T3"/>
                </a:cxn>
                <a:cxn ang="0">
                  <a:pos x="T4" y="T5"/>
                </a:cxn>
                <a:cxn ang="0">
                  <a:pos x="T6" y="T7"/>
                </a:cxn>
                <a:cxn ang="0">
                  <a:pos x="T8" y="T9"/>
                </a:cxn>
                <a:cxn ang="0">
                  <a:pos x="T10" y="T11"/>
                </a:cxn>
              </a:cxnLst>
              <a:rect l="0" t="0" r="r" b="b"/>
              <a:pathLst>
                <a:path w="79" h="671">
                  <a:moveTo>
                    <a:pt x="79" y="671"/>
                  </a:moveTo>
                  <a:cubicBezTo>
                    <a:pt x="0" y="671"/>
                    <a:pt x="0" y="671"/>
                    <a:pt x="0" y="671"/>
                  </a:cubicBezTo>
                  <a:cubicBezTo>
                    <a:pt x="0" y="32"/>
                    <a:pt x="0" y="32"/>
                    <a:pt x="0" y="32"/>
                  </a:cubicBezTo>
                  <a:cubicBezTo>
                    <a:pt x="0" y="32"/>
                    <a:pt x="5" y="1"/>
                    <a:pt x="38" y="1"/>
                  </a:cubicBezTo>
                  <a:cubicBezTo>
                    <a:pt x="72" y="0"/>
                    <a:pt x="79" y="32"/>
                    <a:pt x="79" y="32"/>
                  </a:cubicBezTo>
                  <a:cubicBezTo>
                    <a:pt x="79" y="671"/>
                    <a:pt x="79" y="671"/>
                    <a:pt x="79" y="671"/>
                  </a:cubicBezTo>
                </a:path>
              </a:pathLst>
            </a:custGeom>
            <a:solidFill>
              <a:schemeClr val="accent2">
                <a:lumMod val="60000"/>
                <a:lumOff val="40000"/>
              </a:schemeClr>
            </a:solidFill>
            <a:ln>
              <a:noFill/>
            </a:ln>
          </p:spPr>
          <p:txBody>
            <a:bodyPr vert="horz" wrap="square" lIns="91440" tIns="45720" rIns="91440" bIns="4572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latin typeface="Arial" panose="020B0604020202020204" pitchFamily="34" charset="0"/>
                <a:cs typeface="Arial" panose="020B0604020202020204" pitchFamily="34" charset="0"/>
              </a:endParaRPr>
            </a:p>
          </p:txBody>
        </p:sp>
        <p:sp>
          <p:nvSpPr>
            <p:cNvPr id="702" name="Freeform 26"/>
            <p:cNvSpPr/>
            <p:nvPr/>
          </p:nvSpPr>
          <p:spPr bwMode="auto">
            <a:xfrm>
              <a:off x="5724363"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B59B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latin typeface="Arial" panose="020B0604020202020204" pitchFamily="34" charset="0"/>
                <a:cs typeface="Arial" panose="020B0604020202020204" pitchFamily="34" charset="0"/>
              </a:endParaRPr>
            </a:p>
          </p:txBody>
        </p:sp>
        <p:sp>
          <p:nvSpPr>
            <p:cNvPr id="703" name="Freeform 27"/>
            <p:cNvSpPr/>
            <p:nvPr/>
          </p:nvSpPr>
          <p:spPr bwMode="auto">
            <a:xfrm>
              <a:off x="5502862"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chemeClr val="accent2">
                <a:lumMod val="60000"/>
                <a:lumOff val="40000"/>
              </a:schemeClr>
            </a:solidFill>
            <a:ln>
              <a:noFill/>
            </a:ln>
          </p:spPr>
          <p:txBody>
            <a:bodyPr vert="horz" wrap="square" lIns="91440" tIns="45720" rIns="91440" bIns="4572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latin typeface="Arial" panose="020B0604020202020204" pitchFamily="34" charset="0"/>
                <a:cs typeface="Arial" panose="020B0604020202020204" pitchFamily="34" charset="0"/>
              </a:endParaRPr>
            </a:p>
          </p:txBody>
        </p:sp>
        <p:sp>
          <p:nvSpPr>
            <p:cNvPr id="704" name="Freeform 28"/>
            <p:cNvSpPr/>
            <p:nvPr/>
          </p:nvSpPr>
          <p:spPr bwMode="auto">
            <a:xfrm>
              <a:off x="5599811" y="5357314"/>
              <a:ext cx="130611" cy="189185"/>
            </a:xfrm>
            <a:custGeom>
              <a:avLst/>
              <a:gdLst>
                <a:gd name="T0" fmla="*/ 0 w 82"/>
                <a:gd name="T1" fmla="*/ 110 h 119"/>
                <a:gd name="T2" fmla="*/ 82 w 82"/>
                <a:gd name="T3" fmla="*/ 111 h 119"/>
                <a:gd name="T4" fmla="*/ 48 w 82"/>
                <a:gd name="T5" fmla="*/ 0 h 119"/>
                <a:gd name="T6" fmla="*/ 28 w 82"/>
                <a:gd name="T7" fmla="*/ 0 h 119"/>
                <a:gd name="T8" fmla="*/ 0 w 82"/>
                <a:gd name="T9" fmla="*/ 110 h 119"/>
              </a:gdLst>
              <a:ahLst/>
              <a:cxnLst>
                <a:cxn ang="0">
                  <a:pos x="T0" y="T1"/>
                </a:cxn>
                <a:cxn ang="0">
                  <a:pos x="T2" y="T3"/>
                </a:cxn>
                <a:cxn ang="0">
                  <a:pos x="T4" y="T5"/>
                </a:cxn>
                <a:cxn ang="0">
                  <a:pos x="T6" y="T7"/>
                </a:cxn>
                <a:cxn ang="0">
                  <a:pos x="T8" y="T9"/>
                </a:cxn>
              </a:cxnLst>
              <a:rect l="0" t="0" r="r" b="b"/>
              <a:pathLst>
                <a:path w="82" h="119">
                  <a:moveTo>
                    <a:pt x="0" y="110"/>
                  </a:moveTo>
                  <a:cubicBezTo>
                    <a:pt x="0" y="110"/>
                    <a:pt x="39" y="119"/>
                    <a:pt x="82" y="111"/>
                  </a:cubicBezTo>
                  <a:cubicBezTo>
                    <a:pt x="48" y="0"/>
                    <a:pt x="48" y="0"/>
                    <a:pt x="48" y="0"/>
                  </a:cubicBezTo>
                  <a:cubicBezTo>
                    <a:pt x="28" y="0"/>
                    <a:pt x="28" y="0"/>
                    <a:pt x="28" y="0"/>
                  </a:cubicBezTo>
                  <a:cubicBezTo>
                    <a:pt x="0" y="110"/>
                    <a:pt x="0" y="110"/>
                    <a:pt x="0" y="110"/>
                  </a:cubicBezTo>
                </a:path>
              </a:pathLst>
            </a:custGeom>
            <a:solidFill>
              <a:schemeClr val="accent2">
                <a:lumMod val="60000"/>
                <a:lumOff val="40000"/>
              </a:schemeClr>
            </a:solidFill>
            <a:ln>
              <a:noFill/>
            </a:ln>
          </p:spPr>
          <p:txBody>
            <a:bodyPr vert="horz" wrap="square" lIns="91440" tIns="45720" rIns="91440" bIns="4572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latin typeface="Arial" panose="020B0604020202020204" pitchFamily="34" charset="0"/>
                <a:cs typeface="Arial" panose="020B0604020202020204" pitchFamily="34" charset="0"/>
              </a:endParaRPr>
            </a:p>
          </p:txBody>
        </p:sp>
        <p:sp>
          <p:nvSpPr>
            <p:cNvPr id="705" name="Freeform 40"/>
            <p:cNvSpPr/>
            <p:nvPr/>
          </p:nvSpPr>
          <p:spPr bwMode="auto">
            <a:xfrm>
              <a:off x="5665117" y="5355294"/>
              <a:ext cx="250451" cy="1502706"/>
            </a:xfrm>
            <a:custGeom>
              <a:avLst/>
              <a:gdLst>
                <a:gd name="T0" fmla="*/ 34 w 157"/>
                <a:gd name="T1" fmla="*/ 0 h 944"/>
                <a:gd name="T2" fmla="*/ 0 w 157"/>
                <a:gd name="T3" fmla="*/ 1 h 944"/>
                <a:gd name="T4" fmla="*/ 0 w 157"/>
                <a:gd name="T5" fmla="*/ 1 h 944"/>
                <a:gd name="T6" fmla="*/ 7 w 157"/>
                <a:gd name="T7" fmla="*/ 1 h 944"/>
                <a:gd name="T8" fmla="*/ 41 w 157"/>
                <a:gd name="T9" fmla="*/ 112 h 944"/>
                <a:gd name="T10" fmla="*/ 40 w 157"/>
                <a:gd name="T11" fmla="*/ 113 h 944"/>
                <a:gd name="T12" fmla="*/ 95 w 157"/>
                <a:gd name="T13" fmla="*/ 284 h 944"/>
                <a:gd name="T14" fmla="*/ 94 w 157"/>
                <a:gd name="T15" fmla="*/ 286 h 944"/>
                <a:gd name="T16" fmla="*/ 100 w 157"/>
                <a:gd name="T17" fmla="*/ 301 h 944"/>
                <a:gd name="T18" fmla="*/ 100 w 157"/>
                <a:gd name="T19" fmla="*/ 941 h 944"/>
                <a:gd name="T20" fmla="*/ 39 w 157"/>
                <a:gd name="T21" fmla="*/ 941 h 944"/>
                <a:gd name="T22" fmla="*/ 39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7" y="1"/>
                    <a:pt x="7" y="1"/>
                    <a:pt x="7" y="1"/>
                  </a:cubicBezTo>
                  <a:cubicBezTo>
                    <a:pt x="41" y="112"/>
                    <a:pt x="41" y="112"/>
                    <a:pt x="41" y="112"/>
                  </a:cubicBezTo>
                  <a:cubicBezTo>
                    <a:pt x="41" y="112"/>
                    <a:pt x="41" y="113"/>
                    <a:pt x="40" y="113"/>
                  </a:cubicBezTo>
                  <a:cubicBezTo>
                    <a:pt x="95" y="284"/>
                    <a:pt x="95" y="284"/>
                    <a:pt x="95" y="284"/>
                  </a:cubicBezTo>
                  <a:cubicBezTo>
                    <a:pt x="94" y="286"/>
                    <a:pt x="94" y="286"/>
                    <a:pt x="94" y="286"/>
                  </a:cubicBezTo>
                  <a:cubicBezTo>
                    <a:pt x="98" y="293"/>
                    <a:pt x="100" y="301"/>
                    <a:pt x="100" y="301"/>
                  </a:cubicBezTo>
                  <a:cubicBezTo>
                    <a:pt x="100" y="941"/>
                    <a:pt x="100" y="941"/>
                    <a:pt x="100" y="941"/>
                  </a:cubicBezTo>
                  <a:cubicBezTo>
                    <a:pt x="39" y="941"/>
                    <a:pt x="39" y="941"/>
                    <a:pt x="39" y="941"/>
                  </a:cubicBezTo>
                  <a:cubicBezTo>
                    <a:pt x="39" y="942"/>
                    <a:pt x="39" y="942"/>
                    <a:pt x="39"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latin typeface="Arial" panose="020B0604020202020204" pitchFamily="34" charset="0"/>
                <a:cs typeface="Arial" panose="020B0604020202020204" pitchFamily="34" charset="0"/>
              </a:endParaRPr>
            </a:p>
          </p:txBody>
        </p:sp>
        <p:sp>
          <p:nvSpPr>
            <p:cNvPr id="706" name="Freeform 41"/>
            <p:cNvSpPr/>
            <p:nvPr/>
          </p:nvSpPr>
          <p:spPr bwMode="auto">
            <a:xfrm>
              <a:off x="5665117" y="5535727"/>
              <a:ext cx="151482" cy="295559"/>
            </a:xfrm>
            <a:custGeom>
              <a:avLst/>
              <a:gdLst>
                <a:gd name="T0" fmla="*/ 40 w 95"/>
                <a:gd name="T1" fmla="*/ 0 h 186"/>
                <a:gd name="T2" fmla="*/ 6 w 95"/>
                <a:gd name="T3" fmla="*/ 2 h 186"/>
                <a:gd name="T4" fmla="*/ 0 w 95"/>
                <a:gd name="T5" fmla="*/ 2 h 186"/>
                <a:gd name="T6" fmla="*/ 0 w 95"/>
                <a:gd name="T7" fmla="*/ 159 h 186"/>
                <a:gd name="T8" fmla="*/ 37 w 95"/>
                <a:gd name="T9" fmla="*/ 186 h 186"/>
                <a:gd name="T10" fmla="*/ 68 w 95"/>
                <a:gd name="T11" fmla="*/ 156 h 186"/>
                <a:gd name="T12" fmla="*/ 68 w 95"/>
                <a:gd name="T13" fmla="*/ 156 h 186"/>
                <a:gd name="T14" fmla="*/ 94 w 95"/>
                <a:gd name="T15" fmla="*/ 173 h 186"/>
                <a:gd name="T16" fmla="*/ 95 w 95"/>
                <a:gd name="T17" fmla="*/ 171 h 186"/>
                <a:gd name="T18" fmla="*/ 40 w 95"/>
                <a:gd name="T19"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186">
                  <a:moveTo>
                    <a:pt x="40" y="0"/>
                  </a:moveTo>
                  <a:cubicBezTo>
                    <a:pt x="28" y="2"/>
                    <a:pt x="16" y="2"/>
                    <a:pt x="6" y="2"/>
                  </a:cubicBezTo>
                  <a:cubicBezTo>
                    <a:pt x="4" y="2"/>
                    <a:pt x="2" y="2"/>
                    <a:pt x="0" y="2"/>
                  </a:cubicBezTo>
                  <a:cubicBezTo>
                    <a:pt x="0" y="159"/>
                    <a:pt x="0" y="159"/>
                    <a:pt x="0" y="159"/>
                  </a:cubicBezTo>
                  <a:cubicBezTo>
                    <a:pt x="24" y="159"/>
                    <a:pt x="34" y="177"/>
                    <a:pt x="37" y="186"/>
                  </a:cubicBezTo>
                  <a:cubicBezTo>
                    <a:pt x="39" y="179"/>
                    <a:pt x="45" y="157"/>
                    <a:pt x="68" y="156"/>
                  </a:cubicBezTo>
                  <a:cubicBezTo>
                    <a:pt x="68" y="156"/>
                    <a:pt x="68" y="156"/>
                    <a:pt x="68" y="156"/>
                  </a:cubicBezTo>
                  <a:cubicBezTo>
                    <a:pt x="82" y="156"/>
                    <a:pt x="89" y="165"/>
                    <a:pt x="94" y="173"/>
                  </a:cubicBezTo>
                  <a:cubicBezTo>
                    <a:pt x="95" y="171"/>
                    <a:pt x="95" y="171"/>
                    <a:pt x="95" y="171"/>
                  </a:cubicBezTo>
                  <a:cubicBezTo>
                    <a:pt x="40" y="0"/>
                    <a:pt x="40" y="0"/>
                    <a:pt x="40"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latin typeface="Arial" panose="020B0604020202020204" pitchFamily="34" charset="0"/>
                <a:cs typeface="Arial" panose="020B0604020202020204" pitchFamily="34" charset="0"/>
              </a:endParaRPr>
            </a:p>
          </p:txBody>
        </p:sp>
        <p:sp>
          <p:nvSpPr>
            <p:cNvPr id="707" name="Freeform 42"/>
            <p:cNvSpPr/>
            <p:nvPr/>
          </p:nvSpPr>
          <p:spPr bwMode="auto">
            <a:xfrm>
              <a:off x="5679185" y="5788871"/>
              <a:ext cx="62613" cy="1066436"/>
            </a:xfrm>
            <a:custGeom>
              <a:avLst/>
              <a:gdLst>
                <a:gd name="T0" fmla="*/ 0 w 39"/>
                <a:gd name="T1" fmla="*/ 0 h 670"/>
                <a:gd name="T2" fmla="*/ 0 w 39"/>
                <a:gd name="T3" fmla="*/ 670 h 670"/>
                <a:gd name="T4" fmla="*/ 39 w 39"/>
                <a:gd name="T5" fmla="*/ 670 h 670"/>
                <a:gd name="T6" fmla="*/ 39 w 39"/>
                <a:gd name="T7" fmla="*/ 669 h 670"/>
                <a:gd name="T8" fmla="*/ 37 w 39"/>
                <a:gd name="T9" fmla="*/ 669 h 670"/>
                <a:gd name="T10" fmla="*/ 37 w 39"/>
                <a:gd name="T11" fmla="*/ 29 h 670"/>
                <a:gd name="T12" fmla="*/ 37 w 39"/>
                <a:gd name="T13" fmla="*/ 27 h 670"/>
                <a:gd name="T14" fmla="*/ 0 w 39"/>
                <a:gd name="T15" fmla="*/ 0 h 6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670">
                  <a:moveTo>
                    <a:pt x="0" y="0"/>
                  </a:moveTo>
                  <a:cubicBezTo>
                    <a:pt x="0" y="670"/>
                    <a:pt x="0" y="670"/>
                    <a:pt x="0" y="670"/>
                  </a:cubicBezTo>
                  <a:cubicBezTo>
                    <a:pt x="39" y="670"/>
                    <a:pt x="39" y="670"/>
                    <a:pt x="39" y="670"/>
                  </a:cubicBezTo>
                  <a:cubicBezTo>
                    <a:pt x="39" y="669"/>
                    <a:pt x="39" y="669"/>
                    <a:pt x="39" y="669"/>
                  </a:cubicBezTo>
                  <a:cubicBezTo>
                    <a:pt x="37" y="669"/>
                    <a:pt x="37" y="669"/>
                    <a:pt x="37" y="669"/>
                  </a:cubicBezTo>
                  <a:cubicBezTo>
                    <a:pt x="37" y="29"/>
                    <a:pt x="37" y="29"/>
                    <a:pt x="37" y="29"/>
                  </a:cubicBezTo>
                  <a:cubicBezTo>
                    <a:pt x="37" y="29"/>
                    <a:pt x="37" y="28"/>
                    <a:pt x="37" y="27"/>
                  </a:cubicBezTo>
                  <a:cubicBezTo>
                    <a:pt x="34" y="18"/>
                    <a:pt x="24" y="0"/>
                    <a:pt x="0" y="0"/>
                  </a:cubicBezTo>
                </a:path>
              </a:pathLst>
            </a:custGeom>
            <a:solidFill>
              <a:schemeClr val="accent2"/>
            </a:solidFill>
            <a:ln>
              <a:noFill/>
            </a:ln>
          </p:spPr>
          <p:txBody>
            <a:bodyPr vert="horz" wrap="square" lIns="91440" tIns="45720" rIns="91440" bIns="4572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latin typeface="Arial" panose="020B0604020202020204" pitchFamily="34" charset="0"/>
                <a:cs typeface="Arial" panose="020B0604020202020204" pitchFamily="34" charset="0"/>
              </a:endParaRPr>
            </a:p>
          </p:txBody>
        </p:sp>
        <p:sp>
          <p:nvSpPr>
            <p:cNvPr id="708" name="Freeform 43"/>
            <p:cNvSpPr/>
            <p:nvPr/>
          </p:nvSpPr>
          <p:spPr bwMode="auto">
            <a:xfrm>
              <a:off x="5724363"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2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2" y="672"/>
                    <a:pt x="2" y="672"/>
                    <a:pt x="2"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chemeClr val="accent2"/>
            </a:solidFill>
            <a:ln>
              <a:noFill/>
            </a:ln>
          </p:spPr>
          <p:txBody>
            <a:bodyPr vert="horz" wrap="square" lIns="91440" tIns="45720" rIns="91440" bIns="4572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latin typeface="Arial" panose="020B0604020202020204" pitchFamily="34" charset="0"/>
                <a:cs typeface="Arial" panose="020B0604020202020204" pitchFamily="34" charset="0"/>
              </a:endParaRPr>
            </a:p>
          </p:txBody>
        </p:sp>
        <p:sp>
          <p:nvSpPr>
            <p:cNvPr id="709" name="Freeform 44"/>
            <p:cNvSpPr/>
            <p:nvPr/>
          </p:nvSpPr>
          <p:spPr bwMode="auto">
            <a:xfrm>
              <a:off x="5665117" y="5357314"/>
              <a:ext cx="65306" cy="181106"/>
            </a:xfrm>
            <a:custGeom>
              <a:avLst/>
              <a:gdLst>
                <a:gd name="T0" fmla="*/ 7 w 41"/>
                <a:gd name="T1" fmla="*/ 0 h 114"/>
                <a:gd name="T2" fmla="*/ 0 w 41"/>
                <a:gd name="T3" fmla="*/ 0 h 114"/>
                <a:gd name="T4" fmla="*/ 0 w 41"/>
                <a:gd name="T5" fmla="*/ 114 h 114"/>
                <a:gd name="T6" fmla="*/ 6 w 41"/>
                <a:gd name="T7" fmla="*/ 114 h 114"/>
                <a:gd name="T8" fmla="*/ 40 w 41"/>
                <a:gd name="T9" fmla="*/ 112 h 114"/>
                <a:gd name="T10" fmla="*/ 41 w 41"/>
                <a:gd name="T11" fmla="*/ 111 h 114"/>
                <a:gd name="T12" fmla="*/ 7 w 41"/>
                <a:gd name="T13" fmla="*/ 0 h 114"/>
              </a:gdLst>
              <a:ahLst/>
              <a:cxnLst>
                <a:cxn ang="0">
                  <a:pos x="T0" y="T1"/>
                </a:cxn>
                <a:cxn ang="0">
                  <a:pos x="T2" y="T3"/>
                </a:cxn>
                <a:cxn ang="0">
                  <a:pos x="T4" y="T5"/>
                </a:cxn>
                <a:cxn ang="0">
                  <a:pos x="T6" y="T7"/>
                </a:cxn>
                <a:cxn ang="0">
                  <a:pos x="T8" y="T9"/>
                </a:cxn>
                <a:cxn ang="0">
                  <a:pos x="T10" y="T11"/>
                </a:cxn>
                <a:cxn ang="0">
                  <a:pos x="T12" y="T13"/>
                </a:cxn>
              </a:cxnLst>
              <a:rect l="0" t="0" r="r" b="b"/>
              <a:pathLst>
                <a:path w="41" h="114">
                  <a:moveTo>
                    <a:pt x="7" y="0"/>
                  </a:moveTo>
                  <a:cubicBezTo>
                    <a:pt x="0" y="0"/>
                    <a:pt x="0" y="0"/>
                    <a:pt x="0" y="0"/>
                  </a:cubicBezTo>
                  <a:cubicBezTo>
                    <a:pt x="0" y="114"/>
                    <a:pt x="0" y="114"/>
                    <a:pt x="0" y="114"/>
                  </a:cubicBezTo>
                  <a:cubicBezTo>
                    <a:pt x="2" y="114"/>
                    <a:pt x="4" y="114"/>
                    <a:pt x="6" y="114"/>
                  </a:cubicBezTo>
                  <a:cubicBezTo>
                    <a:pt x="16" y="114"/>
                    <a:pt x="28" y="114"/>
                    <a:pt x="40" y="112"/>
                  </a:cubicBezTo>
                  <a:cubicBezTo>
                    <a:pt x="41" y="112"/>
                    <a:pt x="41" y="111"/>
                    <a:pt x="41" y="111"/>
                  </a:cubicBezTo>
                  <a:cubicBezTo>
                    <a:pt x="7" y="0"/>
                    <a:pt x="7" y="0"/>
                    <a:pt x="7" y="0"/>
                  </a:cubicBezTo>
                </a:path>
              </a:pathLst>
            </a:custGeom>
            <a:solidFill>
              <a:schemeClr val="accent2"/>
            </a:solidFill>
            <a:ln>
              <a:noFill/>
            </a:ln>
          </p:spPr>
          <p:txBody>
            <a:bodyPr vert="horz" wrap="square" lIns="91440" tIns="45720" rIns="91440" bIns="4572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latin typeface="Arial" panose="020B0604020202020204" pitchFamily="34" charset="0"/>
                <a:cs typeface="Arial" panose="020B0604020202020204" pitchFamily="34" charset="0"/>
              </a:endParaRPr>
            </a:p>
          </p:txBody>
        </p:sp>
        <p:sp>
          <p:nvSpPr>
            <p:cNvPr id="710" name="Freeform 17"/>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latin typeface="Arial" panose="020B0604020202020204" pitchFamily="34" charset="0"/>
                <a:cs typeface="Arial" panose="020B0604020202020204" pitchFamily="34" charset="0"/>
              </a:endParaRPr>
            </a:p>
          </p:txBody>
        </p:sp>
        <p:sp>
          <p:nvSpPr>
            <p:cNvPr id="711" name="Freeform 18"/>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latin typeface="Arial" panose="020B0604020202020204" pitchFamily="34" charset="0"/>
                <a:cs typeface="Arial" panose="020B0604020202020204" pitchFamily="34" charset="0"/>
              </a:endParaRPr>
            </a:p>
          </p:txBody>
        </p:sp>
        <p:sp>
          <p:nvSpPr>
            <p:cNvPr id="712" name="Freeform 19"/>
            <p:cNvSpPr/>
            <p:nvPr/>
          </p:nvSpPr>
          <p:spPr bwMode="auto">
            <a:xfrm>
              <a:off x="7058755" y="5786851"/>
              <a:ext cx="123879" cy="1068456"/>
            </a:xfrm>
            <a:custGeom>
              <a:avLst/>
              <a:gdLst>
                <a:gd name="T0" fmla="*/ 78 w 78"/>
                <a:gd name="T1" fmla="*/ 671 h 671"/>
                <a:gd name="T2" fmla="*/ 0 w 78"/>
                <a:gd name="T3" fmla="*/ 671 h 671"/>
                <a:gd name="T4" fmla="*/ 0 w 78"/>
                <a:gd name="T5" fmla="*/ 32 h 671"/>
                <a:gd name="T6" fmla="*/ 38 w 78"/>
                <a:gd name="T7" fmla="*/ 1 h 671"/>
                <a:gd name="T8" fmla="*/ 78 w 78"/>
                <a:gd name="T9" fmla="*/ 32 h 671"/>
                <a:gd name="T10" fmla="*/ 78 w 78"/>
                <a:gd name="T11" fmla="*/ 671 h 671"/>
              </a:gdLst>
              <a:ahLst/>
              <a:cxnLst>
                <a:cxn ang="0">
                  <a:pos x="T0" y="T1"/>
                </a:cxn>
                <a:cxn ang="0">
                  <a:pos x="T2" y="T3"/>
                </a:cxn>
                <a:cxn ang="0">
                  <a:pos x="T4" y="T5"/>
                </a:cxn>
                <a:cxn ang="0">
                  <a:pos x="T6" y="T7"/>
                </a:cxn>
                <a:cxn ang="0">
                  <a:pos x="T8" y="T9"/>
                </a:cxn>
                <a:cxn ang="0">
                  <a:pos x="T10" y="T11"/>
                </a:cxn>
              </a:cxnLst>
              <a:rect l="0" t="0" r="r" b="b"/>
              <a:pathLst>
                <a:path w="78" h="671">
                  <a:moveTo>
                    <a:pt x="78" y="671"/>
                  </a:moveTo>
                  <a:cubicBezTo>
                    <a:pt x="0" y="671"/>
                    <a:pt x="0" y="671"/>
                    <a:pt x="0" y="671"/>
                  </a:cubicBezTo>
                  <a:cubicBezTo>
                    <a:pt x="0" y="32"/>
                    <a:pt x="0" y="32"/>
                    <a:pt x="0" y="32"/>
                  </a:cubicBezTo>
                  <a:cubicBezTo>
                    <a:pt x="0" y="32"/>
                    <a:pt x="4" y="1"/>
                    <a:pt x="38" y="1"/>
                  </a:cubicBezTo>
                  <a:cubicBezTo>
                    <a:pt x="72" y="0"/>
                    <a:pt x="78" y="32"/>
                    <a:pt x="78" y="32"/>
                  </a:cubicBezTo>
                  <a:cubicBezTo>
                    <a:pt x="78" y="671"/>
                    <a:pt x="78" y="671"/>
                    <a:pt x="78" y="671"/>
                  </a:cubicBezTo>
                </a:path>
              </a:pathLst>
            </a:custGeom>
            <a:solidFill>
              <a:schemeClr val="tx2">
                <a:lumMod val="60000"/>
                <a:lumOff val="40000"/>
              </a:schemeClr>
            </a:solidFill>
            <a:ln>
              <a:noFill/>
            </a:ln>
          </p:spPr>
          <p:txBody>
            <a:bodyPr vert="horz" wrap="square" lIns="91440" tIns="45720" rIns="91440" bIns="4572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latin typeface="Arial" panose="020B0604020202020204" pitchFamily="34" charset="0"/>
                <a:cs typeface="Arial" panose="020B0604020202020204" pitchFamily="34" charset="0"/>
              </a:endParaRPr>
            </a:p>
          </p:txBody>
        </p:sp>
        <p:sp>
          <p:nvSpPr>
            <p:cNvPr id="713" name="Freeform 20"/>
            <p:cNvSpPr/>
            <p:nvPr/>
          </p:nvSpPr>
          <p:spPr bwMode="auto">
            <a:xfrm>
              <a:off x="7181287"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F7787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latin typeface="Arial" panose="020B0604020202020204" pitchFamily="34" charset="0"/>
                <a:cs typeface="Arial" panose="020B0604020202020204" pitchFamily="34" charset="0"/>
              </a:endParaRPr>
            </a:p>
          </p:txBody>
        </p:sp>
        <p:sp>
          <p:nvSpPr>
            <p:cNvPr id="714" name="Freeform 21"/>
            <p:cNvSpPr/>
            <p:nvPr/>
          </p:nvSpPr>
          <p:spPr bwMode="auto">
            <a:xfrm>
              <a:off x="6959786"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chemeClr val="tx2">
                <a:lumMod val="60000"/>
                <a:lumOff val="40000"/>
              </a:schemeClr>
            </a:solidFill>
            <a:ln>
              <a:noFill/>
            </a:ln>
          </p:spPr>
          <p:txBody>
            <a:bodyPr vert="horz" wrap="square" lIns="91440" tIns="45720" rIns="91440" bIns="4572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latin typeface="Arial" panose="020B0604020202020204" pitchFamily="34" charset="0"/>
                <a:cs typeface="Arial" panose="020B0604020202020204" pitchFamily="34" charset="0"/>
              </a:endParaRPr>
            </a:p>
          </p:txBody>
        </p:sp>
        <p:sp>
          <p:nvSpPr>
            <p:cNvPr id="715" name="Freeform 22"/>
            <p:cNvSpPr/>
            <p:nvPr/>
          </p:nvSpPr>
          <p:spPr bwMode="auto">
            <a:xfrm>
              <a:off x="7056735" y="5357314"/>
              <a:ext cx="130611" cy="191204"/>
            </a:xfrm>
            <a:custGeom>
              <a:avLst/>
              <a:gdLst>
                <a:gd name="T0" fmla="*/ 0 w 82"/>
                <a:gd name="T1" fmla="*/ 110 h 120"/>
                <a:gd name="T2" fmla="*/ 82 w 82"/>
                <a:gd name="T3" fmla="*/ 112 h 120"/>
                <a:gd name="T4" fmla="*/ 48 w 82"/>
                <a:gd name="T5" fmla="*/ 0 h 120"/>
                <a:gd name="T6" fmla="*/ 28 w 82"/>
                <a:gd name="T7" fmla="*/ 0 h 120"/>
                <a:gd name="T8" fmla="*/ 0 w 82"/>
                <a:gd name="T9" fmla="*/ 110 h 120"/>
              </a:gdLst>
              <a:ahLst/>
              <a:cxnLst>
                <a:cxn ang="0">
                  <a:pos x="T0" y="T1"/>
                </a:cxn>
                <a:cxn ang="0">
                  <a:pos x="T2" y="T3"/>
                </a:cxn>
                <a:cxn ang="0">
                  <a:pos x="T4" y="T5"/>
                </a:cxn>
                <a:cxn ang="0">
                  <a:pos x="T6" y="T7"/>
                </a:cxn>
                <a:cxn ang="0">
                  <a:pos x="T8" y="T9"/>
                </a:cxn>
              </a:cxnLst>
              <a:rect l="0" t="0" r="r" b="b"/>
              <a:pathLst>
                <a:path w="82" h="120">
                  <a:moveTo>
                    <a:pt x="0" y="110"/>
                  </a:moveTo>
                  <a:cubicBezTo>
                    <a:pt x="0" y="110"/>
                    <a:pt x="39" y="120"/>
                    <a:pt x="82" y="112"/>
                  </a:cubicBezTo>
                  <a:cubicBezTo>
                    <a:pt x="48" y="0"/>
                    <a:pt x="48" y="0"/>
                    <a:pt x="48" y="0"/>
                  </a:cubicBezTo>
                  <a:cubicBezTo>
                    <a:pt x="28" y="0"/>
                    <a:pt x="28" y="0"/>
                    <a:pt x="28" y="0"/>
                  </a:cubicBezTo>
                  <a:cubicBezTo>
                    <a:pt x="0" y="110"/>
                    <a:pt x="0" y="110"/>
                    <a:pt x="0" y="110"/>
                  </a:cubicBezTo>
                </a:path>
              </a:pathLst>
            </a:custGeom>
            <a:solidFill>
              <a:schemeClr val="tx2">
                <a:lumMod val="60000"/>
                <a:lumOff val="40000"/>
              </a:schemeClr>
            </a:solidFill>
            <a:ln>
              <a:noFill/>
            </a:ln>
          </p:spPr>
          <p:txBody>
            <a:bodyPr vert="horz" wrap="square" lIns="91440" tIns="45720" rIns="91440" bIns="4572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latin typeface="Arial" panose="020B0604020202020204" pitchFamily="34" charset="0"/>
                <a:cs typeface="Arial" panose="020B0604020202020204" pitchFamily="34" charset="0"/>
              </a:endParaRPr>
            </a:p>
          </p:txBody>
        </p:sp>
        <p:sp>
          <p:nvSpPr>
            <p:cNvPr id="716" name="Freeform 45"/>
            <p:cNvSpPr/>
            <p:nvPr/>
          </p:nvSpPr>
          <p:spPr bwMode="auto">
            <a:xfrm>
              <a:off x="7117328" y="5355294"/>
              <a:ext cx="249778" cy="1502706"/>
            </a:xfrm>
            <a:custGeom>
              <a:avLst/>
              <a:gdLst>
                <a:gd name="T0" fmla="*/ 34 w 157"/>
                <a:gd name="T1" fmla="*/ 0 h 944"/>
                <a:gd name="T2" fmla="*/ 0 w 157"/>
                <a:gd name="T3" fmla="*/ 1 h 944"/>
                <a:gd name="T4" fmla="*/ 0 w 157"/>
                <a:gd name="T5" fmla="*/ 1 h 944"/>
                <a:gd name="T6" fmla="*/ 10 w 157"/>
                <a:gd name="T7" fmla="*/ 1 h 944"/>
                <a:gd name="T8" fmla="*/ 44 w 157"/>
                <a:gd name="T9" fmla="*/ 113 h 944"/>
                <a:gd name="T10" fmla="*/ 44 w 157"/>
                <a:gd name="T11" fmla="*/ 113 h 944"/>
                <a:gd name="T12" fmla="*/ 98 w 157"/>
                <a:gd name="T13" fmla="*/ 284 h 944"/>
                <a:gd name="T14" fmla="*/ 97 w 157"/>
                <a:gd name="T15" fmla="*/ 286 h 944"/>
                <a:gd name="T16" fmla="*/ 103 w 157"/>
                <a:gd name="T17" fmla="*/ 301 h 944"/>
                <a:gd name="T18" fmla="*/ 103 w 157"/>
                <a:gd name="T19" fmla="*/ 941 h 944"/>
                <a:gd name="T20" fmla="*/ 41 w 157"/>
                <a:gd name="T21" fmla="*/ 941 h 944"/>
                <a:gd name="T22" fmla="*/ 41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10" y="1"/>
                    <a:pt x="10" y="1"/>
                    <a:pt x="10" y="1"/>
                  </a:cubicBezTo>
                  <a:cubicBezTo>
                    <a:pt x="44" y="113"/>
                    <a:pt x="44" y="113"/>
                    <a:pt x="44" y="113"/>
                  </a:cubicBezTo>
                  <a:cubicBezTo>
                    <a:pt x="44" y="113"/>
                    <a:pt x="44" y="113"/>
                    <a:pt x="44" y="113"/>
                  </a:cubicBezTo>
                  <a:cubicBezTo>
                    <a:pt x="98" y="284"/>
                    <a:pt x="98" y="284"/>
                    <a:pt x="98" y="284"/>
                  </a:cubicBezTo>
                  <a:cubicBezTo>
                    <a:pt x="97" y="286"/>
                    <a:pt x="97" y="286"/>
                    <a:pt x="97" y="286"/>
                  </a:cubicBezTo>
                  <a:cubicBezTo>
                    <a:pt x="101" y="293"/>
                    <a:pt x="103" y="301"/>
                    <a:pt x="103" y="301"/>
                  </a:cubicBezTo>
                  <a:cubicBezTo>
                    <a:pt x="103" y="941"/>
                    <a:pt x="103" y="941"/>
                    <a:pt x="103" y="941"/>
                  </a:cubicBezTo>
                  <a:cubicBezTo>
                    <a:pt x="41" y="941"/>
                    <a:pt x="41" y="941"/>
                    <a:pt x="41" y="941"/>
                  </a:cubicBezTo>
                  <a:cubicBezTo>
                    <a:pt x="41" y="942"/>
                    <a:pt x="41" y="942"/>
                    <a:pt x="41"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latin typeface="Arial" panose="020B0604020202020204" pitchFamily="34" charset="0"/>
                <a:cs typeface="Arial" panose="020B0604020202020204" pitchFamily="34" charset="0"/>
              </a:endParaRPr>
            </a:p>
          </p:txBody>
        </p:sp>
        <p:sp>
          <p:nvSpPr>
            <p:cNvPr id="717" name="Freeform 46"/>
            <p:cNvSpPr/>
            <p:nvPr/>
          </p:nvSpPr>
          <p:spPr bwMode="auto">
            <a:xfrm>
              <a:off x="7117328" y="5535727"/>
              <a:ext cx="156195" cy="295559"/>
            </a:xfrm>
            <a:custGeom>
              <a:avLst/>
              <a:gdLst>
                <a:gd name="T0" fmla="*/ 44 w 98"/>
                <a:gd name="T1" fmla="*/ 0 h 186"/>
                <a:gd name="T2" fmla="*/ 9 w 98"/>
                <a:gd name="T3" fmla="*/ 3 h 186"/>
                <a:gd name="T4" fmla="*/ 0 w 98"/>
                <a:gd name="T5" fmla="*/ 3 h 186"/>
                <a:gd name="T6" fmla="*/ 0 w 98"/>
                <a:gd name="T7" fmla="*/ 159 h 186"/>
                <a:gd name="T8" fmla="*/ 1 w 98"/>
                <a:gd name="T9" fmla="*/ 159 h 186"/>
                <a:gd name="T10" fmla="*/ 2 w 98"/>
                <a:gd name="T11" fmla="*/ 159 h 186"/>
                <a:gd name="T12" fmla="*/ 40 w 98"/>
                <a:gd name="T13" fmla="*/ 186 h 186"/>
                <a:gd name="T14" fmla="*/ 71 w 98"/>
                <a:gd name="T15" fmla="*/ 156 h 186"/>
                <a:gd name="T16" fmla="*/ 71 w 98"/>
                <a:gd name="T17" fmla="*/ 156 h 186"/>
                <a:gd name="T18" fmla="*/ 97 w 98"/>
                <a:gd name="T19" fmla="*/ 173 h 186"/>
                <a:gd name="T20" fmla="*/ 98 w 98"/>
                <a:gd name="T21" fmla="*/ 171 h 186"/>
                <a:gd name="T22" fmla="*/ 44 w 98"/>
                <a:gd name="T23"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8" h="186">
                  <a:moveTo>
                    <a:pt x="44" y="0"/>
                  </a:moveTo>
                  <a:cubicBezTo>
                    <a:pt x="31" y="2"/>
                    <a:pt x="20" y="3"/>
                    <a:pt x="9" y="3"/>
                  </a:cubicBezTo>
                  <a:cubicBezTo>
                    <a:pt x="6" y="3"/>
                    <a:pt x="3" y="3"/>
                    <a:pt x="0" y="3"/>
                  </a:cubicBezTo>
                  <a:cubicBezTo>
                    <a:pt x="0" y="159"/>
                    <a:pt x="0" y="159"/>
                    <a:pt x="0" y="159"/>
                  </a:cubicBezTo>
                  <a:cubicBezTo>
                    <a:pt x="0" y="159"/>
                    <a:pt x="1" y="159"/>
                    <a:pt x="1" y="159"/>
                  </a:cubicBezTo>
                  <a:cubicBezTo>
                    <a:pt x="2" y="159"/>
                    <a:pt x="2" y="159"/>
                    <a:pt x="2" y="159"/>
                  </a:cubicBezTo>
                  <a:cubicBezTo>
                    <a:pt x="27" y="159"/>
                    <a:pt x="37" y="177"/>
                    <a:pt x="40" y="186"/>
                  </a:cubicBezTo>
                  <a:cubicBezTo>
                    <a:pt x="42" y="179"/>
                    <a:pt x="48" y="157"/>
                    <a:pt x="71" y="156"/>
                  </a:cubicBezTo>
                  <a:cubicBezTo>
                    <a:pt x="71" y="156"/>
                    <a:pt x="71" y="156"/>
                    <a:pt x="71" y="156"/>
                  </a:cubicBezTo>
                  <a:cubicBezTo>
                    <a:pt x="85" y="156"/>
                    <a:pt x="92" y="165"/>
                    <a:pt x="97" y="173"/>
                  </a:cubicBezTo>
                  <a:cubicBezTo>
                    <a:pt x="98" y="171"/>
                    <a:pt x="98" y="171"/>
                    <a:pt x="98" y="171"/>
                  </a:cubicBezTo>
                  <a:cubicBezTo>
                    <a:pt x="44" y="0"/>
                    <a:pt x="44" y="0"/>
                    <a:pt x="44"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latin typeface="Arial" panose="020B0604020202020204" pitchFamily="34" charset="0"/>
                <a:cs typeface="Arial" panose="020B0604020202020204" pitchFamily="34" charset="0"/>
              </a:endParaRPr>
            </a:p>
          </p:txBody>
        </p:sp>
        <p:sp>
          <p:nvSpPr>
            <p:cNvPr id="718" name="Freeform 47"/>
            <p:cNvSpPr/>
            <p:nvPr/>
          </p:nvSpPr>
          <p:spPr bwMode="auto">
            <a:xfrm>
              <a:off x="7117328" y="5788871"/>
              <a:ext cx="65306" cy="1066436"/>
            </a:xfrm>
            <a:custGeom>
              <a:avLst/>
              <a:gdLst>
                <a:gd name="T0" fmla="*/ 2 w 41"/>
                <a:gd name="T1" fmla="*/ 0 h 670"/>
                <a:gd name="T2" fmla="*/ 1 w 41"/>
                <a:gd name="T3" fmla="*/ 0 h 670"/>
                <a:gd name="T4" fmla="*/ 0 w 41"/>
                <a:gd name="T5" fmla="*/ 0 h 670"/>
                <a:gd name="T6" fmla="*/ 0 w 41"/>
                <a:gd name="T7" fmla="*/ 670 h 670"/>
                <a:gd name="T8" fmla="*/ 41 w 41"/>
                <a:gd name="T9" fmla="*/ 670 h 670"/>
                <a:gd name="T10" fmla="*/ 41 w 41"/>
                <a:gd name="T11" fmla="*/ 669 h 670"/>
                <a:gd name="T12" fmla="*/ 40 w 41"/>
                <a:gd name="T13" fmla="*/ 669 h 670"/>
                <a:gd name="T14" fmla="*/ 40 w 41"/>
                <a:gd name="T15" fmla="*/ 29 h 670"/>
                <a:gd name="T16" fmla="*/ 40 w 41"/>
                <a:gd name="T17" fmla="*/ 27 h 670"/>
                <a:gd name="T18" fmla="*/ 2 w 41"/>
                <a:gd name="T19" fmla="*/ 0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670">
                  <a:moveTo>
                    <a:pt x="2" y="0"/>
                  </a:moveTo>
                  <a:cubicBezTo>
                    <a:pt x="2" y="0"/>
                    <a:pt x="2" y="0"/>
                    <a:pt x="1" y="0"/>
                  </a:cubicBezTo>
                  <a:cubicBezTo>
                    <a:pt x="1" y="0"/>
                    <a:pt x="0" y="0"/>
                    <a:pt x="0" y="0"/>
                  </a:cubicBezTo>
                  <a:cubicBezTo>
                    <a:pt x="0" y="670"/>
                    <a:pt x="0" y="670"/>
                    <a:pt x="0" y="670"/>
                  </a:cubicBezTo>
                  <a:cubicBezTo>
                    <a:pt x="41" y="670"/>
                    <a:pt x="41" y="670"/>
                    <a:pt x="41" y="670"/>
                  </a:cubicBezTo>
                  <a:cubicBezTo>
                    <a:pt x="41" y="669"/>
                    <a:pt x="41" y="669"/>
                    <a:pt x="41" y="669"/>
                  </a:cubicBezTo>
                  <a:cubicBezTo>
                    <a:pt x="40" y="669"/>
                    <a:pt x="40" y="669"/>
                    <a:pt x="40" y="669"/>
                  </a:cubicBezTo>
                  <a:cubicBezTo>
                    <a:pt x="40" y="29"/>
                    <a:pt x="40" y="29"/>
                    <a:pt x="40" y="29"/>
                  </a:cubicBezTo>
                  <a:cubicBezTo>
                    <a:pt x="40" y="29"/>
                    <a:pt x="40" y="28"/>
                    <a:pt x="40" y="27"/>
                  </a:cubicBezTo>
                  <a:cubicBezTo>
                    <a:pt x="37" y="18"/>
                    <a:pt x="27" y="0"/>
                    <a:pt x="2" y="0"/>
                  </a:cubicBezTo>
                </a:path>
              </a:pathLst>
            </a:custGeom>
            <a:solidFill>
              <a:schemeClr val="tx2"/>
            </a:solidFill>
            <a:ln>
              <a:noFill/>
            </a:ln>
          </p:spPr>
          <p:txBody>
            <a:bodyPr vert="horz" wrap="square" lIns="91440" tIns="45720" rIns="91440" bIns="4572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latin typeface="Arial" panose="020B0604020202020204" pitchFamily="34" charset="0"/>
                <a:cs typeface="Arial" panose="020B0604020202020204" pitchFamily="34" charset="0"/>
              </a:endParaRPr>
            </a:p>
          </p:txBody>
        </p:sp>
        <p:sp>
          <p:nvSpPr>
            <p:cNvPr id="719" name="Freeform 48"/>
            <p:cNvSpPr/>
            <p:nvPr/>
          </p:nvSpPr>
          <p:spPr bwMode="auto">
            <a:xfrm>
              <a:off x="7181287"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1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1" y="672"/>
                    <a:pt x="1" y="672"/>
                    <a:pt x="1"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chemeClr val="tx2"/>
            </a:solidFill>
            <a:ln>
              <a:noFill/>
            </a:ln>
          </p:spPr>
          <p:txBody>
            <a:bodyPr vert="horz" wrap="square" lIns="91440" tIns="45720" rIns="91440" bIns="4572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latin typeface="Arial" panose="020B0604020202020204" pitchFamily="34" charset="0"/>
                <a:cs typeface="Arial" panose="020B0604020202020204" pitchFamily="34" charset="0"/>
              </a:endParaRPr>
            </a:p>
          </p:txBody>
        </p:sp>
        <p:sp>
          <p:nvSpPr>
            <p:cNvPr id="720" name="Freeform 49"/>
            <p:cNvSpPr/>
            <p:nvPr/>
          </p:nvSpPr>
          <p:spPr bwMode="auto">
            <a:xfrm>
              <a:off x="7117328" y="5357314"/>
              <a:ext cx="70019" cy="183125"/>
            </a:xfrm>
            <a:custGeom>
              <a:avLst/>
              <a:gdLst>
                <a:gd name="T0" fmla="*/ 10 w 44"/>
                <a:gd name="T1" fmla="*/ 0 h 115"/>
                <a:gd name="T2" fmla="*/ 0 w 44"/>
                <a:gd name="T3" fmla="*/ 0 h 115"/>
                <a:gd name="T4" fmla="*/ 0 w 44"/>
                <a:gd name="T5" fmla="*/ 115 h 115"/>
                <a:gd name="T6" fmla="*/ 9 w 44"/>
                <a:gd name="T7" fmla="*/ 115 h 115"/>
                <a:gd name="T8" fmla="*/ 44 w 44"/>
                <a:gd name="T9" fmla="*/ 112 h 115"/>
                <a:gd name="T10" fmla="*/ 44 w 44"/>
                <a:gd name="T11" fmla="*/ 112 h 115"/>
                <a:gd name="T12" fmla="*/ 10 w 44"/>
                <a:gd name="T13" fmla="*/ 0 h 115"/>
              </a:gdLst>
              <a:ahLst/>
              <a:cxnLst>
                <a:cxn ang="0">
                  <a:pos x="T0" y="T1"/>
                </a:cxn>
                <a:cxn ang="0">
                  <a:pos x="T2" y="T3"/>
                </a:cxn>
                <a:cxn ang="0">
                  <a:pos x="T4" y="T5"/>
                </a:cxn>
                <a:cxn ang="0">
                  <a:pos x="T6" y="T7"/>
                </a:cxn>
                <a:cxn ang="0">
                  <a:pos x="T8" y="T9"/>
                </a:cxn>
                <a:cxn ang="0">
                  <a:pos x="T10" y="T11"/>
                </a:cxn>
                <a:cxn ang="0">
                  <a:pos x="T12" y="T13"/>
                </a:cxn>
              </a:cxnLst>
              <a:rect l="0" t="0" r="r" b="b"/>
              <a:pathLst>
                <a:path w="44" h="115">
                  <a:moveTo>
                    <a:pt x="10" y="0"/>
                  </a:moveTo>
                  <a:cubicBezTo>
                    <a:pt x="0" y="0"/>
                    <a:pt x="0" y="0"/>
                    <a:pt x="0" y="0"/>
                  </a:cubicBezTo>
                  <a:cubicBezTo>
                    <a:pt x="0" y="115"/>
                    <a:pt x="0" y="115"/>
                    <a:pt x="0" y="115"/>
                  </a:cubicBezTo>
                  <a:cubicBezTo>
                    <a:pt x="3" y="115"/>
                    <a:pt x="6" y="115"/>
                    <a:pt x="9" y="115"/>
                  </a:cubicBezTo>
                  <a:cubicBezTo>
                    <a:pt x="20" y="115"/>
                    <a:pt x="31" y="114"/>
                    <a:pt x="44" y="112"/>
                  </a:cubicBezTo>
                  <a:cubicBezTo>
                    <a:pt x="44" y="112"/>
                    <a:pt x="44" y="112"/>
                    <a:pt x="44" y="112"/>
                  </a:cubicBezTo>
                  <a:cubicBezTo>
                    <a:pt x="10" y="0"/>
                    <a:pt x="10" y="0"/>
                    <a:pt x="10" y="0"/>
                  </a:cubicBezTo>
                </a:path>
              </a:pathLst>
            </a:custGeom>
            <a:solidFill>
              <a:schemeClr val="tx2"/>
            </a:solidFill>
            <a:ln>
              <a:noFill/>
            </a:ln>
          </p:spPr>
          <p:txBody>
            <a:bodyPr vert="horz" wrap="square" lIns="91440" tIns="45720" rIns="91440" bIns="4572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latin typeface="Arial" panose="020B0604020202020204" pitchFamily="34" charset="0"/>
                <a:cs typeface="Arial" panose="020B0604020202020204" pitchFamily="34" charset="0"/>
              </a:endParaRPr>
            </a:p>
          </p:txBody>
        </p:sp>
        <p:sp>
          <p:nvSpPr>
            <p:cNvPr id="721" name="Freeform 29"/>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latin typeface="Arial" panose="020B0604020202020204" pitchFamily="34" charset="0"/>
                <a:cs typeface="Arial" panose="020B0604020202020204" pitchFamily="34" charset="0"/>
              </a:endParaRPr>
            </a:p>
          </p:txBody>
        </p:sp>
        <p:sp>
          <p:nvSpPr>
            <p:cNvPr id="722" name="Freeform 30"/>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latin typeface="Arial" panose="020B0604020202020204" pitchFamily="34" charset="0"/>
                <a:cs typeface="Arial" panose="020B0604020202020204" pitchFamily="34" charset="0"/>
              </a:endParaRPr>
            </a:p>
          </p:txBody>
        </p:sp>
        <p:sp>
          <p:nvSpPr>
            <p:cNvPr id="723" name="Freeform 31"/>
            <p:cNvSpPr/>
            <p:nvPr/>
          </p:nvSpPr>
          <p:spPr bwMode="auto">
            <a:xfrm>
              <a:off x="6104752" y="4694831"/>
              <a:ext cx="125899" cy="2160476"/>
            </a:xfrm>
            <a:custGeom>
              <a:avLst/>
              <a:gdLst>
                <a:gd name="T0" fmla="*/ 79 w 79"/>
                <a:gd name="T1" fmla="*/ 1357 h 1357"/>
                <a:gd name="T2" fmla="*/ 0 w 79"/>
                <a:gd name="T3" fmla="*/ 1357 h 1357"/>
                <a:gd name="T4" fmla="*/ 0 w 79"/>
                <a:gd name="T5" fmla="*/ 32 h 1357"/>
                <a:gd name="T6" fmla="*/ 39 w 79"/>
                <a:gd name="T7" fmla="*/ 1 h 1357"/>
                <a:gd name="T8" fmla="*/ 79 w 79"/>
                <a:gd name="T9" fmla="*/ 32 h 1357"/>
                <a:gd name="T10" fmla="*/ 79 w 79"/>
                <a:gd name="T11" fmla="*/ 1357 h 1357"/>
              </a:gdLst>
              <a:ahLst/>
              <a:cxnLst>
                <a:cxn ang="0">
                  <a:pos x="T0" y="T1"/>
                </a:cxn>
                <a:cxn ang="0">
                  <a:pos x="T2" y="T3"/>
                </a:cxn>
                <a:cxn ang="0">
                  <a:pos x="T4" y="T5"/>
                </a:cxn>
                <a:cxn ang="0">
                  <a:pos x="T6" y="T7"/>
                </a:cxn>
                <a:cxn ang="0">
                  <a:pos x="T8" y="T9"/>
                </a:cxn>
                <a:cxn ang="0">
                  <a:pos x="T10" y="T11"/>
                </a:cxn>
              </a:cxnLst>
              <a:rect l="0" t="0" r="r" b="b"/>
              <a:pathLst>
                <a:path w="79" h="1357">
                  <a:moveTo>
                    <a:pt x="79" y="1357"/>
                  </a:moveTo>
                  <a:cubicBezTo>
                    <a:pt x="0" y="1357"/>
                    <a:pt x="0" y="1357"/>
                    <a:pt x="0" y="1357"/>
                  </a:cubicBezTo>
                  <a:cubicBezTo>
                    <a:pt x="0" y="32"/>
                    <a:pt x="0" y="32"/>
                    <a:pt x="0" y="32"/>
                  </a:cubicBezTo>
                  <a:cubicBezTo>
                    <a:pt x="0" y="32"/>
                    <a:pt x="5" y="1"/>
                    <a:pt x="39" y="1"/>
                  </a:cubicBezTo>
                  <a:cubicBezTo>
                    <a:pt x="73" y="0"/>
                    <a:pt x="79" y="32"/>
                    <a:pt x="79" y="32"/>
                  </a:cubicBezTo>
                  <a:cubicBezTo>
                    <a:pt x="79" y="1357"/>
                    <a:pt x="79" y="1357"/>
                    <a:pt x="79" y="1357"/>
                  </a:cubicBezTo>
                </a:path>
              </a:pathLst>
            </a:custGeom>
            <a:solidFill>
              <a:schemeClr val="accent3">
                <a:lumMod val="60000"/>
                <a:lumOff val="40000"/>
              </a:schemeClr>
            </a:solidFill>
            <a:ln>
              <a:noFill/>
            </a:ln>
          </p:spPr>
          <p:txBody>
            <a:bodyPr vert="horz" wrap="square" lIns="91440" tIns="45720" rIns="91440" bIns="4572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latin typeface="Arial" panose="020B0604020202020204" pitchFamily="34" charset="0"/>
                <a:cs typeface="Arial" panose="020B0604020202020204" pitchFamily="34" charset="0"/>
              </a:endParaRPr>
            </a:p>
          </p:txBody>
        </p:sp>
        <p:sp>
          <p:nvSpPr>
            <p:cNvPr id="724" name="Freeform 32"/>
            <p:cNvSpPr/>
            <p:nvPr/>
          </p:nvSpPr>
          <p:spPr bwMode="auto">
            <a:xfrm>
              <a:off x="6228631" y="4692138"/>
              <a:ext cx="100315" cy="2161149"/>
            </a:xfrm>
            <a:custGeom>
              <a:avLst/>
              <a:gdLst>
                <a:gd name="T0" fmla="*/ 63 w 63"/>
                <a:gd name="T1" fmla="*/ 1358 h 1358"/>
                <a:gd name="T2" fmla="*/ 0 w 63"/>
                <a:gd name="T3" fmla="*/ 1358 h 1358"/>
                <a:gd name="T4" fmla="*/ 0 w 63"/>
                <a:gd name="T5" fmla="*/ 32 h 1358"/>
                <a:gd name="T6" fmla="*/ 30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0" y="0"/>
                  </a:cubicBezTo>
                  <a:cubicBezTo>
                    <a:pt x="57" y="0"/>
                    <a:pt x="63" y="32"/>
                    <a:pt x="63" y="32"/>
                  </a:cubicBezTo>
                  <a:cubicBezTo>
                    <a:pt x="63" y="1358"/>
                    <a:pt x="63" y="1358"/>
                    <a:pt x="63" y="1358"/>
                  </a:cubicBezTo>
                </a:path>
              </a:pathLst>
            </a:custGeom>
            <a:solidFill>
              <a:srgbClr val="FFB1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latin typeface="Arial" panose="020B0604020202020204" pitchFamily="34" charset="0"/>
                <a:cs typeface="Arial" panose="020B0604020202020204" pitchFamily="34" charset="0"/>
              </a:endParaRPr>
            </a:p>
          </p:txBody>
        </p:sp>
        <p:sp>
          <p:nvSpPr>
            <p:cNvPr id="725" name="Freeform 33"/>
            <p:cNvSpPr/>
            <p:nvPr/>
          </p:nvSpPr>
          <p:spPr bwMode="auto">
            <a:xfrm>
              <a:off x="6007804" y="4692138"/>
              <a:ext cx="100315" cy="2161149"/>
            </a:xfrm>
            <a:custGeom>
              <a:avLst/>
              <a:gdLst>
                <a:gd name="T0" fmla="*/ 63 w 63"/>
                <a:gd name="T1" fmla="*/ 1358 h 1358"/>
                <a:gd name="T2" fmla="*/ 0 w 63"/>
                <a:gd name="T3" fmla="*/ 1358 h 1358"/>
                <a:gd name="T4" fmla="*/ 0 w 63"/>
                <a:gd name="T5" fmla="*/ 32 h 1358"/>
                <a:gd name="T6" fmla="*/ 31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1" y="0"/>
                  </a:cubicBezTo>
                  <a:cubicBezTo>
                    <a:pt x="58" y="0"/>
                    <a:pt x="63" y="32"/>
                    <a:pt x="63" y="32"/>
                  </a:cubicBezTo>
                  <a:lnTo>
                    <a:pt x="63" y="1358"/>
                  </a:lnTo>
                  <a:close/>
                </a:path>
              </a:pathLst>
            </a:custGeom>
            <a:solidFill>
              <a:schemeClr val="accent3">
                <a:lumMod val="60000"/>
                <a:lumOff val="40000"/>
              </a:schemeClr>
            </a:solidFill>
            <a:ln>
              <a:noFill/>
            </a:ln>
          </p:spPr>
          <p:txBody>
            <a:bodyPr vert="horz" wrap="square" lIns="91440" tIns="45720" rIns="91440" bIns="4572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latin typeface="Arial" panose="020B0604020202020204" pitchFamily="34" charset="0"/>
                <a:cs typeface="Arial" panose="020B0604020202020204" pitchFamily="34" charset="0"/>
              </a:endParaRPr>
            </a:p>
          </p:txBody>
        </p:sp>
        <p:sp>
          <p:nvSpPr>
            <p:cNvPr id="726" name="Freeform 34"/>
            <p:cNvSpPr/>
            <p:nvPr/>
          </p:nvSpPr>
          <p:spPr bwMode="auto">
            <a:xfrm>
              <a:off x="6104752" y="4268661"/>
              <a:ext cx="129265" cy="185818"/>
            </a:xfrm>
            <a:custGeom>
              <a:avLst/>
              <a:gdLst>
                <a:gd name="T0" fmla="*/ 0 w 81"/>
                <a:gd name="T1" fmla="*/ 107 h 117"/>
                <a:gd name="T2" fmla="*/ 81 w 81"/>
                <a:gd name="T3" fmla="*/ 109 h 117"/>
                <a:gd name="T4" fmla="*/ 48 w 81"/>
                <a:gd name="T5" fmla="*/ 0 h 117"/>
                <a:gd name="T6" fmla="*/ 28 w 81"/>
                <a:gd name="T7" fmla="*/ 0 h 117"/>
                <a:gd name="T8" fmla="*/ 0 w 81"/>
                <a:gd name="T9" fmla="*/ 107 h 117"/>
              </a:gdLst>
              <a:ahLst/>
              <a:cxnLst>
                <a:cxn ang="0">
                  <a:pos x="T0" y="T1"/>
                </a:cxn>
                <a:cxn ang="0">
                  <a:pos x="T2" y="T3"/>
                </a:cxn>
                <a:cxn ang="0">
                  <a:pos x="T4" y="T5"/>
                </a:cxn>
                <a:cxn ang="0">
                  <a:pos x="T6" y="T7"/>
                </a:cxn>
                <a:cxn ang="0">
                  <a:pos x="T8" y="T9"/>
                </a:cxn>
              </a:cxnLst>
              <a:rect l="0" t="0" r="r" b="b"/>
              <a:pathLst>
                <a:path w="81" h="117">
                  <a:moveTo>
                    <a:pt x="0" y="107"/>
                  </a:moveTo>
                  <a:cubicBezTo>
                    <a:pt x="0" y="107"/>
                    <a:pt x="39" y="117"/>
                    <a:pt x="81" y="109"/>
                  </a:cubicBezTo>
                  <a:cubicBezTo>
                    <a:pt x="48" y="0"/>
                    <a:pt x="48" y="0"/>
                    <a:pt x="48" y="0"/>
                  </a:cubicBezTo>
                  <a:cubicBezTo>
                    <a:pt x="28" y="0"/>
                    <a:pt x="28" y="0"/>
                    <a:pt x="28" y="0"/>
                  </a:cubicBezTo>
                  <a:cubicBezTo>
                    <a:pt x="0" y="107"/>
                    <a:pt x="0" y="107"/>
                    <a:pt x="0" y="107"/>
                  </a:cubicBezTo>
                </a:path>
              </a:pathLst>
            </a:custGeom>
            <a:solidFill>
              <a:schemeClr val="accent3">
                <a:lumMod val="60000"/>
                <a:lumOff val="40000"/>
              </a:schemeClr>
            </a:solidFill>
            <a:ln>
              <a:noFill/>
            </a:ln>
          </p:spPr>
          <p:txBody>
            <a:bodyPr vert="horz" wrap="square" lIns="91440" tIns="45720" rIns="91440" bIns="4572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latin typeface="Arial" panose="020B0604020202020204" pitchFamily="34" charset="0"/>
                <a:cs typeface="Arial" panose="020B0604020202020204" pitchFamily="34" charset="0"/>
              </a:endParaRPr>
            </a:p>
          </p:txBody>
        </p:sp>
        <p:sp>
          <p:nvSpPr>
            <p:cNvPr id="727" name="Freeform 50"/>
            <p:cNvSpPr/>
            <p:nvPr/>
          </p:nvSpPr>
          <p:spPr bwMode="auto">
            <a:xfrm>
              <a:off x="6173424" y="4266641"/>
              <a:ext cx="238332" cy="2588666"/>
            </a:xfrm>
            <a:custGeom>
              <a:avLst/>
              <a:gdLst>
                <a:gd name="T0" fmla="*/ 27 w 150"/>
                <a:gd name="T1" fmla="*/ 0 h 1626"/>
                <a:gd name="T2" fmla="*/ 0 w 150"/>
                <a:gd name="T3" fmla="*/ 1 h 1626"/>
                <a:gd name="T4" fmla="*/ 5 w 150"/>
                <a:gd name="T5" fmla="*/ 1 h 1626"/>
                <a:gd name="T6" fmla="*/ 38 w 150"/>
                <a:gd name="T7" fmla="*/ 110 h 1626"/>
                <a:gd name="T8" fmla="*/ 92 w 150"/>
                <a:gd name="T9" fmla="*/ 282 h 1626"/>
                <a:gd name="T10" fmla="*/ 92 w 150"/>
                <a:gd name="T11" fmla="*/ 284 h 1626"/>
                <a:gd name="T12" fmla="*/ 98 w 150"/>
                <a:gd name="T13" fmla="*/ 299 h 1626"/>
                <a:gd name="T14" fmla="*/ 98 w 150"/>
                <a:gd name="T15" fmla="*/ 1625 h 1626"/>
                <a:gd name="T16" fmla="*/ 36 w 150"/>
                <a:gd name="T17" fmla="*/ 1625 h 1626"/>
                <a:gd name="T18" fmla="*/ 36 w 150"/>
                <a:gd name="T19" fmla="*/ 1626 h 1626"/>
                <a:gd name="T20" fmla="*/ 150 w 150"/>
                <a:gd name="T21" fmla="*/ 1626 h 1626"/>
                <a:gd name="T22" fmla="*/ 135 w 150"/>
                <a:gd name="T23" fmla="*/ 290 h 1626"/>
                <a:gd name="T24" fmla="*/ 27 w 150"/>
                <a:gd name="T25" fmla="*/ 0 h 1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0" h="1626">
                  <a:moveTo>
                    <a:pt x="27" y="0"/>
                  </a:moveTo>
                  <a:cubicBezTo>
                    <a:pt x="0" y="1"/>
                    <a:pt x="0" y="1"/>
                    <a:pt x="0" y="1"/>
                  </a:cubicBezTo>
                  <a:cubicBezTo>
                    <a:pt x="5" y="1"/>
                    <a:pt x="5" y="1"/>
                    <a:pt x="5" y="1"/>
                  </a:cubicBezTo>
                  <a:cubicBezTo>
                    <a:pt x="38" y="110"/>
                    <a:pt x="38" y="110"/>
                    <a:pt x="38" y="110"/>
                  </a:cubicBezTo>
                  <a:cubicBezTo>
                    <a:pt x="92" y="282"/>
                    <a:pt x="92" y="282"/>
                    <a:pt x="92" y="282"/>
                  </a:cubicBezTo>
                  <a:cubicBezTo>
                    <a:pt x="92" y="284"/>
                    <a:pt x="92" y="284"/>
                    <a:pt x="92" y="284"/>
                  </a:cubicBezTo>
                  <a:cubicBezTo>
                    <a:pt x="96" y="291"/>
                    <a:pt x="98" y="299"/>
                    <a:pt x="98" y="299"/>
                  </a:cubicBezTo>
                  <a:cubicBezTo>
                    <a:pt x="98" y="1625"/>
                    <a:pt x="98" y="1625"/>
                    <a:pt x="98" y="1625"/>
                  </a:cubicBezTo>
                  <a:cubicBezTo>
                    <a:pt x="36" y="1625"/>
                    <a:pt x="36" y="1625"/>
                    <a:pt x="36" y="1625"/>
                  </a:cubicBezTo>
                  <a:cubicBezTo>
                    <a:pt x="36" y="1626"/>
                    <a:pt x="36" y="1626"/>
                    <a:pt x="36" y="1626"/>
                  </a:cubicBezTo>
                  <a:cubicBezTo>
                    <a:pt x="150" y="1626"/>
                    <a:pt x="150" y="1626"/>
                    <a:pt x="150" y="1626"/>
                  </a:cubicBezTo>
                  <a:cubicBezTo>
                    <a:pt x="135" y="290"/>
                    <a:pt x="135" y="290"/>
                    <a:pt x="135" y="290"/>
                  </a:cubicBezTo>
                  <a:cubicBezTo>
                    <a:pt x="27" y="0"/>
                    <a:pt x="27" y="0"/>
                    <a:pt x="27"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latin typeface="Arial" panose="020B0604020202020204" pitchFamily="34" charset="0"/>
                <a:cs typeface="Arial" panose="020B0604020202020204" pitchFamily="34" charset="0"/>
              </a:endParaRPr>
            </a:p>
          </p:txBody>
        </p:sp>
        <p:sp>
          <p:nvSpPr>
            <p:cNvPr id="728" name="Freeform 51"/>
            <p:cNvSpPr/>
            <p:nvPr/>
          </p:nvSpPr>
          <p:spPr bwMode="auto">
            <a:xfrm>
              <a:off x="6161979" y="4441687"/>
              <a:ext cx="157542" cy="298252"/>
            </a:xfrm>
            <a:custGeom>
              <a:avLst/>
              <a:gdLst>
                <a:gd name="T0" fmla="*/ 45 w 99"/>
                <a:gd name="T1" fmla="*/ 0 h 187"/>
                <a:gd name="T2" fmla="*/ 45 w 99"/>
                <a:gd name="T3" fmla="*/ 0 h 187"/>
                <a:gd name="T4" fmla="*/ 11 w 99"/>
                <a:gd name="T5" fmla="*/ 3 h 187"/>
                <a:gd name="T6" fmla="*/ 0 w 99"/>
                <a:gd name="T7" fmla="*/ 3 h 187"/>
                <a:gd name="T8" fmla="*/ 0 w 99"/>
                <a:gd name="T9" fmla="*/ 160 h 187"/>
                <a:gd name="T10" fmla="*/ 3 w 99"/>
                <a:gd name="T11" fmla="*/ 160 h 187"/>
                <a:gd name="T12" fmla="*/ 4 w 99"/>
                <a:gd name="T13" fmla="*/ 160 h 187"/>
                <a:gd name="T14" fmla="*/ 42 w 99"/>
                <a:gd name="T15" fmla="*/ 187 h 187"/>
                <a:gd name="T16" fmla="*/ 72 w 99"/>
                <a:gd name="T17" fmla="*/ 157 h 187"/>
                <a:gd name="T18" fmla="*/ 73 w 99"/>
                <a:gd name="T19" fmla="*/ 157 h 187"/>
                <a:gd name="T20" fmla="*/ 99 w 99"/>
                <a:gd name="T21" fmla="*/ 174 h 187"/>
                <a:gd name="T22" fmla="*/ 99 w 99"/>
                <a:gd name="T23" fmla="*/ 172 h 187"/>
                <a:gd name="T24" fmla="*/ 45 w 99"/>
                <a:gd name="T25"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187">
                  <a:moveTo>
                    <a:pt x="45" y="0"/>
                  </a:moveTo>
                  <a:cubicBezTo>
                    <a:pt x="45" y="0"/>
                    <a:pt x="45" y="0"/>
                    <a:pt x="45" y="0"/>
                  </a:cubicBezTo>
                  <a:cubicBezTo>
                    <a:pt x="33" y="2"/>
                    <a:pt x="21" y="3"/>
                    <a:pt x="11" y="3"/>
                  </a:cubicBezTo>
                  <a:cubicBezTo>
                    <a:pt x="7" y="3"/>
                    <a:pt x="3" y="3"/>
                    <a:pt x="0" y="3"/>
                  </a:cubicBezTo>
                  <a:cubicBezTo>
                    <a:pt x="0" y="160"/>
                    <a:pt x="0" y="160"/>
                    <a:pt x="0" y="160"/>
                  </a:cubicBezTo>
                  <a:cubicBezTo>
                    <a:pt x="1" y="160"/>
                    <a:pt x="2" y="160"/>
                    <a:pt x="3" y="160"/>
                  </a:cubicBezTo>
                  <a:cubicBezTo>
                    <a:pt x="3" y="160"/>
                    <a:pt x="4" y="160"/>
                    <a:pt x="4" y="160"/>
                  </a:cubicBezTo>
                  <a:cubicBezTo>
                    <a:pt x="29" y="160"/>
                    <a:pt x="39" y="178"/>
                    <a:pt x="42" y="187"/>
                  </a:cubicBezTo>
                  <a:cubicBezTo>
                    <a:pt x="44" y="179"/>
                    <a:pt x="50" y="158"/>
                    <a:pt x="72" y="157"/>
                  </a:cubicBezTo>
                  <a:cubicBezTo>
                    <a:pt x="73" y="157"/>
                    <a:pt x="73" y="157"/>
                    <a:pt x="73" y="157"/>
                  </a:cubicBezTo>
                  <a:cubicBezTo>
                    <a:pt x="87" y="157"/>
                    <a:pt x="94" y="166"/>
                    <a:pt x="99" y="174"/>
                  </a:cubicBezTo>
                  <a:cubicBezTo>
                    <a:pt x="99" y="172"/>
                    <a:pt x="99" y="172"/>
                    <a:pt x="99" y="172"/>
                  </a:cubicBezTo>
                  <a:cubicBezTo>
                    <a:pt x="45" y="0"/>
                    <a:pt x="45" y="0"/>
                    <a:pt x="45"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latin typeface="Arial" panose="020B0604020202020204" pitchFamily="34" charset="0"/>
                <a:cs typeface="Arial" panose="020B0604020202020204" pitchFamily="34" charset="0"/>
              </a:endParaRPr>
            </a:p>
          </p:txBody>
        </p:sp>
        <p:sp>
          <p:nvSpPr>
            <p:cNvPr id="729" name="Freeform 52"/>
            <p:cNvSpPr/>
            <p:nvPr/>
          </p:nvSpPr>
          <p:spPr bwMode="auto">
            <a:xfrm>
              <a:off x="6161979" y="4696851"/>
              <a:ext cx="68672" cy="2158456"/>
            </a:xfrm>
            <a:custGeom>
              <a:avLst/>
              <a:gdLst>
                <a:gd name="T0" fmla="*/ 4 w 43"/>
                <a:gd name="T1" fmla="*/ 0 h 1356"/>
                <a:gd name="T2" fmla="*/ 3 w 43"/>
                <a:gd name="T3" fmla="*/ 0 h 1356"/>
                <a:gd name="T4" fmla="*/ 0 w 43"/>
                <a:gd name="T5" fmla="*/ 0 h 1356"/>
                <a:gd name="T6" fmla="*/ 0 w 43"/>
                <a:gd name="T7" fmla="*/ 1356 h 1356"/>
                <a:gd name="T8" fmla="*/ 43 w 43"/>
                <a:gd name="T9" fmla="*/ 1356 h 1356"/>
                <a:gd name="T10" fmla="*/ 43 w 43"/>
                <a:gd name="T11" fmla="*/ 1355 h 1356"/>
                <a:gd name="T12" fmla="*/ 42 w 43"/>
                <a:gd name="T13" fmla="*/ 1355 h 1356"/>
                <a:gd name="T14" fmla="*/ 42 w 43"/>
                <a:gd name="T15" fmla="*/ 29 h 1356"/>
                <a:gd name="T16" fmla="*/ 42 w 43"/>
                <a:gd name="T17" fmla="*/ 27 h 1356"/>
                <a:gd name="T18" fmla="*/ 4 w 43"/>
                <a:gd name="T19"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1356">
                  <a:moveTo>
                    <a:pt x="4" y="0"/>
                  </a:moveTo>
                  <a:cubicBezTo>
                    <a:pt x="4" y="0"/>
                    <a:pt x="3" y="0"/>
                    <a:pt x="3" y="0"/>
                  </a:cubicBezTo>
                  <a:cubicBezTo>
                    <a:pt x="2" y="0"/>
                    <a:pt x="1" y="0"/>
                    <a:pt x="0" y="0"/>
                  </a:cubicBezTo>
                  <a:cubicBezTo>
                    <a:pt x="0" y="1356"/>
                    <a:pt x="0" y="1356"/>
                    <a:pt x="0" y="1356"/>
                  </a:cubicBezTo>
                  <a:cubicBezTo>
                    <a:pt x="43" y="1356"/>
                    <a:pt x="43" y="1356"/>
                    <a:pt x="43" y="1356"/>
                  </a:cubicBezTo>
                  <a:cubicBezTo>
                    <a:pt x="43" y="1355"/>
                    <a:pt x="43" y="1355"/>
                    <a:pt x="43" y="1355"/>
                  </a:cubicBezTo>
                  <a:cubicBezTo>
                    <a:pt x="42" y="1355"/>
                    <a:pt x="42" y="1355"/>
                    <a:pt x="42" y="1355"/>
                  </a:cubicBezTo>
                  <a:cubicBezTo>
                    <a:pt x="42" y="29"/>
                    <a:pt x="42" y="29"/>
                    <a:pt x="42" y="29"/>
                  </a:cubicBezTo>
                  <a:cubicBezTo>
                    <a:pt x="42" y="29"/>
                    <a:pt x="42" y="28"/>
                    <a:pt x="42" y="27"/>
                  </a:cubicBezTo>
                  <a:cubicBezTo>
                    <a:pt x="39" y="18"/>
                    <a:pt x="29" y="0"/>
                    <a:pt x="4" y="0"/>
                  </a:cubicBezTo>
                </a:path>
              </a:pathLst>
            </a:custGeom>
            <a:solidFill>
              <a:schemeClr val="accent3"/>
            </a:solidFill>
            <a:ln>
              <a:noFill/>
            </a:ln>
          </p:spPr>
          <p:txBody>
            <a:bodyPr vert="horz" wrap="square" lIns="91440" tIns="45720" rIns="91440" bIns="4572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latin typeface="Arial" panose="020B0604020202020204" pitchFamily="34" charset="0"/>
                <a:cs typeface="Arial" panose="020B0604020202020204" pitchFamily="34" charset="0"/>
              </a:endParaRPr>
            </a:p>
          </p:txBody>
        </p:sp>
        <p:sp>
          <p:nvSpPr>
            <p:cNvPr id="730" name="Freeform 53"/>
            <p:cNvSpPr/>
            <p:nvPr/>
          </p:nvSpPr>
          <p:spPr bwMode="auto">
            <a:xfrm>
              <a:off x="6228631" y="4692138"/>
              <a:ext cx="100315" cy="2161149"/>
            </a:xfrm>
            <a:custGeom>
              <a:avLst/>
              <a:gdLst>
                <a:gd name="T0" fmla="*/ 31 w 63"/>
                <a:gd name="T1" fmla="*/ 0 h 1358"/>
                <a:gd name="T2" fmla="*/ 30 w 63"/>
                <a:gd name="T3" fmla="*/ 0 h 1358"/>
                <a:gd name="T4" fmla="*/ 0 w 63"/>
                <a:gd name="T5" fmla="*/ 30 h 1358"/>
                <a:gd name="T6" fmla="*/ 0 w 63"/>
                <a:gd name="T7" fmla="*/ 32 h 1358"/>
                <a:gd name="T8" fmla="*/ 0 w 63"/>
                <a:gd name="T9" fmla="*/ 1358 h 1358"/>
                <a:gd name="T10" fmla="*/ 1 w 63"/>
                <a:gd name="T11" fmla="*/ 1358 h 1358"/>
                <a:gd name="T12" fmla="*/ 63 w 63"/>
                <a:gd name="T13" fmla="*/ 1358 h 1358"/>
                <a:gd name="T14" fmla="*/ 63 w 63"/>
                <a:gd name="T15" fmla="*/ 32 h 1358"/>
                <a:gd name="T16" fmla="*/ 57 w 63"/>
                <a:gd name="T17" fmla="*/ 17 h 1358"/>
                <a:gd name="T18" fmla="*/ 31 w 63"/>
                <a:gd name="T19" fmla="*/ 0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358">
                  <a:moveTo>
                    <a:pt x="31" y="0"/>
                  </a:moveTo>
                  <a:cubicBezTo>
                    <a:pt x="31" y="0"/>
                    <a:pt x="31" y="0"/>
                    <a:pt x="30" y="0"/>
                  </a:cubicBezTo>
                  <a:cubicBezTo>
                    <a:pt x="8" y="1"/>
                    <a:pt x="2" y="22"/>
                    <a:pt x="0" y="30"/>
                  </a:cubicBezTo>
                  <a:cubicBezTo>
                    <a:pt x="0" y="31"/>
                    <a:pt x="0" y="32"/>
                    <a:pt x="0" y="32"/>
                  </a:cubicBezTo>
                  <a:cubicBezTo>
                    <a:pt x="0" y="1358"/>
                    <a:pt x="0" y="1358"/>
                    <a:pt x="0" y="1358"/>
                  </a:cubicBezTo>
                  <a:cubicBezTo>
                    <a:pt x="1" y="1358"/>
                    <a:pt x="1" y="1358"/>
                    <a:pt x="1" y="1358"/>
                  </a:cubicBezTo>
                  <a:cubicBezTo>
                    <a:pt x="63" y="1358"/>
                    <a:pt x="63" y="1358"/>
                    <a:pt x="63" y="1358"/>
                  </a:cubicBezTo>
                  <a:cubicBezTo>
                    <a:pt x="63" y="32"/>
                    <a:pt x="63" y="32"/>
                    <a:pt x="63" y="32"/>
                  </a:cubicBezTo>
                  <a:cubicBezTo>
                    <a:pt x="63" y="32"/>
                    <a:pt x="61" y="24"/>
                    <a:pt x="57" y="17"/>
                  </a:cubicBezTo>
                  <a:cubicBezTo>
                    <a:pt x="52" y="9"/>
                    <a:pt x="45" y="0"/>
                    <a:pt x="31" y="0"/>
                  </a:cubicBezTo>
                </a:path>
              </a:pathLst>
            </a:custGeom>
            <a:solidFill>
              <a:schemeClr val="accent3"/>
            </a:solidFill>
            <a:ln>
              <a:noFill/>
            </a:ln>
          </p:spPr>
          <p:txBody>
            <a:bodyPr vert="horz" wrap="square" lIns="91440" tIns="45720" rIns="91440" bIns="4572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latin typeface="Arial" panose="020B0604020202020204" pitchFamily="34" charset="0"/>
                <a:cs typeface="Arial" panose="020B0604020202020204" pitchFamily="34" charset="0"/>
              </a:endParaRPr>
            </a:p>
          </p:txBody>
        </p:sp>
        <p:sp>
          <p:nvSpPr>
            <p:cNvPr id="731" name="Freeform 54"/>
            <p:cNvSpPr/>
            <p:nvPr/>
          </p:nvSpPr>
          <p:spPr bwMode="auto">
            <a:xfrm>
              <a:off x="6161979" y="4268661"/>
              <a:ext cx="72038" cy="178413"/>
            </a:xfrm>
            <a:custGeom>
              <a:avLst/>
              <a:gdLst>
                <a:gd name="T0" fmla="*/ 12 w 45"/>
                <a:gd name="T1" fmla="*/ 0 h 112"/>
                <a:gd name="T2" fmla="*/ 7 w 45"/>
                <a:gd name="T3" fmla="*/ 0 h 112"/>
                <a:gd name="T4" fmla="*/ 0 w 45"/>
                <a:gd name="T5" fmla="*/ 0 h 112"/>
                <a:gd name="T6" fmla="*/ 0 w 45"/>
                <a:gd name="T7" fmla="*/ 112 h 112"/>
                <a:gd name="T8" fmla="*/ 11 w 45"/>
                <a:gd name="T9" fmla="*/ 112 h 112"/>
                <a:gd name="T10" fmla="*/ 45 w 45"/>
                <a:gd name="T11" fmla="*/ 109 h 112"/>
                <a:gd name="T12" fmla="*/ 45 w 45"/>
                <a:gd name="T13" fmla="*/ 109 h 112"/>
                <a:gd name="T14" fmla="*/ 12 w 45"/>
                <a:gd name="T15" fmla="*/ 0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112">
                  <a:moveTo>
                    <a:pt x="12" y="0"/>
                  </a:moveTo>
                  <a:cubicBezTo>
                    <a:pt x="7" y="0"/>
                    <a:pt x="7" y="0"/>
                    <a:pt x="7" y="0"/>
                  </a:cubicBezTo>
                  <a:cubicBezTo>
                    <a:pt x="0" y="0"/>
                    <a:pt x="0" y="0"/>
                    <a:pt x="0" y="0"/>
                  </a:cubicBezTo>
                  <a:cubicBezTo>
                    <a:pt x="0" y="112"/>
                    <a:pt x="0" y="112"/>
                    <a:pt x="0" y="112"/>
                  </a:cubicBezTo>
                  <a:cubicBezTo>
                    <a:pt x="3" y="112"/>
                    <a:pt x="7" y="112"/>
                    <a:pt x="11" y="112"/>
                  </a:cubicBezTo>
                  <a:cubicBezTo>
                    <a:pt x="21" y="112"/>
                    <a:pt x="33" y="111"/>
                    <a:pt x="45" y="109"/>
                  </a:cubicBezTo>
                  <a:cubicBezTo>
                    <a:pt x="45" y="109"/>
                    <a:pt x="45" y="109"/>
                    <a:pt x="45" y="109"/>
                  </a:cubicBezTo>
                  <a:cubicBezTo>
                    <a:pt x="12" y="0"/>
                    <a:pt x="12" y="0"/>
                    <a:pt x="12" y="0"/>
                  </a:cubicBezTo>
                </a:path>
              </a:pathLst>
            </a:custGeom>
            <a:solidFill>
              <a:schemeClr val="accent3"/>
            </a:solidFill>
            <a:ln>
              <a:noFill/>
            </a:ln>
          </p:spPr>
          <p:txBody>
            <a:bodyPr vert="horz" wrap="square" lIns="91440" tIns="45720" rIns="91440" bIns="4572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latin typeface="Arial" panose="020B0604020202020204" pitchFamily="34" charset="0"/>
                <a:cs typeface="Arial" panose="020B0604020202020204" pitchFamily="34" charset="0"/>
              </a:endParaRPr>
            </a:p>
          </p:txBody>
        </p:sp>
        <p:sp>
          <p:nvSpPr>
            <p:cNvPr id="732" name="Freeform 5"/>
            <p:cNvSpPr/>
            <p:nvPr/>
          </p:nvSpPr>
          <p:spPr bwMode="auto">
            <a:xfrm>
              <a:off x="6491874" y="3722651"/>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latin typeface="Arial" panose="020B0604020202020204" pitchFamily="34" charset="0"/>
                <a:cs typeface="Arial" panose="020B0604020202020204" pitchFamily="34" charset="0"/>
              </a:endParaRPr>
            </a:p>
          </p:txBody>
        </p:sp>
        <p:sp>
          <p:nvSpPr>
            <p:cNvPr id="733" name="Freeform 6"/>
            <p:cNvSpPr/>
            <p:nvPr/>
          </p:nvSpPr>
          <p:spPr bwMode="auto">
            <a:xfrm>
              <a:off x="6491874" y="3722651"/>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latin typeface="Arial" panose="020B0604020202020204" pitchFamily="34" charset="0"/>
                <a:cs typeface="Arial" panose="020B0604020202020204" pitchFamily="34" charset="0"/>
              </a:endParaRPr>
            </a:p>
          </p:txBody>
        </p:sp>
        <p:sp>
          <p:nvSpPr>
            <p:cNvPr id="734" name="Freeform 7"/>
            <p:cNvSpPr/>
            <p:nvPr/>
          </p:nvSpPr>
          <p:spPr bwMode="auto">
            <a:xfrm>
              <a:off x="6579397" y="4144108"/>
              <a:ext cx="125899" cy="2711199"/>
            </a:xfrm>
            <a:custGeom>
              <a:avLst/>
              <a:gdLst>
                <a:gd name="T0" fmla="*/ 79 w 79"/>
                <a:gd name="T1" fmla="*/ 1703 h 1703"/>
                <a:gd name="T2" fmla="*/ 0 w 79"/>
                <a:gd name="T3" fmla="*/ 1703 h 1703"/>
                <a:gd name="T4" fmla="*/ 0 w 79"/>
                <a:gd name="T5" fmla="*/ 33 h 1703"/>
                <a:gd name="T6" fmla="*/ 38 w 79"/>
                <a:gd name="T7" fmla="*/ 1 h 1703"/>
                <a:gd name="T8" fmla="*/ 79 w 79"/>
                <a:gd name="T9" fmla="*/ 33 h 1703"/>
                <a:gd name="T10" fmla="*/ 79 w 79"/>
                <a:gd name="T11" fmla="*/ 1703 h 1703"/>
              </a:gdLst>
              <a:ahLst/>
              <a:cxnLst>
                <a:cxn ang="0">
                  <a:pos x="T0" y="T1"/>
                </a:cxn>
                <a:cxn ang="0">
                  <a:pos x="T2" y="T3"/>
                </a:cxn>
                <a:cxn ang="0">
                  <a:pos x="T4" y="T5"/>
                </a:cxn>
                <a:cxn ang="0">
                  <a:pos x="T6" y="T7"/>
                </a:cxn>
                <a:cxn ang="0">
                  <a:pos x="T8" y="T9"/>
                </a:cxn>
                <a:cxn ang="0">
                  <a:pos x="T10" y="T11"/>
                </a:cxn>
              </a:cxnLst>
              <a:rect l="0" t="0" r="r" b="b"/>
              <a:pathLst>
                <a:path w="79" h="1703">
                  <a:moveTo>
                    <a:pt x="79" y="1703"/>
                  </a:moveTo>
                  <a:cubicBezTo>
                    <a:pt x="0" y="1703"/>
                    <a:pt x="0" y="1703"/>
                    <a:pt x="0" y="1703"/>
                  </a:cubicBezTo>
                  <a:cubicBezTo>
                    <a:pt x="0" y="33"/>
                    <a:pt x="0" y="33"/>
                    <a:pt x="0" y="33"/>
                  </a:cubicBezTo>
                  <a:cubicBezTo>
                    <a:pt x="0" y="33"/>
                    <a:pt x="5" y="2"/>
                    <a:pt x="38" y="1"/>
                  </a:cubicBezTo>
                  <a:cubicBezTo>
                    <a:pt x="72" y="0"/>
                    <a:pt x="79" y="33"/>
                    <a:pt x="79" y="33"/>
                  </a:cubicBezTo>
                  <a:cubicBezTo>
                    <a:pt x="79" y="1703"/>
                    <a:pt x="79" y="1703"/>
                    <a:pt x="79" y="1703"/>
                  </a:cubicBezTo>
                </a:path>
              </a:pathLst>
            </a:custGeom>
            <a:solidFill>
              <a:schemeClr val="accent4">
                <a:lumMod val="60000"/>
                <a:lumOff val="40000"/>
              </a:schemeClr>
            </a:solidFill>
            <a:ln>
              <a:noFill/>
            </a:ln>
          </p:spPr>
          <p:txBody>
            <a:bodyPr vert="horz" wrap="square" lIns="91440" tIns="45720" rIns="91440" bIns="4572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latin typeface="Arial" panose="020B0604020202020204" pitchFamily="34" charset="0"/>
                <a:cs typeface="Arial" panose="020B0604020202020204" pitchFamily="34" charset="0"/>
              </a:endParaRPr>
            </a:p>
          </p:txBody>
        </p:sp>
        <p:sp>
          <p:nvSpPr>
            <p:cNvPr id="735" name="Freeform 8"/>
            <p:cNvSpPr/>
            <p:nvPr/>
          </p:nvSpPr>
          <p:spPr bwMode="auto">
            <a:xfrm>
              <a:off x="6701930" y="4141415"/>
              <a:ext cx="100315" cy="2711872"/>
            </a:xfrm>
            <a:custGeom>
              <a:avLst/>
              <a:gdLst>
                <a:gd name="T0" fmla="*/ 63 w 63"/>
                <a:gd name="T1" fmla="*/ 1704 h 1704"/>
                <a:gd name="T2" fmla="*/ 0 w 63"/>
                <a:gd name="T3" fmla="*/ 1704 h 1704"/>
                <a:gd name="T4" fmla="*/ 0 w 63"/>
                <a:gd name="T5" fmla="*/ 33 h 1704"/>
                <a:gd name="T6" fmla="*/ 31 w 63"/>
                <a:gd name="T7" fmla="*/ 1 h 1704"/>
                <a:gd name="T8" fmla="*/ 63 w 63"/>
                <a:gd name="T9" fmla="*/ 33 h 1704"/>
                <a:gd name="T10" fmla="*/ 63 w 63"/>
                <a:gd name="T11" fmla="*/ 1704 h 1704"/>
              </a:gdLst>
              <a:ahLst/>
              <a:cxnLst>
                <a:cxn ang="0">
                  <a:pos x="T0" y="T1"/>
                </a:cxn>
                <a:cxn ang="0">
                  <a:pos x="T2" y="T3"/>
                </a:cxn>
                <a:cxn ang="0">
                  <a:pos x="T4" y="T5"/>
                </a:cxn>
                <a:cxn ang="0">
                  <a:pos x="T6" y="T7"/>
                </a:cxn>
                <a:cxn ang="0">
                  <a:pos x="T8" y="T9"/>
                </a:cxn>
                <a:cxn ang="0">
                  <a:pos x="T10" y="T11"/>
                </a:cxn>
              </a:cxnLst>
              <a:rect l="0" t="0" r="r" b="b"/>
              <a:pathLst>
                <a:path w="63" h="1704">
                  <a:moveTo>
                    <a:pt x="63" y="1704"/>
                  </a:moveTo>
                  <a:cubicBezTo>
                    <a:pt x="0" y="1704"/>
                    <a:pt x="0" y="1704"/>
                    <a:pt x="0" y="1704"/>
                  </a:cubicBezTo>
                  <a:cubicBezTo>
                    <a:pt x="0" y="33"/>
                    <a:pt x="0" y="33"/>
                    <a:pt x="0" y="33"/>
                  </a:cubicBezTo>
                  <a:cubicBezTo>
                    <a:pt x="0" y="33"/>
                    <a:pt x="4" y="1"/>
                    <a:pt x="31" y="1"/>
                  </a:cubicBezTo>
                  <a:cubicBezTo>
                    <a:pt x="58" y="0"/>
                    <a:pt x="63" y="33"/>
                    <a:pt x="63" y="33"/>
                  </a:cubicBezTo>
                  <a:cubicBezTo>
                    <a:pt x="63" y="1704"/>
                    <a:pt x="63" y="1704"/>
                    <a:pt x="63" y="1704"/>
                  </a:cubicBezTo>
                </a:path>
              </a:pathLst>
            </a:custGeom>
            <a:solidFill>
              <a:srgbClr val="3DCE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latin typeface="Arial" panose="020B0604020202020204" pitchFamily="34" charset="0"/>
                <a:cs typeface="Arial" panose="020B0604020202020204" pitchFamily="34" charset="0"/>
              </a:endParaRPr>
            </a:p>
          </p:txBody>
        </p:sp>
        <p:sp>
          <p:nvSpPr>
            <p:cNvPr id="736" name="Freeform 9"/>
            <p:cNvSpPr/>
            <p:nvPr/>
          </p:nvSpPr>
          <p:spPr bwMode="auto">
            <a:xfrm>
              <a:off x="6480429" y="4141415"/>
              <a:ext cx="100315" cy="2711872"/>
            </a:xfrm>
            <a:custGeom>
              <a:avLst/>
              <a:gdLst>
                <a:gd name="T0" fmla="*/ 63 w 63"/>
                <a:gd name="T1" fmla="*/ 1704 h 1704"/>
                <a:gd name="T2" fmla="*/ 0 w 63"/>
                <a:gd name="T3" fmla="*/ 1704 h 1704"/>
                <a:gd name="T4" fmla="*/ 0 w 63"/>
                <a:gd name="T5" fmla="*/ 33 h 1704"/>
                <a:gd name="T6" fmla="*/ 31 w 63"/>
                <a:gd name="T7" fmla="*/ 1 h 1704"/>
                <a:gd name="T8" fmla="*/ 63 w 63"/>
                <a:gd name="T9" fmla="*/ 33 h 1704"/>
                <a:gd name="T10" fmla="*/ 63 w 63"/>
                <a:gd name="T11" fmla="*/ 1704 h 1704"/>
              </a:gdLst>
              <a:ahLst/>
              <a:cxnLst>
                <a:cxn ang="0">
                  <a:pos x="T0" y="T1"/>
                </a:cxn>
                <a:cxn ang="0">
                  <a:pos x="T2" y="T3"/>
                </a:cxn>
                <a:cxn ang="0">
                  <a:pos x="T4" y="T5"/>
                </a:cxn>
                <a:cxn ang="0">
                  <a:pos x="T6" y="T7"/>
                </a:cxn>
                <a:cxn ang="0">
                  <a:pos x="T8" y="T9"/>
                </a:cxn>
                <a:cxn ang="0">
                  <a:pos x="T10" y="T11"/>
                </a:cxn>
              </a:cxnLst>
              <a:rect l="0" t="0" r="r" b="b"/>
              <a:pathLst>
                <a:path w="63" h="1704">
                  <a:moveTo>
                    <a:pt x="63" y="1704"/>
                  </a:moveTo>
                  <a:cubicBezTo>
                    <a:pt x="0" y="1704"/>
                    <a:pt x="0" y="1704"/>
                    <a:pt x="0" y="1704"/>
                  </a:cubicBezTo>
                  <a:cubicBezTo>
                    <a:pt x="0" y="33"/>
                    <a:pt x="0" y="33"/>
                    <a:pt x="0" y="33"/>
                  </a:cubicBezTo>
                  <a:cubicBezTo>
                    <a:pt x="0" y="33"/>
                    <a:pt x="4" y="1"/>
                    <a:pt x="31" y="1"/>
                  </a:cubicBezTo>
                  <a:cubicBezTo>
                    <a:pt x="58" y="0"/>
                    <a:pt x="63" y="33"/>
                    <a:pt x="63" y="33"/>
                  </a:cubicBezTo>
                  <a:lnTo>
                    <a:pt x="63" y="1704"/>
                  </a:lnTo>
                  <a:close/>
                </a:path>
              </a:pathLst>
            </a:custGeom>
            <a:solidFill>
              <a:schemeClr val="accent4">
                <a:lumMod val="60000"/>
                <a:lumOff val="40000"/>
              </a:schemeClr>
            </a:solidFill>
            <a:ln>
              <a:noFill/>
            </a:ln>
          </p:spPr>
          <p:txBody>
            <a:bodyPr vert="horz" wrap="square" lIns="91440" tIns="45720" rIns="91440" bIns="4572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latin typeface="Arial" panose="020B0604020202020204" pitchFamily="34" charset="0"/>
                <a:cs typeface="Arial" panose="020B0604020202020204" pitchFamily="34" charset="0"/>
              </a:endParaRPr>
            </a:p>
          </p:txBody>
        </p:sp>
        <p:sp>
          <p:nvSpPr>
            <p:cNvPr id="737" name="Freeform 10"/>
            <p:cNvSpPr/>
            <p:nvPr/>
          </p:nvSpPr>
          <p:spPr bwMode="auto">
            <a:xfrm>
              <a:off x="6576031" y="3714572"/>
              <a:ext cx="131958" cy="191204"/>
            </a:xfrm>
            <a:custGeom>
              <a:avLst/>
              <a:gdLst>
                <a:gd name="T0" fmla="*/ 0 w 83"/>
                <a:gd name="T1" fmla="*/ 111 h 120"/>
                <a:gd name="T2" fmla="*/ 83 w 83"/>
                <a:gd name="T3" fmla="*/ 113 h 120"/>
                <a:gd name="T4" fmla="*/ 50 w 83"/>
                <a:gd name="T5" fmla="*/ 0 h 120"/>
                <a:gd name="T6" fmla="*/ 29 w 83"/>
                <a:gd name="T7" fmla="*/ 0 h 120"/>
                <a:gd name="T8" fmla="*/ 0 w 83"/>
                <a:gd name="T9" fmla="*/ 111 h 120"/>
              </a:gdLst>
              <a:ahLst/>
              <a:cxnLst>
                <a:cxn ang="0">
                  <a:pos x="T0" y="T1"/>
                </a:cxn>
                <a:cxn ang="0">
                  <a:pos x="T2" y="T3"/>
                </a:cxn>
                <a:cxn ang="0">
                  <a:pos x="T4" y="T5"/>
                </a:cxn>
                <a:cxn ang="0">
                  <a:pos x="T6" y="T7"/>
                </a:cxn>
                <a:cxn ang="0">
                  <a:pos x="T8" y="T9"/>
                </a:cxn>
              </a:cxnLst>
              <a:rect l="0" t="0" r="r" b="b"/>
              <a:pathLst>
                <a:path w="83" h="120">
                  <a:moveTo>
                    <a:pt x="0" y="111"/>
                  </a:moveTo>
                  <a:cubicBezTo>
                    <a:pt x="0" y="111"/>
                    <a:pt x="40" y="120"/>
                    <a:pt x="83" y="113"/>
                  </a:cubicBezTo>
                  <a:cubicBezTo>
                    <a:pt x="50" y="0"/>
                    <a:pt x="50" y="0"/>
                    <a:pt x="50" y="0"/>
                  </a:cubicBezTo>
                  <a:cubicBezTo>
                    <a:pt x="29" y="0"/>
                    <a:pt x="29" y="0"/>
                    <a:pt x="29" y="0"/>
                  </a:cubicBezTo>
                  <a:cubicBezTo>
                    <a:pt x="0" y="111"/>
                    <a:pt x="0" y="111"/>
                    <a:pt x="0" y="111"/>
                  </a:cubicBezTo>
                </a:path>
              </a:pathLst>
            </a:custGeom>
            <a:solidFill>
              <a:schemeClr val="accent4">
                <a:lumMod val="60000"/>
                <a:lumOff val="40000"/>
              </a:schemeClr>
            </a:solidFill>
            <a:ln>
              <a:noFill/>
            </a:ln>
          </p:spPr>
          <p:txBody>
            <a:bodyPr vert="horz" wrap="square" lIns="91440" tIns="45720" rIns="91440" bIns="4572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latin typeface="Arial" panose="020B0604020202020204" pitchFamily="34" charset="0"/>
                <a:cs typeface="Arial" panose="020B0604020202020204" pitchFamily="34" charset="0"/>
              </a:endParaRPr>
            </a:p>
          </p:txBody>
        </p:sp>
        <p:sp>
          <p:nvSpPr>
            <p:cNvPr id="738" name="Freeform 55"/>
            <p:cNvSpPr/>
            <p:nvPr/>
          </p:nvSpPr>
          <p:spPr bwMode="auto">
            <a:xfrm>
              <a:off x="6655475" y="3713225"/>
              <a:ext cx="234293" cy="3142082"/>
            </a:xfrm>
            <a:custGeom>
              <a:avLst/>
              <a:gdLst>
                <a:gd name="T0" fmla="*/ 24 w 147"/>
                <a:gd name="T1" fmla="*/ 0 h 1974"/>
                <a:gd name="T2" fmla="*/ 0 w 147"/>
                <a:gd name="T3" fmla="*/ 1 h 1974"/>
                <a:gd name="T4" fmla="*/ 33 w 147"/>
                <a:gd name="T5" fmla="*/ 114 h 1974"/>
                <a:gd name="T6" fmla="*/ 33 w 147"/>
                <a:gd name="T7" fmla="*/ 114 h 1974"/>
                <a:gd name="T8" fmla="*/ 87 w 147"/>
                <a:gd name="T9" fmla="*/ 284 h 1974"/>
                <a:gd name="T10" fmla="*/ 86 w 147"/>
                <a:gd name="T11" fmla="*/ 286 h 1974"/>
                <a:gd name="T12" fmla="*/ 92 w 147"/>
                <a:gd name="T13" fmla="*/ 302 h 1974"/>
                <a:gd name="T14" fmla="*/ 92 w 147"/>
                <a:gd name="T15" fmla="*/ 1973 h 1974"/>
                <a:gd name="T16" fmla="*/ 31 w 147"/>
                <a:gd name="T17" fmla="*/ 1973 h 1974"/>
                <a:gd name="T18" fmla="*/ 31 w 147"/>
                <a:gd name="T19" fmla="*/ 1974 h 1974"/>
                <a:gd name="T20" fmla="*/ 147 w 147"/>
                <a:gd name="T21" fmla="*/ 1974 h 1974"/>
                <a:gd name="T22" fmla="*/ 132 w 147"/>
                <a:gd name="T23" fmla="*/ 290 h 1974"/>
                <a:gd name="T24" fmla="*/ 24 w 147"/>
                <a:gd name="T25" fmla="*/ 0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7" h="1974">
                  <a:moveTo>
                    <a:pt x="24" y="0"/>
                  </a:moveTo>
                  <a:cubicBezTo>
                    <a:pt x="0" y="1"/>
                    <a:pt x="0" y="1"/>
                    <a:pt x="0" y="1"/>
                  </a:cubicBezTo>
                  <a:cubicBezTo>
                    <a:pt x="33" y="114"/>
                    <a:pt x="33" y="114"/>
                    <a:pt x="33" y="114"/>
                  </a:cubicBezTo>
                  <a:cubicBezTo>
                    <a:pt x="33" y="114"/>
                    <a:pt x="33" y="114"/>
                    <a:pt x="33" y="114"/>
                  </a:cubicBezTo>
                  <a:cubicBezTo>
                    <a:pt x="87" y="284"/>
                    <a:pt x="87" y="284"/>
                    <a:pt x="87" y="284"/>
                  </a:cubicBezTo>
                  <a:cubicBezTo>
                    <a:pt x="86" y="286"/>
                    <a:pt x="86" y="286"/>
                    <a:pt x="86" y="286"/>
                  </a:cubicBezTo>
                  <a:cubicBezTo>
                    <a:pt x="91" y="294"/>
                    <a:pt x="92" y="302"/>
                    <a:pt x="92" y="302"/>
                  </a:cubicBezTo>
                  <a:cubicBezTo>
                    <a:pt x="92" y="1973"/>
                    <a:pt x="92" y="1973"/>
                    <a:pt x="92" y="1973"/>
                  </a:cubicBezTo>
                  <a:cubicBezTo>
                    <a:pt x="31" y="1973"/>
                    <a:pt x="31" y="1973"/>
                    <a:pt x="31" y="1973"/>
                  </a:cubicBezTo>
                  <a:cubicBezTo>
                    <a:pt x="31" y="1974"/>
                    <a:pt x="31" y="1974"/>
                    <a:pt x="31" y="1974"/>
                  </a:cubicBezTo>
                  <a:cubicBezTo>
                    <a:pt x="147" y="1974"/>
                    <a:pt x="147" y="1974"/>
                    <a:pt x="147" y="1974"/>
                  </a:cubicBezTo>
                  <a:cubicBezTo>
                    <a:pt x="132" y="290"/>
                    <a:pt x="132" y="290"/>
                    <a:pt x="132" y="290"/>
                  </a:cubicBezTo>
                  <a:cubicBezTo>
                    <a:pt x="24" y="0"/>
                    <a:pt x="24" y="0"/>
                    <a:pt x="2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latin typeface="Arial" panose="020B0604020202020204" pitchFamily="34" charset="0"/>
                <a:cs typeface="Arial" panose="020B0604020202020204" pitchFamily="34" charset="0"/>
              </a:endParaRPr>
            </a:p>
          </p:txBody>
        </p:sp>
        <p:sp>
          <p:nvSpPr>
            <p:cNvPr id="739" name="Freeform 56"/>
            <p:cNvSpPr/>
            <p:nvPr/>
          </p:nvSpPr>
          <p:spPr bwMode="auto">
            <a:xfrm>
              <a:off x="6639990" y="3894331"/>
              <a:ext cx="154175" cy="294886"/>
            </a:xfrm>
            <a:custGeom>
              <a:avLst/>
              <a:gdLst>
                <a:gd name="T0" fmla="*/ 43 w 97"/>
                <a:gd name="T1" fmla="*/ 0 h 185"/>
                <a:gd name="T2" fmla="*/ 8 w 97"/>
                <a:gd name="T3" fmla="*/ 3 h 185"/>
                <a:gd name="T4" fmla="*/ 0 w 97"/>
                <a:gd name="T5" fmla="*/ 3 h 185"/>
                <a:gd name="T6" fmla="*/ 0 w 97"/>
                <a:gd name="T7" fmla="*/ 158 h 185"/>
                <a:gd name="T8" fmla="*/ 0 w 97"/>
                <a:gd name="T9" fmla="*/ 158 h 185"/>
                <a:gd name="T10" fmla="*/ 1 w 97"/>
                <a:gd name="T11" fmla="*/ 158 h 185"/>
                <a:gd name="T12" fmla="*/ 39 w 97"/>
                <a:gd name="T13" fmla="*/ 185 h 185"/>
                <a:gd name="T14" fmla="*/ 70 w 97"/>
                <a:gd name="T15" fmla="*/ 156 h 185"/>
                <a:gd name="T16" fmla="*/ 71 w 97"/>
                <a:gd name="T17" fmla="*/ 156 h 185"/>
                <a:gd name="T18" fmla="*/ 96 w 97"/>
                <a:gd name="T19" fmla="*/ 172 h 185"/>
                <a:gd name="T20" fmla="*/ 97 w 97"/>
                <a:gd name="T21" fmla="*/ 170 h 185"/>
                <a:gd name="T22" fmla="*/ 43 w 97"/>
                <a:gd name="T23"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7" h="185">
                  <a:moveTo>
                    <a:pt x="43" y="0"/>
                  </a:moveTo>
                  <a:cubicBezTo>
                    <a:pt x="31" y="2"/>
                    <a:pt x="19" y="3"/>
                    <a:pt x="8" y="3"/>
                  </a:cubicBezTo>
                  <a:cubicBezTo>
                    <a:pt x="5" y="3"/>
                    <a:pt x="3" y="3"/>
                    <a:pt x="0" y="3"/>
                  </a:cubicBezTo>
                  <a:cubicBezTo>
                    <a:pt x="0" y="158"/>
                    <a:pt x="0" y="158"/>
                    <a:pt x="0" y="158"/>
                  </a:cubicBezTo>
                  <a:cubicBezTo>
                    <a:pt x="0" y="158"/>
                    <a:pt x="0" y="158"/>
                    <a:pt x="0" y="158"/>
                  </a:cubicBezTo>
                  <a:cubicBezTo>
                    <a:pt x="1" y="158"/>
                    <a:pt x="1" y="158"/>
                    <a:pt x="1" y="158"/>
                  </a:cubicBezTo>
                  <a:cubicBezTo>
                    <a:pt x="26" y="158"/>
                    <a:pt x="36" y="176"/>
                    <a:pt x="39" y="185"/>
                  </a:cubicBezTo>
                  <a:cubicBezTo>
                    <a:pt x="41" y="178"/>
                    <a:pt x="47" y="156"/>
                    <a:pt x="70" y="156"/>
                  </a:cubicBezTo>
                  <a:cubicBezTo>
                    <a:pt x="70" y="156"/>
                    <a:pt x="70" y="156"/>
                    <a:pt x="71" y="156"/>
                  </a:cubicBezTo>
                  <a:cubicBezTo>
                    <a:pt x="84" y="156"/>
                    <a:pt x="92" y="164"/>
                    <a:pt x="96" y="172"/>
                  </a:cubicBezTo>
                  <a:cubicBezTo>
                    <a:pt x="97" y="170"/>
                    <a:pt x="97" y="170"/>
                    <a:pt x="97" y="170"/>
                  </a:cubicBezTo>
                  <a:cubicBezTo>
                    <a:pt x="43" y="0"/>
                    <a:pt x="43" y="0"/>
                    <a:pt x="43"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latin typeface="Arial" panose="020B0604020202020204" pitchFamily="34" charset="0"/>
                <a:cs typeface="Arial" panose="020B0604020202020204" pitchFamily="34" charset="0"/>
              </a:endParaRPr>
            </a:p>
          </p:txBody>
        </p:sp>
        <p:sp>
          <p:nvSpPr>
            <p:cNvPr id="740" name="Freeform 57"/>
            <p:cNvSpPr/>
            <p:nvPr/>
          </p:nvSpPr>
          <p:spPr bwMode="auto">
            <a:xfrm>
              <a:off x="6639990" y="4146128"/>
              <a:ext cx="65306" cy="2709179"/>
            </a:xfrm>
            <a:custGeom>
              <a:avLst/>
              <a:gdLst>
                <a:gd name="T0" fmla="*/ 1 w 41"/>
                <a:gd name="T1" fmla="*/ 0 h 1702"/>
                <a:gd name="T2" fmla="*/ 0 w 41"/>
                <a:gd name="T3" fmla="*/ 0 h 1702"/>
                <a:gd name="T4" fmla="*/ 0 w 41"/>
                <a:gd name="T5" fmla="*/ 0 h 1702"/>
                <a:gd name="T6" fmla="*/ 0 w 41"/>
                <a:gd name="T7" fmla="*/ 1702 h 1702"/>
                <a:gd name="T8" fmla="*/ 41 w 41"/>
                <a:gd name="T9" fmla="*/ 1702 h 1702"/>
                <a:gd name="T10" fmla="*/ 41 w 41"/>
                <a:gd name="T11" fmla="*/ 1701 h 1702"/>
                <a:gd name="T12" fmla="*/ 39 w 41"/>
                <a:gd name="T13" fmla="*/ 1701 h 1702"/>
                <a:gd name="T14" fmla="*/ 39 w 41"/>
                <a:gd name="T15" fmla="*/ 30 h 1702"/>
                <a:gd name="T16" fmla="*/ 39 w 41"/>
                <a:gd name="T17" fmla="*/ 27 h 1702"/>
                <a:gd name="T18" fmla="*/ 1 w 41"/>
                <a:gd name="T19" fmla="*/ 0 h 1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1702">
                  <a:moveTo>
                    <a:pt x="1" y="0"/>
                  </a:moveTo>
                  <a:cubicBezTo>
                    <a:pt x="1" y="0"/>
                    <a:pt x="1" y="0"/>
                    <a:pt x="0" y="0"/>
                  </a:cubicBezTo>
                  <a:cubicBezTo>
                    <a:pt x="0" y="0"/>
                    <a:pt x="0" y="0"/>
                    <a:pt x="0" y="0"/>
                  </a:cubicBezTo>
                  <a:cubicBezTo>
                    <a:pt x="0" y="1702"/>
                    <a:pt x="0" y="1702"/>
                    <a:pt x="0" y="1702"/>
                  </a:cubicBezTo>
                  <a:cubicBezTo>
                    <a:pt x="41" y="1702"/>
                    <a:pt x="41" y="1702"/>
                    <a:pt x="41" y="1702"/>
                  </a:cubicBezTo>
                  <a:cubicBezTo>
                    <a:pt x="41" y="1701"/>
                    <a:pt x="41" y="1701"/>
                    <a:pt x="41" y="1701"/>
                  </a:cubicBezTo>
                  <a:cubicBezTo>
                    <a:pt x="39" y="1701"/>
                    <a:pt x="39" y="1701"/>
                    <a:pt x="39" y="1701"/>
                  </a:cubicBezTo>
                  <a:cubicBezTo>
                    <a:pt x="39" y="30"/>
                    <a:pt x="39" y="30"/>
                    <a:pt x="39" y="30"/>
                  </a:cubicBezTo>
                  <a:cubicBezTo>
                    <a:pt x="39" y="30"/>
                    <a:pt x="39" y="29"/>
                    <a:pt x="39" y="27"/>
                  </a:cubicBezTo>
                  <a:cubicBezTo>
                    <a:pt x="36" y="18"/>
                    <a:pt x="26" y="0"/>
                    <a:pt x="1" y="0"/>
                  </a:cubicBezTo>
                </a:path>
              </a:pathLst>
            </a:custGeom>
            <a:solidFill>
              <a:schemeClr val="accent4"/>
            </a:solidFill>
            <a:ln>
              <a:noFill/>
            </a:ln>
          </p:spPr>
          <p:txBody>
            <a:bodyPr vert="horz" wrap="square" lIns="91440" tIns="45720" rIns="91440" bIns="4572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latin typeface="Arial" panose="020B0604020202020204" pitchFamily="34" charset="0"/>
                <a:cs typeface="Arial" panose="020B0604020202020204" pitchFamily="34" charset="0"/>
              </a:endParaRPr>
            </a:p>
          </p:txBody>
        </p:sp>
        <p:sp>
          <p:nvSpPr>
            <p:cNvPr id="741" name="Freeform 58"/>
            <p:cNvSpPr/>
            <p:nvPr/>
          </p:nvSpPr>
          <p:spPr bwMode="auto">
            <a:xfrm>
              <a:off x="6701930" y="4142762"/>
              <a:ext cx="100315" cy="2710525"/>
            </a:xfrm>
            <a:custGeom>
              <a:avLst/>
              <a:gdLst>
                <a:gd name="T0" fmla="*/ 32 w 63"/>
                <a:gd name="T1" fmla="*/ 0 h 1703"/>
                <a:gd name="T2" fmla="*/ 31 w 63"/>
                <a:gd name="T3" fmla="*/ 0 h 1703"/>
                <a:gd name="T4" fmla="*/ 0 w 63"/>
                <a:gd name="T5" fmla="*/ 29 h 1703"/>
                <a:gd name="T6" fmla="*/ 0 w 63"/>
                <a:gd name="T7" fmla="*/ 32 h 1703"/>
                <a:gd name="T8" fmla="*/ 0 w 63"/>
                <a:gd name="T9" fmla="*/ 1703 h 1703"/>
                <a:gd name="T10" fmla="*/ 2 w 63"/>
                <a:gd name="T11" fmla="*/ 1703 h 1703"/>
                <a:gd name="T12" fmla="*/ 63 w 63"/>
                <a:gd name="T13" fmla="*/ 1703 h 1703"/>
                <a:gd name="T14" fmla="*/ 63 w 63"/>
                <a:gd name="T15" fmla="*/ 32 h 1703"/>
                <a:gd name="T16" fmla="*/ 57 w 63"/>
                <a:gd name="T17" fmla="*/ 16 h 1703"/>
                <a:gd name="T18" fmla="*/ 32 w 63"/>
                <a:gd name="T19" fmla="*/ 0 h 1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703">
                  <a:moveTo>
                    <a:pt x="32" y="0"/>
                  </a:moveTo>
                  <a:cubicBezTo>
                    <a:pt x="31" y="0"/>
                    <a:pt x="31" y="0"/>
                    <a:pt x="31" y="0"/>
                  </a:cubicBezTo>
                  <a:cubicBezTo>
                    <a:pt x="8" y="0"/>
                    <a:pt x="2" y="22"/>
                    <a:pt x="0" y="29"/>
                  </a:cubicBezTo>
                  <a:cubicBezTo>
                    <a:pt x="0" y="31"/>
                    <a:pt x="0" y="32"/>
                    <a:pt x="0" y="32"/>
                  </a:cubicBezTo>
                  <a:cubicBezTo>
                    <a:pt x="0" y="1703"/>
                    <a:pt x="0" y="1703"/>
                    <a:pt x="0" y="1703"/>
                  </a:cubicBezTo>
                  <a:cubicBezTo>
                    <a:pt x="2" y="1703"/>
                    <a:pt x="2" y="1703"/>
                    <a:pt x="2" y="1703"/>
                  </a:cubicBezTo>
                  <a:cubicBezTo>
                    <a:pt x="63" y="1703"/>
                    <a:pt x="63" y="1703"/>
                    <a:pt x="63" y="1703"/>
                  </a:cubicBezTo>
                  <a:cubicBezTo>
                    <a:pt x="63" y="32"/>
                    <a:pt x="63" y="32"/>
                    <a:pt x="63" y="32"/>
                  </a:cubicBezTo>
                  <a:cubicBezTo>
                    <a:pt x="63" y="32"/>
                    <a:pt x="62" y="24"/>
                    <a:pt x="57" y="16"/>
                  </a:cubicBezTo>
                  <a:cubicBezTo>
                    <a:pt x="53" y="8"/>
                    <a:pt x="45" y="0"/>
                    <a:pt x="32" y="0"/>
                  </a:cubicBezTo>
                </a:path>
              </a:pathLst>
            </a:custGeom>
            <a:solidFill>
              <a:schemeClr val="accent4"/>
            </a:solidFill>
            <a:ln>
              <a:noFill/>
            </a:ln>
          </p:spPr>
          <p:txBody>
            <a:bodyPr vert="horz" wrap="square" lIns="91440" tIns="45720" rIns="91440" bIns="4572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latin typeface="Arial" panose="020B0604020202020204" pitchFamily="34" charset="0"/>
                <a:cs typeface="Arial" panose="020B0604020202020204" pitchFamily="34" charset="0"/>
              </a:endParaRPr>
            </a:p>
          </p:txBody>
        </p:sp>
        <p:sp>
          <p:nvSpPr>
            <p:cNvPr id="742" name="Freeform 59"/>
            <p:cNvSpPr/>
            <p:nvPr/>
          </p:nvSpPr>
          <p:spPr bwMode="auto">
            <a:xfrm>
              <a:off x="6639990" y="3714572"/>
              <a:ext cx="67999" cy="184472"/>
            </a:xfrm>
            <a:custGeom>
              <a:avLst/>
              <a:gdLst>
                <a:gd name="T0" fmla="*/ 10 w 43"/>
                <a:gd name="T1" fmla="*/ 0 h 116"/>
                <a:gd name="T2" fmla="*/ 0 w 43"/>
                <a:gd name="T3" fmla="*/ 0 h 116"/>
                <a:gd name="T4" fmla="*/ 0 w 43"/>
                <a:gd name="T5" fmla="*/ 116 h 116"/>
                <a:gd name="T6" fmla="*/ 8 w 43"/>
                <a:gd name="T7" fmla="*/ 116 h 116"/>
                <a:gd name="T8" fmla="*/ 43 w 43"/>
                <a:gd name="T9" fmla="*/ 113 h 116"/>
                <a:gd name="T10" fmla="*/ 43 w 43"/>
                <a:gd name="T11" fmla="*/ 113 h 116"/>
                <a:gd name="T12" fmla="*/ 10 w 43"/>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3" h="116">
                  <a:moveTo>
                    <a:pt x="10" y="0"/>
                  </a:moveTo>
                  <a:cubicBezTo>
                    <a:pt x="0" y="0"/>
                    <a:pt x="0" y="0"/>
                    <a:pt x="0" y="0"/>
                  </a:cubicBezTo>
                  <a:cubicBezTo>
                    <a:pt x="0" y="116"/>
                    <a:pt x="0" y="116"/>
                    <a:pt x="0" y="116"/>
                  </a:cubicBezTo>
                  <a:cubicBezTo>
                    <a:pt x="3" y="116"/>
                    <a:pt x="5" y="116"/>
                    <a:pt x="8" y="116"/>
                  </a:cubicBezTo>
                  <a:cubicBezTo>
                    <a:pt x="19" y="116"/>
                    <a:pt x="31" y="115"/>
                    <a:pt x="43" y="113"/>
                  </a:cubicBezTo>
                  <a:cubicBezTo>
                    <a:pt x="43" y="113"/>
                    <a:pt x="43" y="113"/>
                    <a:pt x="43" y="113"/>
                  </a:cubicBezTo>
                  <a:cubicBezTo>
                    <a:pt x="10" y="0"/>
                    <a:pt x="10" y="0"/>
                    <a:pt x="10" y="0"/>
                  </a:cubicBezTo>
                </a:path>
              </a:pathLst>
            </a:custGeom>
            <a:solidFill>
              <a:schemeClr val="accent4"/>
            </a:solidFill>
            <a:ln>
              <a:noFill/>
            </a:ln>
          </p:spPr>
          <p:txBody>
            <a:bodyPr vert="horz" wrap="square" lIns="91440" tIns="45720" rIns="91440" bIns="4572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latin typeface="Arial" panose="020B0604020202020204" pitchFamily="34" charset="0"/>
                <a:cs typeface="Arial" panose="020B0604020202020204" pitchFamily="34" charset="0"/>
              </a:endParaRPr>
            </a:p>
          </p:txBody>
        </p:sp>
        <p:sp>
          <p:nvSpPr>
            <p:cNvPr id="743" name="Freeform 74"/>
            <p:cNvSpPr/>
            <p:nvPr/>
          </p:nvSpPr>
          <p:spPr bwMode="auto">
            <a:xfrm>
              <a:off x="4964931" y="2888488"/>
              <a:ext cx="1130395" cy="1117604"/>
            </a:xfrm>
            <a:custGeom>
              <a:avLst/>
              <a:gdLst>
                <a:gd name="T0" fmla="*/ 363 w 710"/>
                <a:gd name="T1" fmla="*/ 0 h 702"/>
                <a:gd name="T2" fmla="*/ 270 w 710"/>
                <a:gd name="T3" fmla="*/ 13 h 702"/>
                <a:gd name="T4" fmla="*/ 51 w 710"/>
                <a:gd name="T5" fmla="*/ 418 h 702"/>
                <a:gd name="T6" fmla="*/ 363 w 710"/>
                <a:gd name="T7" fmla="*/ 651 h 702"/>
                <a:gd name="T8" fmla="*/ 456 w 710"/>
                <a:gd name="T9" fmla="*/ 637 h 702"/>
                <a:gd name="T10" fmla="*/ 470 w 710"/>
                <a:gd name="T11" fmla="*/ 633 h 702"/>
                <a:gd name="T12" fmla="*/ 628 w 710"/>
                <a:gd name="T13" fmla="*/ 702 h 702"/>
                <a:gd name="T14" fmla="*/ 597 w 710"/>
                <a:gd name="T15" fmla="*/ 551 h 702"/>
                <a:gd name="T16" fmla="*/ 675 w 710"/>
                <a:gd name="T17" fmla="*/ 232 h 702"/>
                <a:gd name="T18" fmla="*/ 363 w 710"/>
                <a:gd name="T19" fmla="*/ 0 h 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0" h="702">
                  <a:moveTo>
                    <a:pt x="363" y="0"/>
                  </a:moveTo>
                  <a:cubicBezTo>
                    <a:pt x="332" y="0"/>
                    <a:pt x="301" y="4"/>
                    <a:pt x="270" y="13"/>
                  </a:cubicBezTo>
                  <a:cubicBezTo>
                    <a:pt x="98" y="65"/>
                    <a:pt x="0" y="246"/>
                    <a:pt x="51" y="418"/>
                  </a:cubicBezTo>
                  <a:cubicBezTo>
                    <a:pt x="93" y="560"/>
                    <a:pt x="223" y="651"/>
                    <a:pt x="363" y="651"/>
                  </a:cubicBezTo>
                  <a:cubicBezTo>
                    <a:pt x="394" y="651"/>
                    <a:pt x="425" y="647"/>
                    <a:pt x="456" y="637"/>
                  </a:cubicBezTo>
                  <a:cubicBezTo>
                    <a:pt x="461" y="636"/>
                    <a:pt x="465" y="634"/>
                    <a:pt x="470" y="633"/>
                  </a:cubicBezTo>
                  <a:cubicBezTo>
                    <a:pt x="628" y="702"/>
                    <a:pt x="628" y="702"/>
                    <a:pt x="628" y="702"/>
                  </a:cubicBezTo>
                  <a:cubicBezTo>
                    <a:pt x="597" y="551"/>
                    <a:pt x="597" y="551"/>
                    <a:pt x="597" y="551"/>
                  </a:cubicBezTo>
                  <a:cubicBezTo>
                    <a:pt x="676" y="469"/>
                    <a:pt x="710" y="349"/>
                    <a:pt x="675" y="232"/>
                  </a:cubicBezTo>
                  <a:cubicBezTo>
                    <a:pt x="633" y="91"/>
                    <a:pt x="503" y="0"/>
                    <a:pt x="363" y="0"/>
                  </a:cubicBezTo>
                </a:path>
              </a:pathLst>
            </a:custGeom>
            <a:solidFill>
              <a:srgbClr val="C7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latin typeface="Arial" panose="020B0604020202020204" pitchFamily="34" charset="0"/>
                <a:cs typeface="Arial" panose="020B0604020202020204" pitchFamily="34" charset="0"/>
              </a:endParaRPr>
            </a:p>
          </p:txBody>
        </p:sp>
        <p:sp>
          <p:nvSpPr>
            <p:cNvPr id="744" name="Freeform 75"/>
            <p:cNvSpPr/>
            <p:nvPr/>
          </p:nvSpPr>
          <p:spPr bwMode="auto">
            <a:xfrm>
              <a:off x="4883468" y="2805677"/>
              <a:ext cx="1130395" cy="1178197"/>
            </a:xfrm>
            <a:custGeom>
              <a:avLst/>
              <a:gdLst>
                <a:gd name="T0" fmla="*/ 675 w 710"/>
                <a:gd name="T1" fmla="*/ 271 h 740"/>
                <a:gd name="T2" fmla="*/ 270 w 710"/>
                <a:gd name="T3" fmla="*/ 52 h 740"/>
                <a:gd name="T4" fmla="*/ 52 w 710"/>
                <a:gd name="T5" fmla="*/ 457 h 740"/>
                <a:gd name="T6" fmla="*/ 456 w 710"/>
                <a:gd name="T7" fmla="*/ 676 h 740"/>
                <a:gd name="T8" fmla="*/ 471 w 710"/>
                <a:gd name="T9" fmla="*/ 671 h 740"/>
                <a:gd name="T10" fmla="*/ 628 w 710"/>
                <a:gd name="T11" fmla="*/ 740 h 740"/>
                <a:gd name="T12" fmla="*/ 598 w 710"/>
                <a:gd name="T13" fmla="*/ 589 h 740"/>
                <a:gd name="T14" fmla="*/ 675 w 710"/>
                <a:gd name="T15" fmla="*/ 271 h 7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10" h="740">
                  <a:moveTo>
                    <a:pt x="675" y="271"/>
                  </a:moveTo>
                  <a:cubicBezTo>
                    <a:pt x="624" y="98"/>
                    <a:pt x="443" y="0"/>
                    <a:pt x="270" y="52"/>
                  </a:cubicBezTo>
                  <a:cubicBezTo>
                    <a:pt x="98" y="103"/>
                    <a:pt x="0" y="285"/>
                    <a:pt x="52" y="457"/>
                  </a:cubicBezTo>
                  <a:cubicBezTo>
                    <a:pt x="103" y="629"/>
                    <a:pt x="284" y="727"/>
                    <a:pt x="456" y="676"/>
                  </a:cubicBezTo>
                  <a:cubicBezTo>
                    <a:pt x="461" y="674"/>
                    <a:pt x="466" y="673"/>
                    <a:pt x="471" y="671"/>
                  </a:cubicBezTo>
                  <a:cubicBezTo>
                    <a:pt x="628" y="740"/>
                    <a:pt x="628" y="740"/>
                    <a:pt x="628" y="740"/>
                  </a:cubicBezTo>
                  <a:cubicBezTo>
                    <a:pt x="598" y="589"/>
                    <a:pt x="598" y="589"/>
                    <a:pt x="598" y="589"/>
                  </a:cubicBezTo>
                  <a:cubicBezTo>
                    <a:pt x="676" y="508"/>
                    <a:pt x="710" y="387"/>
                    <a:pt x="675" y="271"/>
                  </a:cubicBezTo>
                  <a:close/>
                </a:path>
              </a:pathLst>
            </a:custGeom>
            <a:solidFill>
              <a:schemeClr val="accent3"/>
            </a:solidFill>
            <a:ln>
              <a:noFill/>
            </a:ln>
          </p:spPr>
          <p:txBody>
            <a:bodyPr vert="horz" wrap="square" lIns="91440" tIns="45720" rIns="91440" bIns="4572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latin typeface="Arial" panose="020B0604020202020204" pitchFamily="34" charset="0"/>
                <a:cs typeface="Arial" panose="020B0604020202020204" pitchFamily="34" charset="0"/>
              </a:endParaRPr>
            </a:p>
          </p:txBody>
        </p:sp>
        <p:sp>
          <p:nvSpPr>
            <p:cNvPr id="745" name="Freeform 61"/>
            <p:cNvSpPr/>
            <p:nvPr/>
          </p:nvSpPr>
          <p:spPr bwMode="auto">
            <a:xfrm>
              <a:off x="5125839" y="4141415"/>
              <a:ext cx="712977" cy="833490"/>
            </a:xfrm>
            <a:custGeom>
              <a:avLst/>
              <a:gdLst>
                <a:gd name="T0" fmla="*/ 224 w 448"/>
                <a:gd name="T1" fmla="*/ 0 h 524"/>
                <a:gd name="T2" fmla="*/ 0 w 448"/>
                <a:gd name="T3" fmla="*/ 224 h 524"/>
                <a:gd name="T4" fmla="*/ 224 w 448"/>
                <a:gd name="T5" fmla="*/ 448 h 524"/>
                <a:gd name="T6" fmla="*/ 234 w 448"/>
                <a:gd name="T7" fmla="*/ 448 h 524"/>
                <a:gd name="T8" fmla="*/ 324 w 448"/>
                <a:gd name="T9" fmla="*/ 524 h 524"/>
                <a:gd name="T10" fmla="*/ 334 w 448"/>
                <a:gd name="T11" fmla="*/ 419 h 524"/>
                <a:gd name="T12" fmla="*/ 448 w 448"/>
                <a:gd name="T13" fmla="*/ 224 h 524"/>
                <a:gd name="T14" fmla="*/ 224 w 448"/>
                <a:gd name="T15" fmla="*/ 0 h 5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8" h="524">
                  <a:moveTo>
                    <a:pt x="224" y="0"/>
                  </a:moveTo>
                  <a:cubicBezTo>
                    <a:pt x="100" y="0"/>
                    <a:pt x="0" y="100"/>
                    <a:pt x="0" y="224"/>
                  </a:cubicBezTo>
                  <a:cubicBezTo>
                    <a:pt x="0" y="347"/>
                    <a:pt x="100" y="448"/>
                    <a:pt x="224" y="448"/>
                  </a:cubicBezTo>
                  <a:cubicBezTo>
                    <a:pt x="227" y="448"/>
                    <a:pt x="231" y="448"/>
                    <a:pt x="234" y="448"/>
                  </a:cubicBezTo>
                  <a:cubicBezTo>
                    <a:pt x="324" y="524"/>
                    <a:pt x="324" y="524"/>
                    <a:pt x="324" y="524"/>
                  </a:cubicBezTo>
                  <a:cubicBezTo>
                    <a:pt x="334" y="419"/>
                    <a:pt x="334" y="419"/>
                    <a:pt x="334" y="419"/>
                  </a:cubicBezTo>
                  <a:cubicBezTo>
                    <a:pt x="402" y="380"/>
                    <a:pt x="448" y="307"/>
                    <a:pt x="448" y="224"/>
                  </a:cubicBezTo>
                  <a:cubicBezTo>
                    <a:pt x="448" y="100"/>
                    <a:pt x="348" y="0"/>
                    <a:pt x="224" y="0"/>
                  </a:cubicBezTo>
                </a:path>
              </a:pathLst>
            </a:custGeom>
            <a:solidFill>
              <a:srgbClr val="C7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latin typeface="Arial" panose="020B0604020202020204" pitchFamily="34" charset="0"/>
                <a:cs typeface="Arial" panose="020B0604020202020204" pitchFamily="34" charset="0"/>
              </a:endParaRPr>
            </a:p>
          </p:txBody>
        </p:sp>
        <p:sp>
          <p:nvSpPr>
            <p:cNvPr id="746" name="Freeform 69"/>
            <p:cNvSpPr/>
            <p:nvPr/>
          </p:nvSpPr>
          <p:spPr bwMode="auto">
            <a:xfrm>
              <a:off x="5100256" y="4103040"/>
              <a:ext cx="712977" cy="834163"/>
            </a:xfrm>
            <a:custGeom>
              <a:avLst/>
              <a:gdLst>
                <a:gd name="T0" fmla="*/ 448 w 448"/>
                <a:gd name="T1" fmla="*/ 224 h 524"/>
                <a:gd name="T2" fmla="*/ 224 w 448"/>
                <a:gd name="T3" fmla="*/ 0 h 524"/>
                <a:gd name="T4" fmla="*/ 0 w 448"/>
                <a:gd name="T5" fmla="*/ 224 h 524"/>
                <a:gd name="T6" fmla="*/ 224 w 448"/>
                <a:gd name="T7" fmla="*/ 448 h 524"/>
                <a:gd name="T8" fmla="*/ 234 w 448"/>
                <a:gd name="T9" fmla="*/ 448 h 524"/>
                <a:gd name="T10" fmla="*/ 324 w 448"/>
                <a:gd name="T11" fmla="*/ 524 h 524"/>
                <a:gd name="T12" fmla="*/ 334 w 448"/>
                <a:gd name="T13" fmla="*/ 419 h 524"/>
                <a:gd name="T14" fmla="*/ 448 w 448"/>
                <a:gd name="T15" fmla="*/ 224 h 5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8" h="524">
                  <a:moveTo>
                    <a:pt x="448" y="224"/>
                  </a:moveTo>
                  <a:cubicBezTo>
                    <a:pt x="448" y="100"/>
                    <a:pt x="348" y="0"/>
                    <a:pt x="224" y="0"/>
                  </a:cubicBezTo>
                  <a:cubicBezTo>
                    <a:pt x="100" y="0"/>
                    <a:pt x="0" y="100"/>
                    <a:pt x="0" y="224"/>
                  </a:cubicBezTo>
                  <a:cubicBezTo>
                    <a:pt x="0" y="347"/>
                    <a:pt x="100" y="448"/>
                    <a:pt x="224" y="448"/>
                  </a:cubicBezTo>
                  <a:cubicBezTo>
                    <a:pt x="227" y="448"/>
                    <a:pt x="231" y="448"/>
                    <a:pt x="234" y="448"/>
                  </a:cubicBezTo>
                  <a:cubicBezTo>
                    <a:pt x="324" y="524"/>
                    <a:pt x="324" y="524"/>
                    <a:pt x="324" y="524"/>
                  </a:cubicBezTo>
                  <a:cubicBezTo>
                    <a:pt x="334" y="419"/>
                    <a:pt x="334" y="419"/>
                    <a:pt x="334" y="419"/>
                  </a:cubicBezTo>
                  <a:cubicBezTo>
                    <a:pt x="402" y="380"/>
                    <a:pt x="448" y="307"/>
                    <a:pt x="448" y="224"/>
                  </a:cubicBezTo>
                  <a:close/>
                </a:path>
              </a:pathLst>
            </a:custGeom>
            <a:solidFill>
              <a:schemeClr val="accent2"/>
            </a:solidFill>
            <a:ln>
              <a:noFill/>
            </a:ln>
          </p:spPr>
          <p:txBody>
            <a:bodyPr vert="horz" wrap="square" lIns="91440" tIns="45720" rIns="91440" bIns="4572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latin typeface="Arial" panose="020B0604020202020204" pitchFamily="34" charset="0"/>
                <a:cs typeface="Arial" panose="020B0604020202020204" pitchFamily="34" charset="0"/>
              </a:endParaRPr>
            </a:p>
          </p:txBody>
        </p:sp>
        <p:sp>
          <p:nvSpPr>
            <p:cNvPr id="747" name="Freeform 76"/>
            <p:cNvSpPr/>
            <p:nvPr/>
          </p:nvSpPr>
          <p:spPr bwMode="auto">
            <a:xfrm>
              <a:off x="6908619" y="2555900"/>
              <a:ext cx="1320253" cy="1355936"/>
            </a:xfrm>
            <a:custGeom>
              <a:avLst/>
              <a:gdLst>
                <a:gd name="T0" fmla="*/ 407 w 829"/>
                <a:gd name="T1" fmla="*/ 0 h 852"/>
                <a:gd name="T2" fmla="*/ 31 w 829"/>
                <a:gd name="T3" fmla="*/ 301 h 852"/>
                <a:gd name="T4" fmla="*/ 149 w 829"/>
                <a:gd name="T5" fmla="*/ 671 h 852"/>
                <a:gd name="T6" fmla="*/ 125 w 829"/>
                <a:gd name="T7" fmla="*/ 852 h 852"/>
                <a:gd name="T8" fmla="*/ 306 w 829"/>
                <a:gd name="T9" fmla="*/ 757 h 852"/>
                <a:gd name="T10" fmla="*/ 323 w 829"/>
                <a:gd name="T11" fmla="*/ 761 h 852"/>
                <a:gd name="T12" fmla="*/ 408 w 829"/>
                <a:gd name="T13" fmla="*/ 771 h 852"/>
                <a:gd name="T14" fmla="*/ 783 w 829"/>
                <a:gd name="T15" fmla="*/ 470 h 852"/>
                <a:gd name="T16" fmla="*/ 491 w 829"/>
                <a:gd name="T17" fmla="*/ 10 h 852"/>
                <a:gd name="T18" fmla="*/ 407 w 829"/>
                <a:gd name="T19" fmla="*/ 0 h 8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29" h="852">
                  <a:moveTo>
                    <a:pt x="407" y="0"/>
                  </a:moveTo>
                  <a:cubicBezTo>
                    <a:pt x="231" y="0"/>
                    <a:pt x="72" y="122"/>
                    <a:pt x="31" y="301"/>
                  </a:cubicBezTo>
                  <a:cubicBezTo>
                    <a:pt x="0" y="442"/>
                    <a:pt x="49" y="581"/>
                    <a:pt x="149" y="671"/>
                  </a:cubicBezTo>
                  <a:cubicBezTo>
                    <a:pt x="125" y="852"/>
                    <a:pt x="125" y="852"/>
                    <a:pt x="125" y="852"/>
                  </a:cubicBezTo>
                  <a:cubicBezTo>
                    <a:pt x="306" y="757"/>
                    <a:pt x="306" y="757"/>
                    <a:pt x="306" y="757"/>
                  </a:cubicBezTo>
                  <a:cubicBezTo>
                    <a:pt x="312" y="759"/>
                    <a:pt x="317" y="760"/>
                    <a:pt x="323" y="761"/>
                  </a:cubicBezTo>
                  <a:cubicBezTo>
                    <a:pt x="351" y="768"/>
                    <a:pt x="380" y="771"/>
                    <a:pt x="408" y="771"/>
                  </a:cubicBezTo>
                  <a:cubicBezTo>
                    <a:pt x="584" y="771"/>
                    <a:pt x="743" y="649"/>
                    <a:pt x="783" y="470"/>
                  </a:cubicBezTo>
                  <a:cubicBezTo>
                    <a:pt x="829" y="262"/>
                    <a:pt x="699" y="56"/>
                    <a:pt x="491" y="10"/>
                  </a:cubicBezTo>
                  <a:cubicBezTo>
                    <a:pt x="463" y="4"/>
                    <a:pt x="435" y="0"/>
                    <a:pt x="407" y="0"/>
                  </a:cubicBezTo>
                </a:path>
              </a:pathLst>
            </a:custGeom>
            <a:solidFill>
              <a:srgbClr val="C7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latin typeface="Arial" panose="020B0604020202020204" pitchFamily="34" charset="0"/>
                <a:cs typeface="Arial" panose="020B0604020202020204" pitchFamily="34" charset="0"/>
              </a:endParaRPr>
            </a:p>
          </p:txBody>
        </p:sp>
        <p:sp>
          <p:nvSpPr>
            <p:cNvPr id="748" name="Freeform 77"/>
            <p:cNvSpPr/>
            <p:nvPr/>
          </p:nvSpPr>
          <p:spPr bwMode="auto">
            <a:xfrm>
              <a:off x="6951707" y="2428654"/>
              <a:ext cx="1321600" cy="1413163"/>
            </a:xfrm>
            <a:custGeom>
              <a:avLst/>
              <a:gdLst>
                <a:gd name="T0" fmla="*/ 492 w 830"/>
                <a:gd name="T1" fmla="*/ 46 h 888"/>
                <a:gd name="T2" fmla="*/ 32 w 830"/>
                <a:gd name="T3" fmla="*/ 338 h 888"/>
                <a:gd name="T4" fmla="*/ 149 w 830"/>
                <a:gd name="T5" fmla="*/ 708 h 888"/>
                <a:gd name="T6" fmla="*/ 126 w 830"/>
                <a:gd name="T7" fmla="*/ 888 h 888"/>
                <a:gd name="T8" fmla="*/ 306 w 830"/>
                <a:gd name="T9" fmla="*/ 793 h 888"/>
                <a:gd name="T10" fmla="*/ 323 w 830"/>
                <a:gd name="T11" fmla="*/ 798 h 888"/>
                <a:gd name="T12" fmla="*/ 783 w 830"/>
                <a:gd name="T13" fmla="*/ 506 h 888"/>
                <a:gd name="T14" fmla="*/ 492 w 830"/>
                <a:gd name="T15" fmla="*/ 46 h 8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0" h="888">
                  <a:moveTo>
                    <a:pt x="492" y="46"/>
                  </a:moveTo>
                  <a:cubicBezTo>
                    <a:pt x="284" y="0"/>
                    <a:pt x="78" y="130"/>
                    <a:pt x="32" y="338"/>
                  </a:cubicBezTo>
                  <a:cubicBezTo>
                    <a:pt x="0" y="478"/>
                    <a:pt x="50" y="618"/>
                    <a:pt x="149" y="708"/>
                  </a:cubicBezTo>
                  <a:cubicBezTo>
                    <a:pt x="126" y="888"/>
                    <a:pt x="126" y="888"/>
                    <a:pt x="126" y="888"/>
                  </a:cubicBezTo>
                  <a:cubicBezTo>
                    <a:pt x="306" y="793"/>
                    <a:pt x="306" y="793"/>
                    <a:pt x="306" y="793"/>
                  </a:cubicBezTo>
                  <a:cubicBezTo>
                    <a:pt x="312" y="795"/>
                    <a:pt x="317" y="796"/>
                    <a:pt x="323" y="798"/>
                  </a:cubicBezTo>
                  <a:cubicBezTo>
                    <a:pt x="531" y="844"/>
                    <a:pt x="737" y="714"/>
                    <a:pt x="783" y="506"/>
                  </a:cubicBezTo>
                  <a:cubicBezTo>
                    <a:pt x="830" y="299"/>
                    <a:pt x="699" y="93"/>
                    <a:pt x="492" y="46"/>
                  </a:cubicBezTo>
                  <a:close/>
                </a:path>
              </a:pathLst>
            </a:custGeom>
            <a:solidFill>
              <a:schemeClr val="accent4"/>
            </a:solidFill>
            <a:ln>
              <a:noFill/>
            </a:ln>
          </p:spPr>
          <p:txBody>
            <a:bodyPr vert="horz" wrap="square" lIns="91440" tIns="45720" rIns="91440" bIns="4572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latin typeface="Arial" panose="020B0604020202020204" pitchFamily="34" charset="0"/>
                <a:cs typeface="Arial" panose="020B0604020202020204" pitchFamily="34" charset="0"/>
              </a:endParaRPr>
            </a:p>
          </p:txBody>
        </p:sp>
        <p:sp>
          <p:nvSpPr>
            <p:cNvPr id="749" name="Freeform 67"/>
            <p:cNvSpPr/>
            <p:nvPr/>
          </p:nvSpPr>
          <p:spPr bwMode="auto">
            <a:xfrm>
              <a:off x="7088378" y="4158920"/>
              <a:ext cx="820025" cy="958042"/>
            </a:xfrm>
            <a:custGeom>
              <a:avLst/>
              <a:gdLst>
                <a:gd name="T0" fmla="*/ 258 w 515"/>
                <a:gd name="T1" fmla="*/ 0 h 602"/>
                <a:gd name="T2" fmla="*/ 0 w 515"/>
                <a:gd name="T3" fmla="*/ 257 h 602"/>
                <a:gd name="T4" fmla="*/ 131 w 515"/>
                <a:gd name="T5" fmla="*/ 481 h 602"/>
                <a:gd name="T6" fmla="*/ 142 w 515"/>
                <a:gd name="T7" fmla="*/ 602 h 602"/>
                <a:gd name="T8" fmla="*/ 246 w 515"/>
                <a:gd name="T9" fmla="*/ 514 h 602"/>
                <a:gd name="T10" fmla="*/ 258 w 515"/>
                <a:gd name="T11" fmla="*/ 514 h 602"/>
                <a:gd name="T12" fmla="*/ 515 w 515"/>
                <a:gd name="T13" fmla="*/ 257 h 602"/>
                <a:gd name="T14" fmla="*/ 258 w 515"/>
                <a:gd name="T15" fmla="*/ 0 h 6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5" h="602">
                  <a:moveTo>
                    <a:pt x="258" y="0"/>
                  </a:moveTo>
                  <a:cubicBezTo>
                    <a:pt x="116" y="0"/>
                    <a:pt x="0" y="115"/>
                    <a:pt x="0" y="257"/>
                  </a:cubicBezTo>
                  <a:cubicBezTo>
                    <a:pt x="0" y="353"/>
                    <a:pt x="53" y="437"/>
                    <a:pt x="131" y="481"/>
                  </a:cubicBezTo>
                  <a:cubicBezTo>
                    <a:pt x="142" y="602"/>
                    <a:pt x="142" y="602"/>
                    <a:pt x="142" y="602"/>
                  </a:cubicBezTo>
                  <a:cubicBezTo>
                    <a:pt x="246" y="514"/>
                    <a:pt x="246" y="514"/>
                    <a:pt x="246" y="514"/>
                  </a:cubicBezTo>
                  <a:cubicBezTo>
                    <a:pt x="250" y="514"/>
                    <a:pt x="254" y="514"/>
                    <a:pt x="258" y="514"/>
                  </a:cubicBezTo>
                  <a:cubicBezTo>
                    <a:pt x="400" y="514"/>
                    <a:pt x="515" y="399"/>
                    <a:pt x="515" y="257"/>
                  </a:cubicBezTo>
                  <a:cubicBezTo>
                    <a:pt x="515" y="115"/>
                    <a:pt x="400" y="0"/>
                    <a:pt x="258" y="0"/>
                  </a:cubicBezTo>
                </a:path>
              </a:pathLst>
            </a:custGeom>
            <a:solidFill>
              <a:srgbClr val="C7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latin typeface="Arial" panose="020B0604020202020204" pitchFamily="34" charset="0"/>
                <a:cs typeface="Arial" panose="020B0604020202020204" pitchFamily="34" charset="0"/>
              </a:endParaRPr>
            </a:p>
          </p:txBody>
        </p:sp>
        <p:sp>
          <p:nvSpPr>
            <p:cNvPr id="750" name="Freeform 68"/>
            <p:cNvSpPr/>
            <p:nvPr/>
          </p:nvSpPr>
          <p:spPr bwMode="auto">
            <a:xfrm>
              <a:off x="7004221" y="4138049"/>
              <a:ext cx="818678" cy="958042"/>
            </a:xfrm>
            <a:custGeom>
              <a:avLst/>
              <a:gdLst>
                <a:gd name="T0" fmla="*/ 257 w 514"/>
                <a:gd name="T1" fmla="*/ 0 h 602"/>
                <a:gd name="T2" fmla="*/ 0 w 514"/>
                <a:gd name="T3" fmla="*/ 257 h 602"/>
                <a:gd name="T4" fmla="*/ 131 w 514"/>
                <a:gd name="T5" fmla="*/ 481 h 602"/>
                <a:gd name="T6" fmla="*/ 142 w 514"/>
                <a:gd name="T7" fmla="*/ 602 h 602"/>
                <a:gd name="T8" fmla="*/ 246 w 514"/>
                <a:gd name="T9" fmla="*/ 514 h 602"/>
                <a:gd name="T10" fmla="*/ 257 w 514"/>
                <a:gd name="T11" fmla="*/ 514 h 602"/>
                <a:gd name="T12" fmla="*/ 514 w 514"/>
                <a:gd name="T13" fmla="*/ 257 h 602"/>
                <a:gd name="T14" fmla="*/ 257 w 514"/>
                <a:gd name="T15" fmla="*/ 0 h 6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4" h="602">
                  <a:moveTo>
                    <a:pt x="257" y="0"/>
                  </a:moveTo>
                  <a:cubicBezTo>
                    <a:pt x="115" y="0"/>
                    <a:pt x="0" y="115"/>
                    <a:pt x="0" y="257"/>
                  </a:cubicBezTo>
                  <a:cubicBezTo>
                    <a:pt x="0" y="353"/>
                    <a:pt x="53" y="437"/>
                    <a:pt x="131" y="481"/>
                  </a:cubicBezTo>
                  <a:cubicBezTo>
                    <a:pt x="142" y="602"/>
                    <a:pt x="142" y="602"/>
                    <a:pt x="142" y="602"/>
                  </a:cubicBezTo>
                  <a:cubicBezTo>
                    <a:pt x="246" y="514"/>
                    <a:pt x="246" y="514"/>
                    <a:pt x="246" y="514"/>
                  </a:cubicBezTo>
                  <a:cubicBezTo>
                    <a:pt x="249" y="514"/>
                    <a:pt x="253" y="514"/>
                    <a:pt x="257" y="514"/>
                  </a:cubicBezTo>
                  <a:cubicBezTo>
                    <a:pt x="399" y="514"/>
                    <a:pt x="514" y="399"/>
                    <a:pt x="514" y="257"/>
                  </a:cubicBezTo>
                  <a:cubicBezTo>
                    <a:pt x="514" y="115"/>
                    <a:pt x="399" y="0"/>
                    <a:pt x="257" y="0"/>
                  </a:cubicBezTo>
                  <a:close/>
                </a:path>
              </a:pathLst>
            </a:custGeom>
            <a:solidFill>
              <a:schemeClr val="accent1"/>
            </a:solidFill>
            <a:ln>
              <a:noFill/>
            </a:ln>
          </p:spPr>
          <p:txBody>
            <a:bodyPr vert="horz" wrap="square" lIns="91440" tIns="45720" rIns="91440" bIns="4572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latin typeface="Arial" panose="020B0604020202020204" pitchFamily="34" charset="0"/>
                <a:cs typeface="Arial" panose="020B0604020202020204" pitchFamily="34" charset="0"/>
              </a:endParaRPr>
            </a:p>
          </p:txBody>
        </p:sp>
        <p:sp>
          <p:nvSpPr>
            <p:cNvPr id="751" name="Freeform 62"/>
            <p:cNvSpPr/>
            <p:nvPr/>
          </p:nvSpPr>
          <p:spPr bwMode="auto">
            <a:xfrm>
              <a:off x="5966062" y="2094047"/>
              <a:ext cx="977566" cy="1144534"/>
            </a:xfrm>
            <a:custGeom>
              <a:avLst/>
              <a:gdLst>
                <a:gd name="T0" fmla="*/ 307 w 614"/>
                <a:gd name="T1" fmla="*/ 0 h 719"/>
                <a:gd name="T2" fmla="*/ 0 w 614"/>
                <a:gd name="T3" fmla="*/ 307 h 719"/>
                <a:gd name="T4" fmla="*/ 307 w 614"/>
                <a:gd name="T5" fmla="*/ 615 h 719"/>
                <a:gd name="T6" fmla="*/ 321 w 614"/>
                <a:gd name="T7" fmla="*/ 614 h 719"/>
                <a:gd name="T8" fmla="*/ 445 w 614"/>
                <a:gd name="T9" fmla="*/ 719 h 719"/>
                <a:gd name="T10" fmla="*/ 458 w 614"/>
                <a:gd name="T11" fmla="*/ 575 h 719"/>
                <a:gd name="T12" fmla="*/ 614 w 614"/>
                <a:gd name="T13" fmla="*/ 307 h 719"/>
                <a:gd name="T14" fmla="*/ 307 w 614"/>
                <a:gd name="T15" fmla="*/ 0 h 7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4" h="719">
                  <a:moveTo>
                    <a:pt x="307" y="0"/>
                  </a:moveTo>
                  <a:cubicBezTo>
                    <a:pt x="137" y="0"/>
                    <a:pt x="0" y="138"/>
                    <a:pt x="0" y="307"/>
                  </a:cubicBezTo>
                  <a:cubicBezTo>
                    <a:pt x="0" y="477"/>
                    <a:pt x="137" y="615"/>
                    <a:pt x="307" y="615"/>
                  </a:cubicBezTo>
                  <a:cubicBezTo>
                    <a:pt x="312" y="615"/>
                    <a:pt x="316" y="615"/>
                    <a:pt x="321" y="614"/>
                  </a:cubicBezTo>
                  <a:cubicBezTo>
                    <a:pt x="445" y="719"/>
                    <a:pt x="445" y="719"/>
                    <a:pt x="445" y="719"/>
                  </a:cubicBezTo>
                  <a:cubicBezTo>
                    <a:pt x="458" y="575"/>
                    <a:pt x="458" y="575"/>
                    <a:pt x="458" y="575"/>
                  </a:cubicBezTo>
                  <a:cubicBezTo>
                    <a:pt x="551" y="522"/>
                    <a:pt x="614" y="422"/>
                    <a:pt x="614" y="307"/>
                  </a:cubicBezTo>
                  <a:cubicBezTo>
                    <a:pt x="614" y="138"/>
                    <a:pt x="477" y="0"/>
                    <a:pt x="307" y="0"/>
                  </a:cubicBezTo>
                </a:path>
              </a:pathLst>
            </a:custGeom>
            <a:solidFill>
              <a:srgbClr val="C7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latin typeface="Arial" panose="020B0604020202020204" pitchFamily="34" charset="0"/>
                <a:cs typeface="Arial" panose="020B0604020202020204" pitchFamily="34" charset="0"/>
              </a:endParaRPr>
            </a:p>
          </p:txBody>
        </p:sp>
        <p:sp>
          <p:nvSpPr>
            <p:cNvPr id="752" name="Freeform 63"/>
            <p:cNvSpPr/>
            <p:nvPr/>
          </p:nvSpPr>
          <p:spPr bwMode="auto">
            <a:xfrm>
              <a:off x="5863054" y="2068463"/>
              <a:ext cx="977566" cy="1144534"/>
            </a:xfrm>
            <a:custGeom>
              <a:avLst/>
              <a:gdLst>
                <a:gd name="T0" fmla="*/ 614 w 614"/>
                <a:gd name="T1" fmla="*/ 307 h 719"/>
                <a:gd name="T2" fmla="*/ 307 w 614"/>
                <a:gd name="T3" fmla="*/ 0 h 719"/>
                <a:gd name="T4" fmla="*/ 0 w 614"/>
                <a:gd name="T5" fmla="*/ 307 h 719"/>
                <a:gd name="T6" fmla="*/ 307 w 614"/>
                <a:gd name="T7" fmla="*/ 614 h 719"/>
                <a:gd name="T8" fmla="*/ 321 w 614"/>
                <a:gd name="T9" fmla="*/ 614 h 719"/>
                <a:gd name="T10" fmla="*/ 445 w 614"/>
                <a:gd name="T11" fmla="*/ 719 h 719"/>
                <a:gd name="T12" fmla="*/ 458 w 614"/>
                <a:gd name="T13" fmla="*/ 575 h 719"/>
                <a:gd name="T14" fmla="*/ 614 w 614"/>
                <a:gd name="T15" fmla="*/ 307 h 7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4" h="719">
                  <a:moveTo>
                    <a:pt x="614" y="307"/>
                  </a:moveTo>
                  <a:cubicBezTo>
                    <a:pt x="614" y="138"/>
                    <a:pt x="477" y="0"/>
                    <a:pt x="307" y="0"/>
                  </a:cubicBezTo>
                  <a:cubicBezTo>
                    <a:pt x="137" y="0"/>
                    <a:pt x="0" y="138"/>
                    <a:pt x="0" y="307"/>
                  </a:cubicBezTo>
                  <a:cubicBezTo>
                    <a:pt x="0" y="477"/>
                    <a:pt x="137" y="614"/>
                    <a:pt x="307" y="614"/>
                  </a:cubicBezTo>
                  <a:cubicBezTo>
                    <a:pt x="312" y="614"/>
                    <a:pt x="316" y="614"/>
                    <a:pt x="321" y="614"/>
                  </a:cubicBezTo>
                  <a:cubicBezTo>
                    <a:pt x="445" y="719"/>
                    <a:pt x="445" y="719"/>
                    <a:pt x="445" y="719"/>
                  </a:cubicBezTo>
                  <a:cubicBezTo>
                    <a:pt x="458" y="575"/>
                    <a:pt x="458" y="575"/>
                    <a:pt x="458" y="575"/>
                  </a:cubicBezTo>
                  <a:cubicBezTo>
                    <a:pt x="551" y="522"/>
                    <a:pt x="614" y="422"/>
                    <a:pt x="614" y="307"/>
                  </a:cubicBezTo>
                  <a:close/>
                </a:path>
              </a:pathLst>
            </a:custGeom>
            <a:solidFill>
              <a:schemeClr val="accent4"/>
            </a:solidFill>
            <a:ln>
              <a:noFill/>
            </a:ln>
          </p:spPr>
          <p:txBody>
            <a:bodyPr vert="horz" wrap="square" lIns="91440" tIns="45720" rIns="91440" bIns="4572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latin typeface="Arial" panose="020B0604020202020204" pitchFamily="34" charset="0"/>
                <a:cs typeface="Arial" panose="020B0604020202020204" pitchFamily="34" charset="0"/>
              </a:endParaRPr>
            </a:p>
          </p:txBody>
        </p:sp>
        <p:sp>
          <p:nvSpPr>
            <p:cNvPr id="753" name="Freeform 64"/>
            <p:cNvSpPr>
              <a:spLocks noEditPoints="1"/>
            </p:cNvSpPr>
            <p:nvPr/>
          </p:nvSpPr>
          <p:spPr bwMode="auto">
            <a:xfrm>
              <a:off x="4183282" y="4288858"/>
              <a:ext cx="888023" cy="1039506"/>
            </a:xfrm>
            <a:custGeom>
              <a:avLst/>
              <a:gdLst>
                <a:gd name="T0" fmla="*/ 231 w 558"/>
                <a:gd name="T1" fmla="*/ 391 h 653"/>
                <a:gd name="T2" fmla="*/ 248 w 558"/>
                <a:gd name="T3" fmla="*/ 386 h 653"/>
                <a:gd name="T4" fmla="*/ 263 w 558"/>
                <a:gd name="T5" fmla="*/ 344 h 653"/>
                <a:gd name="T6" fmla="*/ 231 w 558"/>
                <a:gd name="T7" fmla="*/ 305 h 653"/>
                <a:gd name="T8" fmla="*/ 185 w 558"/>
                <a:gd name="T9" fmla="*/ 154 h 653"/>
                <a:gd name="T10" fmla="*/ 173 w 558"/>
                <a:gd name="T11" fmla="*/ 185 h 653"/>
                <a:gd name="T12" fmla="*/ 204 w 558"/>
                <a:gd name="T13" fmla="*/ 223 h 653"/>
                <a:gd name="T14" fmla="*/ 204 w 558"/>
                <a:gd name="T15" fmla="*/ 393 h 653"/>
                <a:gd name="T16" fmla="*/ 174 w 558"/>
                <a:gd name="T17" fmla="*/ 281 h 653"/>
                <a:gd name="T18" fmla="*/ 127 w 558"/>
                <a:gd name="T19" fmla="*/ 235 h 653"/>
                <a:gd name="T20" fmla="*/ 125 w 558"/>
                <a:gd name="T21" fmla="*/ 169 h 653"/>
                <a:gd name="T22" fmla="*/ 168 w 558"/>
                <a:gd name="T23" fmla="*/ 123 h 653"/>
                <a:gd name="T24" fmla="*/ 204 w 558"/>
                <a:gd name="T25" fmla="*/ 75 h 653"/>
                <a:gd name="T26" fmla="*/ 231 w 558"/>
                <a:gd name="T27" fmla="*/ 107 h 653"/>
                <a:gd name="T28" fmla="*/ 269 w 558"/>
                <a:gd name="T29" fmla="*/ 109 h 653"/>
                <a:gd name="T30" fmla="*/ 295 w 558"/>
                <a:gd name="T31" fmla="*/ 162 h 653"/>
                <a:gd name="T32" fmla="*/ 231 w 558"/>
                <a:gd name="T33" fmla="*/ 147 h 653"/>
                <a:gd name="T34" fmla="*/ 261 w 558"/>
                <a:gd name="T35" fmla="*/ 247 h 653"/>
                <a:gd name="T36" fmla="*/ 310 w 558"/>
                <a:gd name="T37" fmla="*/ 294 h 653"/>
                <a:gd name="T38" fmla="*/ 312 w 558"/>
                <a:gd name="T39" fmla="*/ 365 h 653"/>
                <a:gd name="T40" fmla="*/ 267 w 558"/>
                <a:gd name="T41" fmla="*/ 416 h 653"/>
                <a:gd name="T42" fmla="*/ 231 w 558"/>
                <a:gd name="T43" fmla="*/ 467 h 653"/>
                <a:gd name="T44" fmla="*/ 204 w 558"/>
                <a:gd name="T45" fmla="*/ 433 h 653"/>
                <a:gd name="T46" fmla="*/ 199 w 558"/>
                <a:gd name="T47" fmla="*/ 433 h 653"/>
                <a:gd name="T48" fmla="*/ 149 w 558"/>
                <a:gd name="T49" fmla="*/ 427 h 653"/>
                <a:gd name="T50" fmla="*/ 108 w 558"/>
                <a:gd name="T51" fmla="*/ 410 h 653"/>
                <a:gd name="T52" fmla="*/ 139 w 558"/>
                <a:gd name="T53" fmla="*/ 372 h 653"/>
                <a:gd name="T54" fmla="*/ 182 w 558"/>
                <a:gd name="T55" fmla="*/ 389 h 653"/>
                <a:gd name="T56" fmla="*/ 279 w 558"/>
                <a:gd name="T57" fmla="*/ 0 h 653"/>
                <a:gd name="T58" fmla="*/ 279 w 558"/>
                <a:gd name="T59" fmla="*/ 558 h 653"/>
                <a:gd name="T60" fmla="*/ 405 w 558"/>
                <a:gd name="T61" fmla="*/ 653 h 653"/>
                <a:gd name="T62" fmla="*/ 558 w 558"/>
                <a:gd name="T63" fmla="*/ 279 h 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58" h="653">
                  <a:moveTo>
                    <a:pt x="231" y="305"/>
                  </a:moveTo>
                  <a:cubicBezTo>
                    <a:pt x="231" y="391"/>
                    <a:pt x="231" y="391"/>
                    <a:pt x="231" y="391"/>
                  </a:cubicBezTo>
                  <a:cubicBezTo>
                    <a:pt x="234" y="391"/>
                    <a:pt x="237" y="390"/>
                    <a:pt x="240" y="389"/>
                  </a:cubicBezTo>
                  <a:cubicBezTo>
                    <a:pt x="242" y="388"/>
                    <a:pt x="245" y="387"/>
                    <a:pt x="248" y="386"/>
                  </a:cubicBezTo>
                  <a:cubicBezTo>
                    <a:pt x="252" y="384"/>
                    <a:pt x="256" y="380"/>
                    <a:pt x="259" y="373"/>
                  </a:cubicBezTo>
                  <a:cubicBezTo>
                    <a:pt x="262" y="365"/>
                    <a:pt x="263" y="356"/>
                    <a:pt x="263" y="344"/>
                  </a:cubicBezTo>
                  <a:cubicBezTo>
                    <a:pt x="263" y="335"/>
                    <a:pt x="260" y="327"/>
                    <a:pt x="254" y="321"/>
                  </a:cubicBezTo>
                  <a:cubicBezTo>
                    <a:pt x="248" y="315"/>
                    <a:pt x="240" y="310"/>
                    <a:pt x="231" y="305"/>
                  </a:cubicBezTo>
                  <a:moveTo>
                    <a:pt x="204" y="148"/>
                  </a:moveTo>
                  <a:cubicBezTo>
                    <a:pt x="196" y="149"/>
                    <a:pt x="190" y="151"/>
                    <a:pt x="185" y="154"/>
                  </a:cubicBezTo>
                  <a:cubicBezTo>
                    <a:pt x="181" y="156"/>
                    <a:pt x="178" y="160"/>
                    <a:pt x="176" y="165"/>
                  </a:cubicBezTo>
                  <a:cubicBezTo>
                    <a:pt x="174" y="170"/>
                    <a:pt x="173" y="177"/>
                    <a:pt x="173" y="185"/>
                  </a:cubicBezTo>
                  <a:cubicBezTo>
                    <a:pt x="173" y="194"/>
                    <a:pt x="176" y="202"/>
                    <a:pt x="182" y="208"/>
                  </a:cubicBezTo>
                  <a:cubicBezTo>
                    <a:pt x="188" y="214"/>
                    <a:pt x="195" y="219"/>
                    <a:pt x="204" y="223"/>
                  </a:cubicBezTo>
                  <a:cubicBezTo>
                    <a:pt x="204" y="148"/>
                    <a:pt x="204" y="148"/>
                    <a:pt x="204" y="148"/>
                  </a:cubicBezTo>
                  <a:moveTo>
                    <a:pt x="204" y="393"/>
                  </a:moveTo>
                  <a:cubicBezTo>
                    <a:pt x="204" y="294"/>
                    <a:pt x="204" y="294"/>
                    <a:pt x="204" y="294"/>
                  </a:cubicBezTo>
                  <a:cubicBezTo>
                    <a:pt x="194" y="290"/>
                    <a:pt x="184" y="286"/>
                    <a:pt x="174" y="281"/>
                  </a:cubicBezTo>
                  <a:cubicBezTo>
                    <a:pt x="164" y="276"/>
                    <a:pt x="155" y="270"/>
                    <a:pt x="147" y="263"/>
                  </a:cubicBezTo>
                  <a:cubicBezTo>
                    <a:pt x="138" y="255"/>
                    <a:pt x="132" y="246"/>
                    <a:pt x="127" y="235"/>
                  </a:cubicBezTo>
                  <a:cubicBezTo>
                    <a:pt x="121" y="224"/>
                    <a:pt x="119" y="211"/>
                    <a:pt x="119" y="194"/>
                  </a:cubicBezTo>
                  <a:cubicBezTo>
                    <a:pt x="119" y="186"/>
                    <a:pt x="121" y="178"/>
                    <a:pt x="125" y="169"/>
                  </a:cubicBezTo>
                  <a:cubicBezTo>
                    <a:pt x="129" y="160"/>
                    <a:pt x="134" y="152"/>
                    <a:pt x="141" y="144"/>
                  </a:cubicBezTo>
                  <a:cubicBezTo>
                    <a:pt x="149" y="136"/>
                    <a:pt x="158" y="129"/>
                    <a:pt x="168" y="123"/>
                  </a:cubicBezTo>
                  <a:cubicBezTo>
                    <a:pt x="179" y="117"/>
                    <a:pt x="191" y="112"/>
                    <a:pt x="204" y="110"/>
                  </a:cubicBezTo>
                  <a:cubicBezTo>
                    <a:pt x="204" y="75"/>
                    <a:pt x="204" y="75"/>
                    <a:pt x="204" y="75"/>
                  </a:cubicBezTo>
                  <a:cubicBezTo>
                    <a:pt x="231" y="75"/>
                    <a:pt x="231" y="75"/>
                    <a:pt x="231" y="75"/>
                  </a:cubicBezTo>
                  <a:cubicBezTo>
                    <a:pt x="231" y="107"/>
                    <a:pt x="231" y="107"/>
                    <a:pt x="231" y="107"/>
                  </a:cubicBezTo>
                  <a:cubicBezTo>
                    <a:pt x="231" y="107"/>
                    <a:pt x="231" y="107"/>
                    <a:pt x="231" y="107"/>
                  </a:cubicBezTo>
                  <a:cubicBezTo>
                    <a:pt x="245" y="107"/>
                    <a:pt x="257" y="108"/>
                    <a:pt x="269" y="109"/>
                  </a:cubicBezTo>
                  <a:cubicBezTo>
                    <a:pt x="280" y="111"/>
                    <a:pt x="292" y="113"/>
                    <a:pt x="304" y="115"/>
                  </a:cubicBezTo>
                  <a:cubicBezTo>
                    <a:pt x="295" y="162"/>
                    <a:pt x="295" y="162"/>
                    <a:pt x="295" y="162"/>
                  </a:cubicBezTo>
                  <a:cubicBezTo>
                    <a:pt x="284" y="158"/>
                    <a:pt x="274" y="155"/>
                    <a:pt x="263" y="152"/>
                  </a:cubicBezTo>
                  <a:cubicBezTo>
                    <a:pt x="251" y="149"/>
                    <a:pt x="241" y="148"/>
                    <a:pt x="231" y="147"/>
                  </a:cubicBezTo>
                  <a:cubicBezTo>
                    <a:pt x="231" y="234"/>
                    <a:pt x="231" y="234"/>
                    <a:pt x="231" y="234"/>
                  </a:cubicBezTo>
                  <a:cubicBezTo>
                    <a:pt x="240" y="238"/>
                    <a:pt x="251" y="243"/>
                    <a:pt x="261" y="247"/>
                  </a:cubicBezTo>
                  <a:cubicBezTo>
                    <a:pt x="271" y="252"/>
                    <a:pt x="281" y="258"/>
                    <a:pt x="289" y="266"/>
                  </a:cubicBezTo>
                  <a:cubicBezTo>
                    <a:pt x="298" y="273"/>
                    <a:pt x="305" y="283"/>
                    <a:pt x="310" y="294"/>
                  </a:cubicBezTo>
                  <a:cubicBezTo>
                    <a:pt x="315" y="305"/>
                    <a:pt x="318" y="319"/>
                    <a:pt x="318" y="336"/>
                  </a:cubicBezTo>
                  <a:cubicBezTo>
                    <a:pt x="318" y="346"/>
                    <a:pt x="316" y="356"/>
                    <a:pt x="312" y="365"/>
                  </a:cubicBezTo>
                  <a:cubicBezTo>
                    <a:pt x="308" y="375"/>
                    <a:pt x="302" y="385"/>
                    <a:pt x="295" y="393"/>
                  </a:cubicBezTo>
                  <a:cubicBezTo>
                    <a:pt x="287" y="402"/>
                    <a:pt x="278" y="409"/>
                    <a:pt x="267" y="416"/>
                  </a:cubicBezTo>
                  <a:cubicBezTo>
                    <a:pt x="256" y="422"/>
                    <a:pt x="244" y="427"/>
                    <a:pt x="231" y="430"/>
                  </a:cubicBezTo>
                  <a:cubicBezTo>
                    <a:pt x="231" y="467"/>
                    <a:pt x="231" y="467"/>
                    <a:pt x="231" y="467"/>
                  </a:cubicBezTo>
                  <a:cubicBezTo>
                    <a:pt x="204" y="467"/>
                    <a:pt x="204" y="467"/>
                    <a:pt x="204" y="467"/>
                  </a:cubicBezTo>
                  <a:cubicBezTo>
                    <a:pt x="204" y="433"/>
                    <a:pt x="204" y="433"/>
                    <a:pt x="204" y="433"/>
                  </a:cubicBezTo>
                  <a:cubicBezTo>
                    <a:pt x="203" y="433"/>
                    <a:pt x="202" y="433"/>
                    <a:pt x="202" y="433"/>
                  </a:cubicBezTo>
                  <a:cubicBezTo>
                    <a:pt x="201" y="433"/>
                    <a:pt x="200" y="433"/>
                    <a:pt x="199" y="433"/>
                  </a:cubicBezTo>
                  <a:cubicBezTo>
                    <a:pt x="190" y="433"/>
                    <a:pt x="181" y="433"/>
                    <a:pt x="172" y="432"/>
                  </a:cubicBezTo>
                  <a:cubicBezTo>
                    <a:pt x="164" y="431"/>
                    <a:pt x="156" y="429"/>
                    <a:pt x="149" y="427"/>
                  </a:cubicBezTo>
                  <a:cubicBezTo>
                    <a:pt x="142" y="425"/>
                    <a:pt x="135" y="423"/>
                    <a:pt x="128" y="420"/>
                  </a:cubicBezTo>
                  <a:cubicBezTo>
                    <a:pt x="121" y="417"/>
                    <a:pt x="115" y="414"/>
                    <a:pt x="108" y="410"/>
                  </a:cubicBezTo>
                  <a:cubicBezTo>
                    <a:pt x="123" y="363"/>
                    <a:pt x="123" y="363"/>
                    <a:pt x="123" y="363"/>
                  </a:cubicBezTo>
                  <a:cubicBezTo>
                    <a:pt x="127" y="366"/>
                    <a:pt x="133" y="369"/>
                    <a:pt x="139" y="372"/>
                  </a:cubicBezTo>
                  <a:cubicBezTo>
                    <a:pt x="145" y="376"/>
                    <a:pt x="152" y="379"/>
                    <a:pt x="159" y="381"/>
                  </a:cubicBezTo>
                  <a:cubicBezTo>
                    <a:pt x="167" y="384"/>
                    <a:pt x="174" y="387"/>
                    <a:pt x="182" y="389"/>
                  </a:cubicBezTo>
                  <a:cubicBezTo>
                    <a:pt x="190" y="391"/>
                    <a:pt x="197" y="392"/>
                    <a:pt x="204" y="393"/>
                  </a:cubicBezTo>
                  <a:moveTo>
                    <a:pt x="279" y="0"/>
                  </a:moveTo>
                  <a:cubicBezTo>
                    <a:pt x="125" y="0"/>
                    <a:pt x="0" y="125"/>
                    <a:pt x="0" y="279"/>
                  </a:cubicBezTo>
                  <a:cubicBezTo>
                    <a:pt x="0" y="433"/>
                    <a:pt x="125" y="558"/>
                    <a:pt x="279" y="558"/>
                  </a:cubicBezTo>
                  <a:cubicBezTo>
                    <a:pt x="284" y="558"/>
                    <a:pt x="288" y="558"/>
                    <a:pt x="292" y="558"/>
                  </a:cubicBezTo>
                  <a:cubicBezTo>
                    <a:pt x="405" y="653"/>
                    <a:pt x="405" y="653"/>
                    <a:pt x="405" y="653"/>
                  </a:cubicBezTo>
                  <a:cubicBezTo>
                    <a:pt x="417" y="522"/>
                    <a:pt x="417" y="522"/>
                    <a:pt x="417" y="522"/>
                  </a:cubicBezTo>
                  <a:cubicBezTo>
                    <a:pt x="501" y="474"/>
                    <a:pt x="558" y="383"/>
                    <a:pt x="558" y="279"/>
                  </a:cubicBezTo>
                  <a:cubicBezTo>
                    <a:pt x="558" y="125"/>
                    <a:pt x="433" y="0"/>
                    <a:pt x="279" y="0"/>
                  </a:cubicBezTo>
                </a:path>
              </a:pathLst>
            </a:custGeom>
            <a:solidFill>
              <a:srgbClr val="C7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latin typeface="Arial" panose="020B0604020202020204" pitchFamily="34" charset="0"/>
                <a:cs typeface="Arial" panose="020B0604020202020204" pitchFamily="34" charset="0"/>
              </a:endParaRPr>
            </a:p>
          </p:txBody>
        </p:sp>
        <p:sp>
          <p:nvSpPr>
            <p:cNvPr id="754" name="Freeform 66"/>
            <p:cNvSpPr/>
            <p:nvPr/>
          </p:nvSpPr>
          <p:spPr bwMode="auto">
            <a:xfrm>
              <a:off x="4098452" y="4268661"/>
              <a:ext cx="888697" cy="1039506"/>
            </a:xfrm>
            <a:custGeom>
              <a:avLst/>
              <a:gdLst>
                <a:gd name="T0" fmla="*/ 558 w 558"/>
                <a:gd name="T1" fmla="*/ 279 h 653"/>
                <a:gd name="T2" fmla="*/ 279 w 558"/>
                <a:gd name="T3" fmla="*/ 0 h 653"/>
                <a:gd name="T4" fmla="*/ 0 w 558"/>
                <a:gd name="T5" fmla="*/ 279 h 653"/>
                <a:gd name="T6" fmla="*/ 279 w 558"/>
                <a:gd name="T7" fmla="*/ 558 h 653"/>
                <a:gd name="T8" fmla="*/ 292 w 558"/>
                <a:gd name="T9" fmla="*/ 558 h 653"/>
                <a:gd name="T10" fmla="*/ 404 w 558"/>
                <a:gd name="T11" fmla="*/ 653 h 653"/>
                <a:gd name="T12" fmla="*/ 416 w 558"/>
                <a:gd name="T13" fmla="*/ 522 h 653"/>
                <a:gd name="T14" fmla="*/ 558 w 558"/>
                <a:gd name="T15" fmla="*/ 279 h 6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8" h="653">
                  <a:moveTo>
                    <a:pt x="558" y="279"/>
                  </a:moveTo>
                  <a:cubicBezTo>
                    <a:pt x="558" y="125"/>
                    <a:pt x="433" y="0"/>
                    <a:pt x="279" y="0"/>
                  </a:cubicBezTo>
                  <a:cubicBezTo>
                    <a:pt x="125" y="0"/>
                    <a:pt x="0" y="125"/>
                    <a:pt x="0" y="279"/>
                  </a:cubicBezTo>
                  <a:cubicBezTo>
                    <a:pt x="0" y="433"/>
                    <a:pt x="125" y="558"/>
                    <a:pt x="279" y="558"/>
                  </a:cubicBezTo>
                  <a:cubicBezTo>
                    <a:pt x="283" y="558"/>
                    <a:pt x="287" y="558"/>
                    <a:pt x="292" y="558"/>
                  </a:cubicBezTo>
                  <a:cubicBezTo>
                    <a:pt x="404" y="653"/>
                    <a:pt x="404" y="653"/>
                    <a:pt x="404" y="653"/>
                  </a:cubicBezTo>
                  <a:cubicBezTo>
                    <a:pt x="416" y="522"/>
                    <a:pt x="416" y="522"/>
                    <a:pt x="416" y="522"/>
                  </a:cubicBezTo>
                  <a:cubicBezTo>
                    <a:pt x="501" y="474"/>
                    <a:pt x="558" y="383"/>
                    <a:pt x="558" y="279"/>
                  </a:cubicBezTo>
                  <a:close/>
                </a:path>
              </a:pathLst>
            </a:custGeom>
            <a:solidFill>
              <a:schemeClr val="accent1"/>
            </a:solidFill>
            <a:ln>
              <a:noFill/>
            </a:ln>
          </p:spPr>
          <p:txBody>
            <a:bodyPr vert="horz" wrap="square" lIns="91440" tIns="45720" rIns="91440" bIns="4572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latin typeface="Arial" panose="020B0604020202020204" pitchFamily="34" charset="0"/>
                <a:cs typeface="Arial" panose="020B0604020202020204" pitchFamily="34" charset="0"/>
              </a:endParaRPr>
            </a:p>
          </p:txBody>
        </p:sp>
        <p:sp>
          <p:nvSpPr>
            <p:cNvPr id="755" name="Freeform 72"/>
            <p:cNvSpPr/>
            <p:nvPr/>
          </p:nvSpPr>
          <p:spPr bwMode="auto">
            <a:xfrm>
              <a:off x="3988712" y="2912052"/>
              <a:ext cx="786362" cy="921686"/>
            </a:xfrm>
            <a:custGeom>
              <a:avLst/>
              <a:gdLst>
                <a:gd name="T0" fmla="*/ 247 w 494"/>
                <a:gd name="T1" fmla="*/ 0 h 579"/>
                <a:gd name="T2" fmla="*/ 0 w 494"/>
                <a:gd name="T3" fmla="*/ 247 h 579"/>
                <a:gd name="T4" fmla="*/ 247 w 494"/>
                <a:gd name="T5" fmla="*/ 494 h 579"/>
                <a:gd name="T6" fmla="*/ 258 w 494"/>
                <a:gd name="T7" fmla="*/ 494 h 579"/>
                <a:gd name="T8" fmla="*/ 358 w 494"/>
                <a:gd name="T9" fmla="*/ 579 h 579"/>
                <a:gd name="T10" fmla="*/ 368 w 494"/>
                <a:gd name="T11" fmla="*/ 462 h 579"/>
                <a:gd name="T12" fmla="*/ 494 w 494"/>
                <a:gd name="T13" fmla="*/ 247 h 579"/>
                <a:gd name="T14" fmla="*/ 247 w 494"/>
                <a:gd name="T15" fmla="*/ 0 h 5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4" h="579">
                  <a:moveTo>
                    <a:pt x="247" y="0"/>
                  </a:moveTo>
                  <a:cubicBezTo>
                    <a:pt x="110" y="0"/>
                    <a:pt x="0" y="111"/>
                    <a:pt x="0" y="247"/>
                  </a:cubicBezTo>
                  <a:cubicBezTo>
                    <a:pt x="0" y="384"/>
                    <a:pt x="110" y="494"/>
                    <a:pt x="247" y="494"/>
                  </a:cubicBezTo>
                  <a:cubicBezTo>
                    <a:pt x="251" y="494"/>
                    <a:pt x="254" y="494"/>
                    <a:pt x="258" y="494"/>
                  </a:cubicBezTo>
                  <a:cubicBezTo>
                    <a:pt x="358" y="579"/>
                    <a:pt x="358" y="579"/>
                    <a:pt x="358" y="579"/>
                  </a:cubicBezTo>
                  <a:cubicBezTo>
                    <a:pt x="368" y="462"/>
                    <a:pt x="368" y="462"/>
                    <a:pt x="368" y="462"/>
                  </a:cubicBezTo>
                  <a:cubicBezTo>
                    <a:pt x="443" y="420"/>
                    <a:pt x="494" y="340"/>
                    <a:pt x="494" y="247"/>
                  </a:cubicBezTo>
                  <a:cubicBezTo>
                    <a:pt x="494" y="111"/>
                    <a:pt x="383" y="0"/>
                    <a:pt x="247" y="0"/>
                  </a:cubicBezTo>
                </a:path>
              </a:pathLst>
            </a:custGeom>
            <a:solidFill>
              <a:srgbClr val="C7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latin typeface="Arial" panose="020B0604020202020204" pitchFamily="34" charset="0"/>
                <a:cs typeface="Arial" panose="020B0604020202020204" pitchFamily="34" charset="0"/>
              </a:endParaRPr>
            </a:p>
          </p:txBody>
        </p:sp>
        <p:sp>
          <p:nvSpPr>
            <p:cNvPr id="756" name="Freeform 73"/>
            <p:cNvSpPr/>
            <p:nvPr/>
          </p:nvSpPr>
          <p:spPr bwMode="auto">
            <a:xfrm>
              <a:off x="3918693" y="2872329"/>
              <a:ext cx="788382" cy="920340"/>
            </a:xfrm>
            <a:custGeom>
              <a:avLst/>
              <a:gdLst>
                <a:gd name="T0" fmla="*/ 495 w 495"/>
                <a:gd name="T1" fmla="*/ 247 h 578"/>
                <a:gd name="T2" fmla="*/ 248 w 495"/>
                <a:gd name="T3" fmla="*/ 0 h 578"/>
                <a:gd name="T4" fmla="*/ 0 w 495"/>
                <a:gd name="T5" fmla="*/ 247 h 578"/>
                <a:gd name="T6" fmla="*/ 248 w 495"/>
                <a:gd name="T7" fmla="*/ 494 h 578"/>
                <a:gd name="T8" fmla="*/ 259 w 495"/>
                <a:gd name="T9" fmla="*/ 494 h 578"/>
                <a:gd name="T10" fmla="*/ 359 w 495"/>
                <a:gd name="T11" fmla="*/ 578 h 578"/>
                <a:gd name="T12" fmla="*/ 369 w 495"/>
                <a:gd name="T13" fmla="*/ 462 h 578"/>
                <a:gd name="T14" fmla="*/ 495 w 495"/>
                <a:gd name="T15" fmla="*/ 247 h 5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5" h="578">
                  <a:moveTo>
                    <a:pt x="495" y="247"/>
                  </a:moveTo>
                  <a:cubicBezTo>
                    <a:pt x="495" y="110"/>
                    <a:pt x="384" y="0"/>
                    <a:pt x="248" y="0"/>
                  </a:cubicBezTo>
                  <a:cubicBezTo>
                    <a:pt x="111" y="0"/>
                    <a:pt x="0" y="110"/>
                    <a:pt x="0" y="247"/>
                  </a:cubicBezTo>
                  <a:cubicBezTo>
                    <a:pt x="0" y="383"/>
                    <a:pt x="111" y="494"/>
                    <a:pt x="248" y="494"/>
                  </a:cubicBezTo>
                  <a:cubicBezTo>
                    <a:pt x="251" y="494"/>
                    <a:pt x="255" y="494"/>
                    <a:pt x="259" y="494"/>
                  </a:cubicBezTo>
                  <a:cubicBezTo>
                    <a:pt x="359" y="578"/>
                    <a:pt x="359" y="578"/>
                    <a:pt x="359" y="578"/>
                  </a:cubicBezTo>
                  <a:cubicBezTo>
                    <a:pt x="369" y="462"/>
                    <a:pt x="369" y="462"/>
                    <a:pt x="369" y="462"/>
                  </a:cubicBezTo>
                  <a:cubicBezTo>
                    <a:pt x="444" y="419"/>
                    <a:pt x="495" y="339"/>
                    <a:pt x="495" y="247"/>
                  </a:cubicBezTo>
                  <a:close/>
                </a:path>
              </a:pathLst>
            </a:custGeom>
            <a:solidFill>
              <a:schemeClr val="accent1"/>
            </a:solidFill>
            <a:ln>
              <a:noFill/>
            </a:ln>
          </p:spPr>
          <p:txBody>
            <a:bodyPr vert="horz" wrap="square" lIns="91440" tIns="45720" rIns="91440" bIns="4572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latin typeface="Arial" panose="020B0604020202020204" pitchFamily="34" charset="0"/>
                <a:cs typeface="Arial" panose="020B0604020202020204" pitchFamily="34" charset="0"/>
              </a:endParaRPr>
            </a:p>
          </p:txBody>
        </p:sp>
        <p:sp>
          <p:nvSpPr>
            <p:cNvPr id="757" name="Freeform 70"/>
            <p:cNvSpPr/>
            <p:nvPr/>
          </p:nvSpPr>
          <p:spPr bwMode="auto">
            <a:xfrm>
              <a:off x="4562325" y="1998444"/>
              <a:ext cx="714324" cy="834163"/>
            </a:xfrm>
            <a:custGeom>
              <a:avLst/>
              <a:gdLst>
                <a:gd name="T0" fmla="*/ 225 w 449"/>
                <a:gd name="T1" fmla="*/ 0 h 524"/>
                <a:gd name="T2" fmla="*/ 0 w 449"/>
                <a:gd name="T3" fmla="*/ 224 h 524"/>
                <a:gd name="T4" fmla="*/ 225 w 449"/>
                <a:gd name="T5" fmla="*/ 448 h 524"/>
                <a:gd name="T6" fmla="*/ 235 w 449"/>
                <a:gd name="T7" fmla="*/ 448 h 524"/>
                <a:gd name="T8" fmla="*/ 325 w 449"/>
                <a:gd name="T9" fmla="*/ 524 h 524"/>
                <a:gd name="T10" fmla="*/ 335 w 449"/>
                <a:gd name="T11" fmla="*/ 419 h 524"/>
                <a:gd name="T12" fmla="*/ 449 w 449"/>
                <a:gd name="T13" fmla="*/ 224 h 524"/>
                <a:gd name="T14" fmla="*/ 225 w 449"/>
                <a:gd name="T15" fmla="*/ 0 h 5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9" h="524">
                  <a:moveTo>
                    <a:pt x="225" y="0"/>
                  </a:moveTo>
                  <a:cubicBezTo>
                    <a:pt x="101" y="0"/>
                    <a:pt x="0" y="100"/>
                    <a:pt x="0" y="224"/>
                  </a:cubicBezTo>
                  <a:cubicBezTo>
                    <a:pt x="0" y="348"/>
                    <a:pt x="101" y="448"/>
                    <a:pt x="225" y="448"/>
                  </a:cubicBezTo>
                  <a:cubicBezTo>
                    <a:pt x="228" y="448"/>
                    <a:pt x="231" y="448"/>
                    <a:pt x="235" y="448"/>
                  </a:cubicBezTo>
                  <a:cubicBezTo>
                    <a:pt x="325" y="524"/>
                    <a:pt x="325" y="524"/>
                    <a:pt x="325" y="524"/>
                  </a:cubicBezTo>
                  <a:cubicBezTo>
                    <a:pt x="335" y="419"/>
                    <a:pt x="335" y="419"/>
                    <a:pt x="335" y="419"/>
                  </a:cubicBezTo>
                  <a:cubicBezTo>
                    <a:pt x="403" y="380"/>
                    <a:pt x="449" y="307"/>
                    <a:pt x="449" y="224"/>
                  </a:cubicBezTo>
                  <a:cubicBezTo>
                    <a:pt x="449" y="100"/>
                    <a:pt x="348" y="0"/>
                    <a:pt x="225" y="0"/>
                  </a:cubicBezTo>
                </a:path>
              </a:pathLst>
            </a:custGeom>
            <a:solidFill>
              <a:srgbClr val="C7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latin typeface="Arial" panose="020B0604020202020204" pitchFamily="34" charset="0"/>
                <a:cs typeface="Arial" panose="020B0604020202020204" pitchFamily="34" charset="0"/>
              </a:endParaRPr>
            </a:p>
          </p:txBody>
        </p:sp>
        <p:sp>
          <p:nvSpPr>
            <p:cNvPr id="758" name="Freeform 71"/>
            <p:cNvSpPr/>
            <p:nvPr/>
          </p:nvSpPr>
          <p:spPr bwMode="auto">
            <a:xfrm>
              <a:off x="4536741" y="1960742"/>
              <a:ext cx="714324" cy="833490"/>
            </a:xfrm>
            <a:custGeom>
              <a:avLst/>
              <a:gdLst>
                <a:gd name="T0" fmla="*/ 449 w 449"/>
                <a:gd name="T1" fmla="*/ 224 h 524"/>
                <a:gd name="T2" fmla="*/ 225 w 449"/>
                <a:gd name="T3" fmla="*/ 0 h 524"/>
                <a:gd name="T4" fmla="*/ 0 w 449"/>
                <a:gd name="T5" fmla="*/ 224 h 524"/>
                <a:gd name="T6" fmla="*/ 225 w 449"/>
                <a:gd name="T7" fmla="*/ 448 h 524"/>
                <a:gd name="T8" fmla="*/ 235 w 449"/>
                <a:gd name="T9" fmla="*/ 448 h 524"/>
                <a:gd name="T10" fmla="*/ 325 w 449"/>
                <a:gd name="T11" fmla="*/ 524 h 524"/>
                <a:gd name="T12" fmla="*/ 335 w 449"/>
                <a:gd name="T13" fmla="*/ 419 h 524"/>
                <a:gd name="T14" fmla="*/ 449 w 449"/>
                <a:gd name="T15" fmla="*/ 224 h 5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9" h="524">
                  <a:moveTo>
                    <a:pt x="449" y="224"/>
                  </a:moveTo>
                  <a:cubicBezTo>
                    <a:pt x="449" y="100"/>
                    <a:pt x="348" y="0"/>
                    <a:pt x="225" y="0"/>
                  </a:cubicBezTo>
                  <a:cubicBezTo>
                    <a:pt x="101" y="0"/>
                    <a:pt x="0" y="100"/>
                    <a:pt x="0" y="224"/>
                  </a:cubicBezTo>
                  <a:cubicBezTo>
                    <a:pt x="0" y="348"/>
                    <a:pt x="101" y="448"/>
                    <a:pt x="225" y="448"/>
                  </a:cubicBezTo>
                  <a:cubicBezTo>
                    <a:pt x="228" y="448"/>
                    <a:pt x="231" y="448"/>
                    <a:pt x="235" y="448"/>
                  </a:cubicBezTo>
                  <a:cubicBezTo>
                    <a:pt x="325" y="524"/>
                    <a:pt x="325" y="524"/>
                    <a:pt x="325" y="524"/>
                  </a:cubicBezTo>
                  <a:cubicBezTo>
                    <a:pt x="335" y="419"/>
                    <a:pt x="335" y="419"/>
                    <a:pt x="335" y="419"/>
                  </a:cubicBezTo>
                  <a:cubicBezTo>
                    <a:pt x="403" y="380"/>
                    <a:pt x="449" y="307"/>
                    <a:pt x="449" y="224"/>
                  </a:cubicBezTo>
                  <a:close/>
                </a:path>
              </a:pathLst>
            </a:custGeom>
            <a:solidFill>
              <a:schemeClr val="accent3"/>
            </a:solidFill>
            <a:ln>
              <a:noFill/>
            </a:ln>
          </p:spPr>
          <p:txBody>
            <a:bodyPr vert="horz" wrap="square" lIns="91440" tIns="45720" rIns="91440" bIns="4572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latin typeface="Arial" panose="020B0604020202020204" pitchFamily="34" charset="0"/>
                <a:cs typeface="Arial" panose="020B0604020202020204" pitchFamily="34" charset="0"/>
              </a:endParaRPr>
            </a:p>
          </p:txBody>
        </p:sp>
        <p:sp>
          <p:nvSpPr>
            <p:cNvPr id="759" name="Freeform 75"/>
            <p:cNvSpPr/>
            <p:nvPr/>
          </p:nvSpPr>
          <p:spPr bwMode="auto">
            <a:xfrm>
              <a:off x="5222886" y="3236440"/>
              <a:ext cx="451560" cy="281560"/>
            </a:xfrm>
            <a:custGeom>
              <a:avLst/>
              <a:gdLst>
                <a:gd name="connsiteX0" fmla="*/ 5942 w 596753"/>
                <a:gd name="connsiteY0" fmla="*/ 342878 h 372092"/>
                <a:gd name="connsiteX1" fmla="*/ 591159 w 596753"/>
                <a:gd name="connsiteY1" fmla="*/ 342878 h 372092"/>
                <a:gd name="connsiteX2" fmla="*/ 596753 w 596753"/>
                <a:gd name="connsiteY2" fmla="*/ 348034 h 372092"/>
                <a:gd name="connsiteX3" fmla="*/ 594602 w 596753"/>
                <a:gd name="connsiteY3" fmla="*/ 354048 h 372092"/>
                <a:gd name="connsiteX4" fmla="*/ 295109 w 596753"/>
                <a:gd name="connsiteY4" fmla="*/ 372092 h 372092"/>
                <a:gd name="connsiteX5" fmla="*/ 99750 w 596753"/>
                <a:gd name="connsiteY5" fmla="*/ 367796 h 372092"/>
                <a:gd name="connsiteX6" fmla="*/ 1209 w 596753"/>
                <a:gd name="connsiteY6" fmla="*/ 353189 h 372092"/>
                <a:gd name="connsiteX7" fmla="*/ 779 w 596753"/>
                <a:gd name="connsiteY7" fmla="*/ 346315 h 372092"/>
                <a:gd name="connsiteX8" fmla="*/ 5942 w 596753"/>
                <a:gd name="connsiteY8" fmla="*/ 342878 h 372092"/>
                <a:gd name="connsiteX9" fmla="*/ 287321 w 596753"/>
                <a:gd name="connsiteY9" fmla="*/ 199380 h 372092"/>
                <a:gd name="connsiteX10" fmla="*/ 277855 w 596753"/>
                <a:gd name="connsiteY10" fmla="*/ 208402 h 372092"/>
                <a:gd name="connsiteX11" fmla="*/ 287321 w 596753"/>
                <a:gd name="connsiteY11" fmla="*/ 217853 h 372092"/>
                <a:gd name="connsiteX12" fmla="*/ 296358 w 596753"/>
                <a:gd name="connsiteY12" fmla="*/ 208402 h 372092"/>
                <a:gd name="connsiteX13" fmla="*/ 287321 w 596753"/>
                <a:gd name="connsiteY13" fmla="*/ 199380 h 372092"/>
                <a:gd name="connsiteX14" fmla="*/ 428891 w 596753"/>
                <a:gd name="connsiteY14" fmla="*/ 174464 h 372092"/>
                <a:gd name="connsiteX15" fmla="*/ 419855 w 596753"/>
                <a:gd name="connsiteY15" fmla="*/ 183485 h 372092"/>
                <a:gd name="connsiteX16" fmla="*/ 428891 w 596753"/>
                <a:gd name="connsiteY16" fmla="*/ 192936 h 372092"/>
                <a:gd name="connsiteX17" fmla="*/ 438358 w 596753"/>
                <a:gd name="connsiteY17" fmla="*/ 183485 h 372092"/>
                <a:gd name="connsiteX18" fmla="*/ 428891 w 596753"/>
                <a:gd name="connsiteY18" fmla="*/ 174464 h 372092"/>
                <a:gd name="connsiteX19" fmla="*/ 355309 w 596753"/>
                <a:gd name="connsiteY19" fmla="*/ 140096 h 372092"/>
                <a:gd name="connsiteX20" fmla="*/ 346273 w 596753"/>
                <a:gd name="connsiteY20" fmla="*/ 149117 h 372092"/>
                <a:gd name="connsiteX21" fmla="*/ 355309 w 596753"/>
                <a:gd name="connsiteY21" fmla="*/ 158569 h 372092"/>
                <a:gd name="connsiteX22" fmla="*/ 364776 w 596753"/>
                <a:gd name="connsiteY22" fmla="*/ 149117 h 372092"/>
                <a:gd name="connsiteX23" fmla="*/ 355309 w 596753"/>
                <a:gd name="connsiteY23" fmla="*/ 140096 h 372092"/>
                <a:gd name="connsiteX24" fmla="*/ 107455 w 596753"/>
                <a:gd name="connsiteY24" fmla="*/ 137948 h 372092"/>
                <a:gd name="connsiteX25" fmla="*/ 98418 w 596753"/>
                <a:gd name="connsiteY25" fmla="*/ 146969 h 372092"/>
                <a:gd name="connsiteX26" fmla="*/ 107455 w 596753"/>
                <a:gd name="connsiteY26" fmla="*/ 156421 h 372092"/>
                <a:gd name="connsiteX27" fmla="*/ 116921 w 596753"/>
                <a:gd name="connsiteY27" fmla="*/ 146969 h 372092"/>
                <a:gd name="connsiteX28" fmla="*/ 107455 w 596753"/>
                <a:gd name="connsiteY28" fmla="*/ 137948 h 372092"/>
                <a:gd name="connsiteX29" fmla="*/ 207715 w 596753"/>
                <a:gd name="connsiteY29" fmla="*/ 130645 h 372092"/>
                <a:gd name="connsiteX30" fmla="*/ 198679 w 596753"/>
                <a:gd name="connsiteY30" fmla="*/ 140096 h 372092"/>
                <a:gd name="connsiteX31" fmla="*/ 207715 w 596753"/>
                <a:gd name="connsiteY31" fmla="*/ 149117 h 372092"/>
                <a:gd name="connsiteX32" fmla="*/ 217182 w 596753"/>
                <a:gd name="connsiteY32" fmla="*/ 140096 h 372092"/>
                <a:gd name="connsiteX33" fmla="*/ 207715 w 596753"/>
                <a:gd name="connsiteY33" fmla="*/ 130645 h 372092"/>
                <a:gd name="connsiteX34" fmla="*/ 489134 w 596753"/>
                <a:gd name="connsiteY34" fmla="*/ 103150 h 372092"/>
                <a:gd name="connsiteX35" fmla="*/ 479667 w 596753"/>
                <a:gd name="connsiteY35" fmla="*/ 112172 h 372092"/>
                <a:gd name="connsiteX36" fmla="*/ 489134 w 596753"/>
                <a:gd name="connsiteY36" fmla="*/ 121623 h 372092"/>
                <a:gd name="connsiteX37" fmla="*/ 498600 w 596753"/>
                <a:gd name="connsiteY37" fmla="*/ 112172 h 372092"/>
                <a:gd name="connsiteX38" fmla="*/ 489134 w 596753"/>
                <a:gd name="connsiteY38" fmla="*/ 103150 h 372092"/>
                <a:gd name="connsiteX39" fmla="*/ 489134 w 596753"/>
                <a:gd name="connsiteY39" fmla="*/ 94558 h 372092"/>
                <a:gd name="connsiteX40" fmla="*/ 507206 w 596753"/>
                <a:gd name="connsiteY40" fmla="*/ 112172 h 372092"/>
                <a:gd name="connsiteX41" fmla="*/ 489134 w 596753"/>
                <a:gd name="connsiteY41" fmla="*/ 130215 h 372092"/>
                <a:gd name="connsiteX42" fmla="*/ 485261 w 596753"/>
                <a:gd name="connsiteY42" fmla="*/ 129785 h 372092"/>
                <a:gd name="connsiteX43" fmla="*/ 445673 w 596753"/>
                <a:gd name="connsiteY43" fmla="*/ 177471 h 372092"/>
                <a:gd name="connsiteX44" fmla="*/ 446964 w 596753"/>
                <a:gd name="connsiteY44" fmla="*/ 183485 h 372092"/>
                <a:gd name="connsiteX45" fmla="*/ 428891 w 596753"/>
                <a:gd name="connsiteY45" fmla="*/ 201528 h 372092"/>
                <a:gd name="connsiteX46" fmla="*/ 411249 w 596753"/>
                <a:gd name="connsiteY46" fmla="*/ 185633 h 372092"/>
                <a:gd name="connsiteX47" fmla="*/ 366497 w 596753"/>
                <a:gd name="connsiteY47" fmla="*/ 163294 h 372092"/>
                <a:gd name="connsiteX48" fmla="*/ 355309 w 596753"/>
                <a:gd name="connsiteY48" fmla="*/ 167161 h 372092"/>
                <a:gd name="connsiteX49" fmla="*/ 348855 w 596753"/>
                <a:gd name="connsiteY49" fmla="*/ 165872 h 372092"/>
                <a:gd name="connsiteX50" fmla="*/ 304964 w 596753"/>
                <a:gd name="connsiteY50" fmla="*/ 205824 h 372092"/>
                <a:gd name="connsiteX51" fmla="*/ 304964 w 596753"/>
                <a:gd name="connsiteY51" fmla="*/ 208402 h 372092"/>
                <a:gd name="connsiteX52" fmla="*/ 287321 w 596753"/>
                <a:gd name="connsiteY52" fmla="*/ 226445 h 372092"/>
                <a:gd name="connsiteX53" fmla="*/ 269249 w 596753"/>
                <a:gd name="connsiteY53" fmla="*/ 208402 h 372092"/>
                <a:gd name="connsiteX54" fmla="*/ 269679 w 596753"/>
                <a:gd name="connsiteY54" fmla="*/ 206254 h 372092"/>
                <a:gd name="connsiteX55" fmla="*/ 214600 w 596753"/>
                <a:gd name="connsiteY55" fmla="*/ 156421 h 372092"/>
                <a:gd name="connsiteX56" fmla="*/ 207715 w 596753"/>
                <a:gd name="connsiteY56" fmla="*/ 157709 h 372092"/>
                <a:gd name="connsiteX57" fmla="*/ 192655 w 596753"/>
                <a:gd name="connsiteY57" fmla="*/ 149547 h 372092"/>
                <a:gd name="connsiteX58" fmla="*/ 123376 w 596753"/>
                <a:gd name="connsiteY58" fmla="*/ 154702 h 372092"/>
                <a:gd name="connsiteX59" fmla="*/ 107455 w 596753"/>
                <a:gd name="connsiteY59" fmla="*/ 165013 h 372092"/>
                <a:gd name="connsiteX60" fmla="*/ 89812 w 596753"/>
                <a:gd name="connsiteY60" fmla="*/ 146969 h 372092"/>
                <a:gd name="connsiteX61" fmla="*/ 107455 w 596753"/>
                <a:gd name="connsiteY61" fmla="*/ 129356 h 372092"/>
                <a:gd name="connsiteX62" fmla="*/ 122515 w 596753"/>
                <a:gd name="connsiteY62" fmla="*/ 137518 h 372092"/>
                <a:gd name="connsiteX63" fmla="*/ 191794 w 596753"/>
                <a:gd name="connsiteY63" fmla="*/ 132363 h 372092"/>
                <a:gd name="connsiteX64" fmla="*/ 207715 w 596753"/>
                <a:gd name="connsiteY64" fmla="*/ 122053 h 372092"/>
                <a:gd name="connsiteX65" fmla="*/ 225788 w 596753"/>
                <a:gd name="connsiteY65" fmla="*/ 140096 h 372092"/>
                <a:gd name="connsiteX66" fmla="*/ 225358 w 596753"/>
                <a:gd name="connsiteY66" fmla="*/ 143103 h 372092"/>
                <a:gd name="connsiteX67" fmla="*/ 279576 w 596753"/>
                <a:gd name="connsiteY67" fmla="*/ 192507 h 372092"/>
                <a:gd name="connsiteX68" fmla="*/ 287321 w 596753"/>
                <a:gd name="connsiteY68" fmla="*/ 190789 h 372092"/>
                <a:gd name="connsiteX69" fmla="*/ 294206 w 596753"/>
                <a:gd name="connsiteY69" fmla="*/ 192077 h 372092"/>
                <a:gd name="connsiteX70" fmla="*/ 337667 w 596753"/>
                <a:gd name="connsiteY70" fmla="*/ 152554 h 372092"/>
                <a:gd name="connsiteX71" fmla="*/ 337667 w 596753"/>
                <a:gd name="connsiteY71" fmla="*/ 149117 h 372092"/>
                <a:gd name="connsiteX72" fmla="*/ 355309 w 596753"/>
                <a:gd name="connsiteY72" fmla="*/ 131504 h 372092"/>
                <a:gd name="connsiteX73" fmla="*/ 372952 w 596753"/>
                <a:gd name="connsiteY73" fmla="*/ 146969 h 372092"/>
                <a:gd name="connsiteX74" fmla="*/ 418133 w 596753"/>
                <a:gd name="connsiteY74" fmla="*/ 169738 h 372092"/>
                <a:gd name="connsiteX75" fmla="*/ 428891 w 596753"/>
                <a:gd name="connsiteY75" fmla="*/ 165872 h 372092"/>
                <a:gd name="connsiteX76" fmla="*/ 432764 w 596753"/>
                <a:gd name="connsiteY76" fmla="*/ 166301 h 372092"/>
                <a:gd name="connsiteX77" fmla="*/ 472352 w 596753"/>
                <a:gd name="connsiteY77" fmla="*/ 118186 h 372092"/>
                <a:gd name="connsiteX78" fmla="*/ 471061 w 596753"/>
                <a:gd name="connsiteY78" fmla="*/ 112172 h 372092"/>
                <a:gd name="connsiteX79" fmla="*/ 489134 w 596753"/>
                <a:gd name="connsiteY79" fmla="*/ 94558 h 372092"/>
                <a:gd name="connsiteX80" fmla="*/ 53702 w 596753"/>
                <a:gd name="connsiteY80" fmla="*/ 22772 h 372092"/>
                <a:gd name="connsiteX81" fmla="*/ 53702 w 596753"/>
                <a:gd name="connsiteY81" fmla="*/ 305917 h 372092"/>
                <a:gd name="connsiteX82" fmla="*/ 542962 w 596753"/>
                <a:gd name="connsiteY82" fmla="*/ 305917 h 372092"/>
                <a:gd name="connsiteX83" fmla="*/ 542962 w 596753"/>
                <a:gd name="connsiteY83" fmla="*/ 22772 h 372092"/>
                <a:gd name="connsiteX84" fmla="*/ 53702 w 596753"/>
                <a:gd name="connsiteY84" fmla="*/ 0 h 372092"/>
                <a:gd name="connsiteX85" fmla="*/ 542962 w 596753"/>
                <a:gd name="connsiteY85" fmla="*/ 0 h 372092"/>
                <a:gd name="connsiteX86" fmla="*/ 566198 w 596753"/>
                <a:gd name="connsiteY86" fmla="*/ 22772 h 372092"/>
                <a:gd name="connsiteX87" fmla="*/ 566198 w 596753"/>
                <a:gd name="connsiteY87" fmla="*/ 305917 h 372092"/>
                <a:gd name="connsiteX88" fmla="*/ 542962 w 596753"/>
                <a:gd name="connsiteY88" fmla="*/ 329118 h 372092"/>
                <a:gd name="connsiteX89" fmla="*/ 53702 w 596753"/>
                <a:gd name="connsiteY89" fmla="*/ 329118 h 372092"/>
                <a:gd name="connsiteX90" fmla="*/ 30466 w 596753"/>
                <a:gd name="connsiteY90" fmla="*/ 305917 h 372092"/>
                <a:gd name="connsiteX91" fmla="*/ 30466 w 596753"/>
                <a:gd name="connsiteY91" fmla="*/ 22772 h 372092"/>
                <a:gd name="connsiteX92" fmla="*/ 53702 w 596753"/>
                <a:gd name="connsiteY92" fmla="*/ 0 h 372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96753" h="372092">
                  <a:moveTo>
                    <a:pt x="5942" y="342878"/>
                  </a:moveTo>
                  <a:lnTo>
                    <a:pt x="591159" y="342878"/>
                  </a:lnTo>
                  <a:cubicBezTo>
                    <a:pt x="594171" y="342878"/>
                    <a:pt x="596323" y="345026"/>
                    <a:pt x="596753" y="348034"/>
                  </a:cubicBezTo>
                  <a:cubicBezTo>
                    <a:pt x="596753" y="350182"/>
                    <a:pt x="596323" y="352330"/>
                    <a:pt x="594602" y="354048"/>
                  </a:cubicBezTo>
                  <a:cubicBezTo>
                    <a:pt x="579541" y="370374"/>
                    <a:pt x="361376" y="372092"/>
                    <a:pt x="295109" y="372092"/>
                  </a:cubicBezTo>
                  <a:cubicBezTo>
                    <a:pt x="221096" y="372092"/>
                    <a:pt x="151817" y="370374"/>
                    <a:pt x="99750" y="367796"/>
                  </a:cubicBezTo>
                  <a:cubicBezTo>
                    <a:pt x="7664" y="363500"/>
                    <a:pt x="3361" y="357056"/>
                    <a:pt x="1209" y="353189"/>
                  </a:cubicBezTo>
                  <a:cubicBezTo>
                    <a:pt x="-82" y="351041"/>
                    <a:pt x="-512" y="348463"/>
                    <a:pt x="779" y="346315"/>
                  </a:cubicBezTo>
                  <a:cubicBezTo>
                    <a:pt x="1639" y="344167"/>
                    <a:pt x="3791" y="342878"/>
                    <a:pt x="5942" y="342878"/>
                  </a:cubicBezTo>
                  <a:close/>
                  <a:moveTo>
                    <a:pt x="287321" y="199380"/>
                  </a:moveTo>
                  <a:cubicBezTo>
                    <a:pt x="282158" y="199380"/>
                    <a:pt x="277855" y="203247"/>
                    <a:pt x="277855" y="208402"/>
                  </a:cubicBezTo>
                  <a:cubicBezTo>
                    <a:pt x="277855" y="213557"/>
                    <a:pt x="282158" y="217853"/>
                    <a:pt x="287321" y="217853"/>
                  </a:cubicBezTo>
                  <a:cubicBezTo>
                    <a:pt x="292485" y="217853"/>
                    <a:pt x="296358" y="213557"/>
                    <a:pt x="296358" y="208402"/>
                  </a:cubicBezTo>
                  <a:cubicBezTo>
                    <a:pt x="296358" y="203247"/>
                    <a:pt x="292485" y="199380"/>
                    <a:pt x="287321" y="199380"/>
                  </a:cubicBezTo>
                  <a:close/>
                  <a:moveTo>
                    <a:pt x="428891" y="174464"/>
                  </a:moveTo>
                  <a:cubicBezTo>
                    <a:pt x="423727" y="174464"/>
                    <a:pt x="419855" y="178330"/>
                    <a:pt x="419855" y="183485"/>
                  </a:cubicBezTo>
                  <a:cubicBezTo>
                    <a:pt x="419855" y="188641"/>
                    <a:pt x="423727" y="192936"/>
                    <a:pt x="428891" y="192936"/>
                  </a:cubicBezTo>
                  <a:cubicBezTo>
                    <a:pt x="434055" y="192936"/>
                    <a:pt x="438358" y="188641"/>
                    <a:pt x="438358" y="183485"/>
                  </a:cubicBezTo>
                  <a:cubicBezTo>
                    <a:pt x="438358" y="178330"/>
                    <a:pt x="434055" y="174464"/>
                    <a:pt x="428891" y="174464"/>
                  </a:cubicBezTo>
                  <a:close/>
                  <a:moveTo>
                    <a:pt x="355309" y="140096"/>
                  </a:moveTo>
                  <a:cubicBezTo>
                    <a:pt x="350146" y="140096"/>
                    <a:pt x="346273" y="143962"/>
                    <a:pt x="346273" y="149117"/>
                  </a:cubicBezTo>
                  <a:cubicBezTo>
                    <a:pt x="346273" y="154273"/>
                    <a:pt x="350146" y="158569"/>
                    <a:pt x="355309" y="158569"/>
                  </a:cubicBezTo>
                  <a:cubicBezTo>
                    <a:pt x="360473" y="158569"/>
                    <a:pt x="364776" y="154273"/>
                    <a:pt x="364776" y="149117"/>
                  </a:cubicBezTo>
                  <a:cubicBezTo>
                    <a:pt x="364776" y="143962"/>
                    <a:pt x="360473" y="140096"/>
                    <a:pt x="355309" y="140096"/>
                  </a:cubicBezTo>
                  <a:close/>
                  <a:moveTo>
                    <a:pt x="107455" y="137948"/>
                  </a:moveTo>
                  <a:cubicBezTo>
                    <a:pt x="102291" y="137948"/>
                    <a:pt x="98418" y="142244"/>
                    <a:pt x="98418" y="146969"/>
                  </a:cubicBezTo>
                  <a:cubicBezTo>
                    <a:pt x="98418" y="152125"/>
                    <a:pt x="102291" y="156421"/>
                    <a:pt x="107455" y="156421"/>
                  </a:cubicBezTo>
                  <a:cubicBezTo>
                    <a:pt x="112618" y="156421"/>
                    <a:pt x="116921" y="152125"/>
                    <a:pt x="116921" y="146969"/>
                  </a:cubicBezTo>
                  <a:cubicBezTo>
                    <a:pt x="116921" y="142244"/>
                    <a:pt x="112618" y="137948"/>
                    <a:pt x="107455" y="137948"/>
                  </a:cubicBezTo>
                  <a:close/>
                  <a:moveTo>
                    <a:pt x="207715" y="130645"/>
                  </a:moveTo>
                  <a:cubicBezTo>
                    <a:pt x="202982" y="130645"/>
                    <a:pt x="198679" y="134941"/>
                    <a:pt x="198679" y="140096"/>
                  </a:cubicBezTo>
                  <a:cubicBezTo>
                    <a:pt x="198679" y="145251"/>
                    <a:pt x="202982" y="149117"/>
                    <a:pt x="207715" y="149117"/>
                  </a:cubicBezTo>
                  <a:cubicBezTo>
                    <a:pt x="212879" y="149117"/>
                    <a:pt x="217182" y="145251"/>
                    <a:pt x="217182" y="140096"/>
                  </a:cubicBezTo>
                  <a:cubicBezTo>
                    <a:pt x="217182" y="134941"/>
                    <a:pt x="212879" y="130645"/>
                    <a:pt x="207715" y="130645"/>
                  </a:cubicBezTo>
                  <a:close/>
                  <a:moveTo>
                    <a:pt x="489134" y="103150"/>
                  </a:moveTo>
                  <a:cubicBezTo>
                    <a:pt x="483970" y="103150"/>
                    <a:pt x="479667" y="107017"/>
                    <a:pt x="479667" y="112172"/>
                  </a:cubicBezTo>
                  <a:cubicBezTo>
                    <a:pt x="479667" y="117327"/>
                    <a:pt x="483970" y="121623"/>
                    <a:pt x="489134" y="121623"/>
                  </a:cubicBezTo>
                  <a:cubicBezTo>
                    <a:pt x="494297" y="121623"/>
                    <a:pt x="498600" y="117327"/>
                    <a:pt x="498600" y="112172"/>
                  </a:cubicBezTo>
                  <a:cubicBezTo>
                    <a:pt x="498600" y="107017"/>
                    <a:pt x="494297" y="103150"/>
                    <a:pt x="489134" y="103150"/>
                  </a:cubicBezTo>
                  <a:close/>
                  <a:moveTo>
                    <a:pt x="489134" y="94558"/>
                  </a:moveTo>
                  <a:cubicBezTo>
                    <a:pt x="499030" y="94558"/>
                    <a:pt x="507206" y="102291"/>
                    <a:pt x="507206" y="112172"/>
                  </a:cubicBezTo>
                  <a:cubicBezTo>
                    <a:pt x="507206" y="122053"/>
                    <a:pt x="499030" y="130215"/>
                    <a:pt x="489134" y="130215"/>
                  </a:cubicBezTo>
                  <a:cubicBezTo>
                    <a:pt x="487843" y="130215"/>
                    <a:pt x="486552" y="129785"/>
                    <a:pt x="485261" y="129785"/>
                  </a:cubicBezTo>
                  <a:lnTo>
                    <a:pt x="445673" y="177471"/>
                  </a:lnTo>
                  <a:cubicBezTo>
                    <a:pt x="446533" y="179619"/>
                    <a:pt x="446964" y="181337"/>
                    <a:pt x="446964" y="183485"/>
                  </a:cubicBezTo>
                  <a:cubicBezTo>
                    <a:pt x="446964" y="193366"/>
                    <a:pt x="438788" y="201528"/>
                    <a:pt x="428891" y="201528"/>
                  </a:cubicBezTo>
                  <a:cubicBezTo>
                    <a:pt x="419855" y="201528"/>
                    <a:pt x="412109" y="194225"/>
                    <a:pt x="411249" y="185633"/>
                  </a:cubicBezTo>
                  <a:lnTo>
                    <a:pt x="366497" y="163294"/>
                  </a:lnTo>
                  <a:cubicBezTo>
                    <a:pt x="363485" y="165442"/>
                    <a:pt x="359612" y="167161"/>
                    <a:pt x="355309" y="167161"/>
                  </a:cubicBezTo>
                  <a:cubicBezTo>
                    <a:pt x="353158" y="167161"/>
                    <a:pt x="351006" y="166731"/>
                    <a:pt x="348855" y="165872"/>
                  </a:cubicBezTo>
                  <a:lnTo>
                    <a:pt x="304964" y="205824"/>
                  </a:lnTo>
                  <a:cubicBezTo>
                    <a:pt x="304964" y="206684"/>
                    <a:pt x="304964" y="207543"/>
                    <a:pt x="304964" y="208402"/>
                  </a:cubicBezTo>
                  <a:cubicBezTo>
                    <a:pt x="304964" y="218283"/>
                    <a:pt x="297218" y="226445"/>
                    <a:pt x="287321" y="226445"/>
                  </a:cubicBezTo>
                  <a:cubicBezTo>
                    <a:pt x="277424" y="226445"/>
                    <a:pt x="269249" y="218283"/>
                    <a:pt x="269249" y="208402"/>
                  </a:cubicBezTo>
                  <a:cubicBezTo>
                    <a:pt x="269249" y="207972"/>
                    <a:pt x="269679" y="207113"/>
                    <a:pt x="269679" y="206254"/>
                  </a:cubicBezTo>
                  <a:lnTo>
                    <a:pt x="214600" y="156421"/>
                  </a:lnTo>
                  <a:cubicBezTo>
                    <a:pt x="212449" y="157280"/>
                    <a:pt x="210297" y="157709"/>
                    <a:pt x="207715" y="157709"/>
                  </a:cubicBezTo>
                  <a:cubicBezTo>
                    <a:pt x="201691" y="157709"/>
                    <a:pt x="196097" y="154273"/>
                    <a:pt x="192655" y="149547"/>
                  </a:cubicBezTo>
                  <a:lnTo>
                    <a:pt x="123376" y="154702"/>
                  </a:lnTo>
                  <a:cubicBezTo>
                    <a:pt x="120794" y="160717"/>
                    <a:pt x="114770" y="165013"/>
                    <a:pt x="107455" y="165013"/>
                  </a:cubicBezTo>
                  <a:cubicBezTo>
                    <a:pt x="97558" y="165013"/>
                    <a:pt x="89812" y="156850"/>
                    <a:pt x="89812" y="146969"/>
                  </a:cubicBezTo>
                  <a:cubicBezTo>
                    <a:pt x="89812" y="137518"/>
                    <a:pt x="97558" y="129356"/>
                    <a:pt x="107455" y="129356"/>
                  </a:cubicBezTo>
                  <a:cubicBezTo>
                    <a:pt x="113909" y="129356"/>
                    <a:pt x="119503" y="132793"/>
                    <a:pt x="122515" y="137518"/>
                  </a:cubicBezTo>
                  <a:lnTo>
                    <a:pt x="191794" y="132363"/>
                  </a:lnTo>
                  <a:cubicBezTo>
                    <a:pt x="194806" y="126349"/>
                    <a:pt x="200830" y="122053"/>
                    <a:pt x="207715" y="122053"/>
                  </a:cubicBezTo>
                  <a:cubicBezTo>
                    <a:pt x="217612" y="122053"/>
                    <a:pt x="225788" y="130215"/>
                    <a:pt x="225788" y="140096"/>
                  </a:cubicBezTo>
                  <a:cubicBezTo>
                    <a:pt x="225788" y="140955"/>
                    <a:pt x="225788" y="142244"/>
                    <a:pt x="225358" y="143103"/>
                  </a:cubicBezTo>
                  <a:lnTo>
                    <a:pt x="279576" y="192507"/>
                  </a:lnTo>
                  <a:cubicBezTo>
                    <a:pt x="282158" y="191218"/>
                    <a:pt x="284740" y="190789"/>
                    <a:pt x="287321" y="190789"/>
                  </a:cubicBezTo>
                  <a:cubicBezTo>
                    <a:pt x="289903" y="190789"/>
                    <a:pt x="292055" y="191218"/>
                    <a:pt x="294206" y="192077"/>
                  </a:cubicBezTo>
                  <a:lnTo>
                    <a:pt x="337667" y="152554"/>
                  </a:lnTo>
                  <a:cubicBezTo>
                    <a:pt x="337667" y="151695"/>
                    <a:pt x="337667" y="150406"/>
                    <a:pt x="337667" y="149117"/>
                  </a:cubicBezTo>
                  <a:cubicBezTo>
                    <a:pt x="337667" y="139237"/>
                    <a:pt x="345412" y="131504"/>
                    <a:pt x="355309" y="131504"/>
                  </a:cubicBezTo>
                  <a:cubicBezTo>
                    <a:pt x="364346" y="131504"/>
                    <a:pt x="372091" y="138377"/>
                    <a:pt x="372952" y="146969"/>
                  </a:cubicBezTo>
                  <a:lnTo>
                    <a:pt x="418133" y="169738"/>
                  </a:lnTo>
                  <a:cubicBezTo>
                    <a:pt x="421146" y="167161"/>
                    <a:pt x="425018" y="165872"/>
                    <a:pt x="428891" y="165872"/>
                  </a:cubicBezTo>
                  <a:cubicBezTo>
                    <a:pt x="430182" y="165872"/>
                    <a:pt x="431473" y="165872"/>
                    <a:pt x="432764" y="166301"/>
                  </a:cubicBezTo>
                  <a:lnTo>
                    <a:pt x="472352" y="118186"/>
                  </a:lnTo>
                  <a:cubicBezTo>
                    <a:pt x="471921" y="116468"/>
                    <a:pt x="471061" y="114320"/>
                    <a:pt x="471061" y="112172"/>
                  </a:cubicBezTo>
                  <a:cubicBezTo>
                    <a:pt x="471061" y="102291"/>
                    <a:pt x="479237" y="94558"/>
                    <a:pt x="489134" y="94558"/>
                  </a:cubicBezTo>
                  <a:close/>
                  <a:moveTo>
                    <a:pt x="53702" y="22772"/>
                  </a:moveTo>
                  <a:lnTo>
                    <a:pt x="53702" y="305917"/>
                  </a:lnTo>
                  <a:lnTo>
                    <a:pt x="542962" y="305917"/>
                  </a:lnTo>
                  <a:lnTo>
                    <a:pt x="542962" y="22772"/>
                  </a:lnTo>
                  <a:close/>
                  <a:moveTo>
                    <a:pt x="53702" y="0"/>
                  </a:moveTo>
                  <a:lnTo>
                    <a:pt x="542962" y="0"/>
                  </a:lnTo>
                  <a:cubicBezTo>
                    <a:pt x="555871" y="0"/>
                    <a:pt x="566198" y="9882"/>
                    <a:pt x="566198" y="22772"/>
                  </a:cubicBezTo>
                  <a:lnTo>
                    <a:pt x="566198" y="305917"/>
                  </a:lnTo>
                  <a:cubicBezTo>
                    <a:pt x="566198" y="318806"/>
                    <a:pt x="555871" y="329118"/>
                    <a:pt x="542962" y="329118"/>
                  </a:cubicBezTo>
                  <a:lnTo>
                    <a:pt x="53702" y="329118"/>
                  </a:lnTo>
                  <a:cubicBezTo>
                    <a:pt x="40793" y="329118"/>
                    <a:pt x="30466" y="318806"/>
                    <a:pt x="30466" y="305917"/>
                  </a:cubicBezTo>
                  <a:lnTo>
                    <a:pt x="30466" y="22772"/>
                  </a:lnTo>
                  <a:cubicBezTo>
                    <a:pt x="30466" y="9882"/>
                    <a:pt x="40793" y="0"/>
                    <a:pt x="53702" y="0"/>
                  </a:cubicBezTo>
                  <a:close/>
                </a:path>
              </a:pathLst>
            </a:custGeom>
            <a:solidFill>
              <a:schemeClr val="bg1"/>
            </a:solidFill>
            <a:ln>
              <a:noFill/>
            </a:ln>
          </p:spPr>
          <p:txBody>
            <a:bodyPr vert="horz" wrap="square" lIns="91440" tIns="45720" rIns="91440" bIns="4572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latin typeface="Arial" panose="020B0604020202020204" pitchFamily="34" charset="0"/>
                <a:cs typeface="Arial" panose="020B0604020202020204" pitchFamily="34" charset="0"/>
              </a:endParaRPr>
            </a:p>
          </p:txBody>
        </p:sp>
        <p:sp>
          <p:nvSpPr>
            <p:cNvPr id="760" name="Freeform 69"/>
            <p:cNvSpPr/>
            <p:nvPr/>
          </p:nvSpPr>
          <p:spPr bwMode="auto">
            <a:xfrm>
              <a:off x="5320148" y="4299954"/>
              <a:ext cx="273192" cy="315332"/>
            </a:xfrm>
            <a:custGeom>
              <a:avLst/>
              <a:gdLst>
                <a:gd name="connsiteX0" fmla="*/ 364492 w 525642"/>
                <a:gd name="connsiteY0" fmla="*/ 201148 h 606722"/>
                <a:gd name="connsiteX1" fmla="*/ 378547 w 525642"/>
                <a:gd name="connsiteY1" fmla="*/ 215723 h 606722"/>
                <a:gd name="connsiteX2" fmla="*/ 374010 w 525642"/>
                <a:gd name="connsiteY2" fmla="*/ 448744 h 606722"/>
                <a:gd name="connsiteX3" fmla="*/ 359777 w 525642"/>
                <a:gd name="connsiteY3" fmla="*/ 462697 h 606722"/>
                <a:gd name="connsiteX4" fmla="*/ 359510 w 525642"/>
                <a:gd name="connsiteY4" fmla="*/ 462697 h 606722"/>
                <a:gd name="connsiteX5" fmla="*/ 345455 w 525642"/>
                <a:gd name="connsiteY5" fmla="*/ 448211 h 606722"/>
                <a:gd name="connsiteX6" fmla="*/ 349992 w 525642"/>
                <a:gd name="connsiteY6" fmla="*/ 215190 h 606722"/>
                <a:gd name="connsiteX7" fmla="*/ 364492 w 525642"/>
                <a:gd name="connsiteY7" fmla="*/ 201148 h 606722"/>
                <a:gd name="connsiteX8" fmla="*/ 262847 w 525642"/>
                <a:gd name="connsiteY8" fmla="*/ 201112 h 606722"/>
                <a:gd name="connsiteX9" fmla="*/ 277181 w 525642"/>
                <a:gd name="connsiteY9" fmla="*/ 215422 h 606722"/>
                <a:gd name="connsiteX10" fmla="*/ 277181 w 525642"/>
                <a:gd name="connsiteY10" fmla="*/ 448477 h 606722"/>
                <a:gd name="connsiteX11" fmla="*/ 262847 w 525642"/>
                <a:gd name="connsiteY11" fmla="*/ 462698 h 606722"/>
                <a:gd name="connsiteX12" fmla="*/ 248602 w 525642"/>
                <a:gd name="connsiteY12" fmla="*/ 448477 h 606722"/>
                <a:gd name="connsiteX13" fmla="*/ 248602 w 525642"/>
                <a:gd name="connsiteY13" fmla="*/ 215422 h 606722"/>
                <a:gd name="connsiteX14" fmla="*/ 262847 w 525642"/>
                <a:gd name="connsiteY14" fmla="*/ 201112 h 606722"/>
                <a:gd name="connsiteX15" fmla="*/ 161210 w 525642"/>
                <a:gd name="connsiteY15" fmla="*/ 201112 h 606722"/>
                <a:gd name="connsiteX16" fmla="*/ 161566 w 525642"/>
                <a:gd name="connsiteY16" fmla="*/ 201112 h 606722"/>
                <a:gd name="connsiteX17" fmla="*/ 175807 w 525642"/>
                <a:gd name="connsiteY17" fmla="*/ 215156 h 606722"/>
                <a:gd name="connsiteX18" fmla="*/ 180257 w 525642"/>
                <a:gd name="connsiteY18" fmla="*/ 448210 h 606722"/>
                <a:gd name="connsiteX19" fmla="*/ 166283 w 525642"/>
                <a:gd name="connsiteY19" fmla="*/ 462698 h 606722"/>
                <a:gd name="connsiteX20" fmla="*/ 166016 w 525642"/>
                <a:gd name="connsiteY20" fmla="*/ 462698 h 606722"/>
                <a:gd name="connsiteX21" fmla="*/ 151686 w 525642"/>
                <a:gd name="connsiteY21" fmla="*/ 448743 h 606722"/>
                <a:gd name="connsiteX22" fmla="*/ 147236 w 525642"/>
                <a:gd name="connsiteY22" fmla="*/ 215689 h 606722"/>
                <a:gd name="connsiteX23" fmla="*/ 161210 w 525642"/>
                <a:gd name="connsiteY23" fmla="*/ 201112 h 606722"/>
                <a:gd name="connsiteX24" fmla="*/ 69421 w 525642"/>
                <a:gd name="connsiteY24" fmla="*/ 85760 h 606722"/>
                <a:gd name="connsiteX25" fmla="*/ 87488 w 525642"/>
                <a:gd name="connsiteY25" fmla="*/ 554288 h 606722"/>
                <a:gd name="connsiteX26" fmla="*/ 112231 w 525642"/>
                <a:gd name="connsiteY26" fmla="*/ 578106 h 606722"/>
                <a:gd name="connsiteX27" fmla="*/ 413411 w 525642"/>
                <a:gd name="connsiteY27" fmla="*/ 578106 h 606722"/>
                <a:gd name="connsiteX28" fmla="*/ 438243 w 525642"/>
                <a:gd name="connsiteY28" fmla="*/ 554288 h 606722"/>
                <a:gd name="connsiteX29" fmla="*/ 456221 w 525642"/>
                <a:gd name="connsiteY29" fmla="*/ 85760 h 606722"/>
                <a:gd name="connsiteX30" fmla="*/ 206216 w 525642"/>
                <a:gd name="connsiteY30" fmla="*/ 28527 h 606722"/>
                <a:gd name="connsiteX31" fmla="*/ 206216 w 525642"/>
                <a:gd name="connsiteY31" fmla="*/ 57144 h 606722"/>
                <a:gd name="connsiteX32" fmla="*/ 319515 w 525642"/>
                <a:gd name="connsiteY32" fmla="*/ 57144 h 606722"/>
                <a:gd name="connsiteX33" fmla="*/ 319515 w 525642"/>
                <a:gd name="connsiteY33" fmla="*/ 28527 h 606722"/>
                <a:gd name="connsiteX34" fmla="*/ 206038 w 525642"/>
                <a:gd name="connsiteY34" fmla="*/ 0 h 606722"/>
                <a:gd name="connsiteX35" fmla="*/ 319693 w 525642"/>
                <a:gd name="connsiteY35" fmla="*/ 0 h 606722"/>
                <a:gd name="connsiteX36" fmla="*/ 348084 w 525642"/>
                <a:gd name="connsiteY36" fmla="*/ 28350 h 606722"/>
                <a:gd name="connsiteX37" fmla="*/ 348084 w 525642"/>
                <a:gd name="connsiteY37" fmla="*/ 57144 h 606722"/>
                <a:gd name="connsiteX38" fmla="*/ 511402 w 525642"/>
                <a:gd name="connsiteY38" fmla="*/ 57144 h 606722"/>
                <a:gd name="connsiteX39" fmla="*/ 525642 w 525642"/>
                <a:gd name="connsiteY39" fmla="*/ 71452 h 606722"/>
                <a:gd name="connsiteX40" fmla="*/ 511402 w 525642"/>
                <a:gd name="connsiteY40" fmla="*/ 85671 h 606722"/>
                <a:gd name="connsiteX41" fmla="*/ 484879 w 525642"/>
                <a:gd name="connsiteY41" fmla="*/ 85671 h 606722"/>
                <a:gd name="connsiteX42" fmla="*/ 466812 w 525642"/>
                <a:gd name="connsiteY42" fmla="*/ 555444 h 606722"/>
                <a:gd name="connsiteX43" fmla="*/ 413411 w 525642"/>
                <a:gd name="connsiteY43" fmla="*/ 606722 h 606722"/>
                <a:gd name="connsiteX44" fmla="*/ 112231 w 525642"/>
                <a:gd name="connsiteY44" fmla="*/ 606722 h 606722"/>
                <a:gd name="connsiteX45" fmla="*/ 58919 w 525642"/>
                <a:gd name="connsiteY45" fmla="*/ 555444 h 606722"/>
                <a:gd name="connsiteX46" fmla="*/ 40852 w 525642"/>
                <a:gd name="connsiteY46" fmla="*/ 85760 h 606722"/>
                <a:gd name="connsiteX47" fmla="*/ 14329 w 525642"/>
                <a:gd name="connsiteY47" fmla="*/ 85760 h 606722"/>
                <a:gd name="connsiteX48" fmla="*/ 0 w 525642"/>
                <a:gd name="connsiteY48" fmla="*/ 71452 h 606722"/>
                <a:gd name="connsiteX49" fmla="*/ 14329 w 525642"/>
                <a:gd name="connsiteY49" fmla="*/ 57144 h 606722"/>
                <a:gd name="connsiteX50" fmla="*/ 177647 w 525642"/>
                <a:gd name="connsiteY50" fmla="*/ 57144 h 606722"/>
                <a:gd name="connsiteX51" fmla="*/ 177647 w 525642"/>
                <a:gd name="connsiteY51" fmla="*/ 28350 h 606722"/>
                <a:gd name="connsiteX52" fmla="*/ 206038 w 525642"/>
                <a:gd name="connsiteY52"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25642" h="606722">
                  <a:moveTo>
                    <a:pt x="364492" y="201148"/>
                  </a:moveTo>
                  <a:cubicBezTo>
                    <a:pt x="372409" y="201326"/>
                    <a:pt x="378725" y="207813"/>
                    <a:pt x="378547" y="215723"/>
                  </a:cubicBezTo>
                  <a:lnTo>
                    <a:pt x="374010" y="448744"/>
                  </a:lnTo>
                  <a:cubicBezTo>
                    <a:pt x="373921" y="456565"/>
                    <a:pt x="367516" y="462697"/>
                    <a:pt x="359777" y="462697"/>
                  </a:cubicBezTo>
                  <a:cubicBezTo>
                    <a:pt x="359688" y="462697"/>
                    <a:pt x="359599" y="462697"/>
                    <a:pt x="359510" y="462697"/>
                  </a:cubicBezTo>
                  <a:cubicBezTo>
                    <a:pt x="351593" y="462608"/>
                    <a:pt x="345277" y="456032"/>
                    <a:pt x="345455" y="448211"/>
                  </a:cubicBezTo>
                  <a:lnTo>
                    <a:pt x="349992" y="215190"/>
                  </a:lnTo>
                  <a:cubicBezTo>
                    <a:pt x="350081" y="207280"/>
                    <a:pt x="356664" y="200970"/>
                    <a:pt x="364492" y="201148"/>
                  </a:cubicBezTo>
                  <a:close/>
                  <a:moveTo>
                    <a:pt x="262847" y="201112"/>
                  </a:moveTo>
                  <a:cubicBezTo>
                    <a:pt x="270771" y="201112"/>
                    <a:pt x="277181" y="207512"/>
                    <a:pt x="277181" y="215422"/>
                  </a:cubicBezTo>
                  <a:lnTo>
                    <a:pt x="277181" y="448477"/>
                  </a:lnTo>
                  <a:cubicBezTo>
                    <a:pt x="277181" y="456387"/>
                    <a:pt x="270771" y="462698"/>
                    <a:pt x="262847" y="462698"/>
                  </a:cubicBezTo>
                  <a:cubicBezTo>
                    <a:pt x="255012" y="462698"/>
                    <a:pt x="248602" y="456387"/>
                    <a:pt x="248602" y="448477"/>
                  </a:cubicBezTo>
                  <a:lnTo>
                    <a:pt x="248602" y="215422"/>
                  </a:lnTo>
                  <a:cubicBezTo>
                    <a:pt x="248602" y="207512"/>
                    <a:pt x="255012" y="201112"/>
                    <a:pt x="262847" y="201112"/>
                  </a:cubicBezTo>
                  <a:close/>
                  <a:moveTo>
                    <a:pt x="161210" y="201112"/>
                  </a:moveTo>
                  <a:cubicBezTo>
                    <a:pt x="161299" y="201112"/>
                    <a:pt x="161388" y="201112"/>
                    <a:pt x="161566" y="201112"/>
                  </a:cubicBezTo>
                  <a:cubicBezTo>
                    <a:pt x="169309" y="201112"/>
                    <a:pt x="175629" y="207334"/>
                    <a:pt x="175807" y="215156"/>
                  </a:cubicBezTo>
                  <a:lnTo>
                    <a:pt x="180257" y="448210"/>
                  </a:lnTo>
                  <a:cubicBezTo>
                    <a:pt x="180435" y="456032"/>
                    <a:pt x="174205" y="462609"/>
                    <a:pt x="166283" y="462698"/>
                  </a:cubicBezTo>
                  <a:cubicBezTo>
                    <a:pt x="166194" y="462698"/>
                    <a:pt x="166105" y="462698"/>
                    <a:pt x="166016" y="462698"/>
                  </a:cubicBezTo>
                  <a:cubicBezTo>
                    <a:pt x="158273" y="462698"/>
                    <a:pt x="151864" y="456565"/>
                    <a:pt x="151686" y="448743"/>
                  </a:cubicBezTo>
                  <a:lnTo>
                    <a:pt x="147236" y="215689"/>
                  </a:lnTo>
                  <a:cubicBezTo>
                    <a:pt x="147058" y="207778"/>
                    <a:pt x="153377" y="201290"/>
                    <a:pt x="161210" y="201112"/>
                  </a:cubicBezTo>
                  <a:close/>
                  <a:moveTo>
                    <a:pt x="69421" y="85760"/>
                  </a:moveTo>
                  <a:lnTo>
                    <a:pt x="87488" y="554288"/>
                  </a:lnTo>
                  <a:cubicBezTo>
                    <a:pt x="88022" y="567708"/>
                    <a:pt x="98881" y="578106"/>
                    <a:pt x="112231" y="578106"/>
                  </a:cubicBezTo>
                  <a:lnTo>
                    <a:pt x="413411" y="578106"/>
                  </a:lnTo>
                  <a:cubicBezTo>
                    <a:pt x="426850" y="578106"/>
                    <a:pt x="437709" y="567708"/>
                    <a:pt x="438243" y="554288"/>
                  </a:cubicBezTo>
                  <a:lnTo>
                    <a:pt x="456221" y="85760"/>
                  </a:lnTo>
                  <a:close/>
                  <a:moveTo>
                    <a:pt x="206216" y="28527"/>
                  </a:moveTo>
                  <a:lnTo>
                    <a:pt x="206216" y="57144"/>
                  </a:lnTo>
                  <a:lnTo>
                    <a:pt x="319515" y="57144"/>
                  </a:lnTo>
                  <a:lnTo>
                    <a:pt x="319515" y="28527"/>
                  </a:lnTo>
                  <a:close/>
                  <a:moveTo>
                    <a:pt x="206038" y="0"/>
                  </a:moveTo>
                  <a:lnTo>
                    <a:pt x="319693" y="0"/>
                  </a:lnTo>
                  <a:cubicBezTo>
                    <a:pt x="335357" y="0"/>
                    <a:pt x="348084" y="12708"/>
                    <a:pt x="348084" y="28350"/>
                  </a:cubicBezTo>
                  <a:lnTo>
                    <a:pt x="348084" y="57144"/>
                  </a:lnTo>
                  <a:lnTo>
                    <a:pt x="511402" y="57144"/>
                  </a:lnTo>
                  <a:cubicBezTo>
                    <a:pt x="519234" y="57144"/>
                    <a:pt x="525642" y="63543"/>
                    <a:pt x="525642" y="71452"/>
                  </a:cubicBezTo>
                  <a:cubicBezTo>
                    <a:pt x="525642" y="79362"/>
                    <a:pt x="519234" y="85671"/>
                    <a:pt x="511402" y="85671"/>
                  </a:cubicBezTo>
                  <a:lnTo>
                    <a:pt x="484879" y="85671"/>
                  </a:lnTo>
                  <a:lnTo>
                    <a:pt x="466812" y="555444"/>
                  </a:lnTo>
                  <a:cubicBezTo>
                    <a:pt x="465655" y="584149"/>
                    <a:pt x="442248" y="606722"/>
                    <a:pt x="413411" y="606722"/>
                  </a:cubicBezTo>
                  <a:lnTo>
                    <a:pt x="112231" y="606722"/>
                  </a:lnTo>
                  <a:cubicBezTo>
                    <a:pt x="83483" y="606722"/>
                    <a:pt x="59987" y="584149"/>
                    <a:pt x="58919" y="555444"/>
                  </a:cubicBezTo>
                  <a:lnTo>
                    <a:pt x="40852" y="85760"/>
                  </a:lnTo>
                  <a:lnTo>
                    <a:pt x="14329" y="85760"/>
                  </a:lnTo>
                  <a:cubicBezTo>
                    <a:pt x="6408" y="85760"/>
                    <a:pt x="0" y="79362"/>
                    <a:pt x="0" y="71452"/>
                  </a:cubicBezTo>
                  <a:cubicBezTo>
                    <a:pt x="0" y="63543"/>
                    <a:pt x="6408" y="57144"/>
                    <a:pt x="14329" y="57144"/>
                  </a:cubicBezTo>
                  <a:lnTo>
                    <a:pt x="177647" y="57144"/>
                  </a:lnTo>
                  <a:lnTo>
                    <a:pt x="177647" y="28350"/>
                  </a:lnTo>
                  <a:cubicBezTo>
                    <a:pt x="177647" y="12708"/>
                    <a:pt x="190374" y="0"/>
                    <a:pt x="206038" y="0"/>
                  </a:cubicBezTo>
                  <a:close/>
                </a:path>
              </a:pathLst>
            </a:custGeom>
            <a:solidFill>
              <a:schemeClr val="bg1"/>
            </a:solidFill>
            <a:ln>
              <a:noFill/>
            </a:ln>
          </p:spPr>
          <p:txBody>
            <a:bodyPr vert="horz" wrap="square" lIns="91440" tIns="45720" rIns="91440" bIns="4572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latin typeface="Arial" panose="020B0604020202020204" pitchFamily="34" charset="0"/>
                <a:cs typeface="Arial" panose="020B0604020202020204" pitchFamily="34" charset="0"/>
              </a:endParaRPr>
            </a:p>
          </p:txBody>
        </p:sp>
        <p:sp>
          <p:nvSpPr>
            <p:cNvPr id="761" name="Freeform 77"/>
            <p:cNvSpPr/>
            <p:nvPr/>
          </p:nvSpPr>
          <p:spPr bwMode="auto">
            <a:xfrm>
              <a:off x="7348538" y="2845449"/>
              <a:ext cx="527938" cy="507510"/>
            </a:xfrm>
            <a:custGeom>
              <a:avLst/>
              <a:gdLst>
                <a:gd name="connsiteX0" fmla="*/ 241391 w 516922"/>
                <a:gd name="connsiteY0" fmla="*/ 466920 h 496921"/>
                <a:gd name="connsiteX1" fmla="*/ 374792 w 516922"/>
                <a:gd name="connsiteY1" fmla="*/ 466920 h 496921"/>
                <a:gd name="connsiteX2" fmla="*/ 394157 w 516922"/>
                <a:gd name="connsiteY2" fmla="*/ 492438 h 496921"/>
                <a:gd name="connsiteX3" fmla="*/ 241391 w 516922"/>
                <a:gd name="connsiteY3" fmla="*/ 492438 h 496921"/>
                <a:gd name="connsiteX4" fmla="*/ 45175 w 516922"/>
                <a:gd name="connsiteY4" fmla="*/ 266910 h 496921"/>
                <a:gd name="connsiteX5" fmla="*/ 178975 w 516922"/>
                <a:gd name="connsiteY5" fmla="*/ 266910 h 496921"/>
                <a:gd name="connsiteX6" fmla="*/ 178975 w 516922"/>
                <a:gd name="connsiteY6" fmla="*/ 312085 h 496921"/>
                <a:gd name="connsiteX7" fmla="*/ 45175 w 516922"/>
                <a:gd name="connsiteY7" fmla="*/ 312085 h 496921"/>
                <a:gd name="connsiteX8" fmla="*/ 45175 w 516922"/>
                <a:gd name="connsiteY8" fmla="*/ 167939 h 496921"/>
                <a:gd name="connsiteX9" fmla="*/ 178975 w 516922"/>
                <a:gd name="connsiteY9" fmla="*/ 167939 h 496921"/>
                <a:gd name="connsiteX10" fmla="*/ 178975 w 516922"/>
                <a:gd name="connsiteY10" fmla="*/ 213114 h 496921"/>
                <a:gd name="connsiteX11" fmla="*/ 45175 w 516922"/>
                <a:gd name="connsiteY11" fmla="*/ 213114 h 496921"/>
                <a:gd name="connsiteX12" fmla="*/ 254150 w 516922"/>
                <a:gd name="connsiteY12" fmla="*/ 92418 h 496921"/>
                <a:gd name="connsiteX13" fmla="*/ 497537 w 516922"/>
                <a:gd name="connsiteY13" fmla="*/ 92418 h 496921"/>
                <a:gd name="connsiteX14" fmla="*/ 516922 w 516922"/>
                <a:gd name="connsiteY14" fmla="*/ 111788 h 496921"/>
                <a:gd name="connsiteX15" fmla="*/ 516922 w 516922"/>
                <a:gd name="connsiteY15" fmla="*/ 402340 h 496921"/>
                <a:gd name="connsiteX16" fmla="*/ 497537 w 516922"/>
                <a:gd name="connsiteY16" fmla="*/ 421710 h 496921"/>
                <a:gd name="connsiteX17" fmla="*/ 359690 w 516922"/>
                <a:gd name="connsiteY17" fmla="*/ 421710 h 496921"/>
                <a:gd name="connsiteX18" fmla="*/ 359690 w 516922"/>
                <a:gd name="connsiteY18" fmla="*/ 458298 h 496921"/>
                <a:gd name="connsiteX19" fmla="*/ 254150 w 516922"/>
                <a:gd name="connsiteY19" fmla="*/ 458298 h 496921"/>
                <a:gd name="connsiteX20" fmla="*/ 254150 w 516922"/>
                <a:gd name="connsiteY20" fmla="*/ 382970 h 496921"/>
                <a:gd name="connsiteX21" fmla="*/ 478152 w 516922"/>
                <a:gd name="connsiteY21" fmla="*/ 382970 h 496921"/>
                <a:gd name="connsiteX22" fmla="*/ 478152 w 516922"/>
                <a:gd name="connsiteY22" fmla="*/ 131158 h 496921"/>
                <a:gd name="connsiteX23" fmla="*/ 254150 w 516922"/>
                <a:gd name="connsiteY23" fmla="*/ 131158 h 496921"/>
                <a:gd name="connsiteX24" fmla="*/ 45175 w 516922"/>
                <a:gd name="connsiteY24" fmla="*/ 75176 h 496921"/>
                <a:gd name="connsiteX25" fmla="*/ 178975 w 516922"/>
                <a:gd name="connsiteY25" fmla="*/ 75176 h 496921"/>
                <a:gd name="connsiteX26" fmla="*/ 178975 w 516922"/>
                <a:gd name="connsiteY26" fmla="*/ 120351 h 496921"/>
                <a:gd name="connsiteX27" fmla="*/ 45175 w 516922"/>
                <a:gd name="connsiteY27" fmla="*/ 120351 h 496921"/>
                <a:gd name="connsiteX28" fmla="*/ 28019 w 516922"/>
                <a:gd name="connsiteY28" fmla="*/ 27965 h 496921"/>
                <a:gd name="connsiteX29" fmla="*/ 28019 w 516922"/>
                <a:gd name="connsiteY29" fmla="*/ 466805 h 496921"/>
                <a:gd name="connsiteX30" fmla="*/ 196130 w 516922"/>
                <a:gd name="connsiteY30" fmla="*/ 466805 h 496921"/>
                <a:gd name="connsiteX31" fmla="*/ 196130 w 516922"/>
                <a:gd name="connsiteY31" fmla="*/ 27965 h 496921"/>
                <a:gd name="connsiteX32" fmla="*/ 28019 w 516922"/>
                <a:gd name="connsiteY32" fmla="*/ 0 h 496921"/>
                <a:gd name="connsiteX33" fmla="*/ 196130 w 516922"/>
                <a:gd name="connsiteY33" fmla="*/ 0 h 496921"/>
                <a:gd name="connsiteX34" fmla="*/ 224149 w 516922"/>
                <a:gd name="connsiteY34" fmla="*/ 27965 h 496921"/>
                <a:gd name="connsiteX35" fmla="*/ 224149 w 516922"/>
                <a:gd name="connsiteY35" fmla="*/ 466805 h 496921"/>
                <a:gd name="connsiteX36" fmla="*/ 196130 w 516922"/>
                <a:gd name="connsiteY36" fmla="*/ 496921 h 496921"/>
                <a:gd name="connsiteX37" fmla="*/ 28019 w 516922"/>
                <a:gd name="connsiteY37" fmla="*/ 496921 h 496921"/>
                <a:gd name="connsiteX38" fmla="*/ 0 w 516922"/>
                <a:gd name="connsiteY38" fmla="*/ 466805 h 496921"/>
                <a:gd name="connsiteX39" fmla="*/ 0 w 516922"/>
                <a:gd name="connsiteY39" fmla="*/ 27965 h 496921"/>
                <a:gd name="connsiteX40" fmla="*/ 28019 w 516922"/>
                <a:gd name="connsiteY40" fmla="*/ 0 h 496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516922" h="496921">
                  <a:moveTo>
                    <a:pt x="241391" y="466920"/>
                  </a:moveTo>
                  <a:lnTo>
                    <a:pt x="374792" y="466920"/>
                  </a:lnTo>
                  <a:lnTo>
                    <a:pt x="394157" y="492438"/>
                  </a:lnTo>
                  <a:lnTo>
                    <a:pt x="241391" y="492438"/>
                  </a:lnTo>
                  <a:close/>
                  <a:moveTo>
                    <a:pt x="45175" y="266910"/>
                  </a:moveTo>
                  <a:lnTo>
                    <a:pt x="178975" y="266910"/>
                  </a:lnTo>
                  <a:lnTo>
                    <a:pt x="178975" y="312085"/>
                  </a:lnTo>
                  <a:lnTo>
                    <a:pt x="45175" y="312085"/>
                  </a:lnTo>
                  <a:close/>
                  <a:moveTo>
                    <a:pt x="45175" y="167939"/>
                  </a:moveTo>
                  <a:lnTo>
                    <a:pt x="178975" y="167939"/>
                  </a:lnTo>
                  <a:lnTo>
                    <a:pt x="178975" y="213114"/>
                  </a:lnTo>
                  <a:lnTo>
                    <a:pt x="45175" y="213114"/>
                  </a:lnTo>
                  <a:close/>
                  <a:moveTo>
                    <a:pt x="254150" y="92418"/>
                  </a:moveTo>
                  <a:lnTo>
                    <a:pt x="497537" y="92418"/>
                  </a:lnTo>
                  <a:cubicBezTo>
                    <a:pt x="508307" y="92418"/>
                    <a:pt x="516922" y="101027"/>
                    <a:pt x="516922" y="111788"/>
                  </a:cubicBezTo>
                  <a:lnTo>
                    <a:pt x="516922" y="402340"/>
                  </a:lnTo>
                  <a:cubicBezTo>
                    <a:pt x="516922" y="413101"/>
                    <a:pt x="508307" y="421710"/>
                    <a:pt x="497537" y="421710"/>
                  </a:cubicBezTo>
                  <a:lnTo>
                    <a:pt x="359690" y="421710"/>
                  </a:lnTo>
                  <a:lnTo>
                    <a:pt x="359690" y="458298"/>
                  </a:lnTo>
                  <a:lnTo>
                    <a:pt x="254150" y="458298"/>
                  </a:lnTo>
                  <a:lnTo>
                    <a:pt x="254150" y="382970"/>
                  </a:lnTo>
                  <a:lnTo>
                    <a:pt x="478152" y="382970"/>
                  </a:lnTo>
                  <a:lnTo>
                    <a:pt x="478152" y="131158"/>
                  </a:lnTo>
                  <a:lnTo>
                    <a:pt x="254150" y="131158"/>
                  </a:lnTo>
                  <a:close/>
                  <a:moveTo>
                    <a:pt x="45175" y="75176"/>
                  </a:moveTo>
                  <a:lnTo>
                    <a:pt x="178975" y="75176"/>
                  </a:lnTo>
                  <a:lnTo>
                    <a:pt x="178975" y="120351"/>
                  </a:lnTo>
                  <a:lnTo>
                    <a:pt x="45175" y="120351"/>
                  </a:lnTo>
                  <a:close/>
                  <a:moveTo>
                    <a:pt x="28019" y="27965"/>
                  </a:moveTo>
                  <a:lnTo>
                    <a:pt x="28019" y="466805"/>
                  </a:lnTo>
                  <a:lnTo>
                    <a:pt x="196130" y="466805"/>
                  </a:lnTo>
                  <a:lnTo>
                    <a:pt x="196130" y="27965"/>
                  </a:lnTo>
                  <a:close/>
                  <a:moveTo>
                    <a:pt x="28019" y="0"/>
                  </a:moveTo>
                  <a:lnTo>
                    <a:pt x="196130" y="0"/>
                  </a:lnTo>
                  <a:cubicBezTo>
                    <a:pt x="211217" y="0"/>
                    <a:pt x="224149" y="12907"/>
                    <a:pt x="224149" y="27965"/>
                  </a:cubicBezTo>
                  <a:lnTo>
                    <a:pt x="224149" y="466805"/>
                  </a:lnTo>
                  <a:cubicBezTo>
                    <a:pt x="224149" y="484014"/>
                    <a:pt x="211217" y="496921"/>
                    <a:pt x="196130" y="496921"/>
                  </a:cubicBezTo>
                  <a:lnTo>
                    <a:pt x="28019" y="496921"/>
                  </a:lnTo>
                  <a:cubicBezTo>
                    <a:pt x="12932" y="496921"/>
                    <a:pt x="0" y="484014"/>
                    <a:pt x="0" y="466805"/>
                  </a:cubicBezTo>
                  <a:lnTo>
                    <a:pt x="0" y="27965"/>
                  </a:lnTo>
                  <a:cubicBezTo>
                    <a:pt x="0" y="12907"/>
                    <a:pt x="12932" y="0"/>
                    <a:pt x="28019" y="0"/>
                  </a:cubicBezTo>
                  <a:close/>
                </a:path>
              </a:pathLst>
            </a:custGeom>
            <a:solidFill>
              <a:schemeClr val="bg1"/>
            </a:solidFill>
            <a:ln>
              <a:noFill/>
            </a:ln>
          </p:spPr>
          <p:txBody>
            <a:bodyPr vert="horz" wrap="square" lIns="91440" tIns="45720" rIns="91440" bIns="4572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latin typeface="Arial" panose="020B0604020202020204" pitchFamily="34" charset="0"/>
                <a:cs typeface="Arial" panose="020B0604020202020204" pitchFamily="34" charset="0"/>
              </a:endParaRPr>
            </a:p>
          </p:txBody>
        </p:sp>
        <p:sp>
          <p:nvSpPr>
            <p:cNvPr id="762" name="Freeform 68"/>
            <p:cNvSpPr/>
            <p:nvPr/>
          </p:nvSpPr>
          <p:spPr bwMode="auto">
            <a:xfrm>
              <a:off x="7232520" y="4380459"/>
              <a:ext cx="362080" cy="312650"/>
            </a:xfrm>
            <a:custGeom>
              <a:avLst/>
              <a:gdLst>
                <a:gd name="connsiteX0" fmla="*/ 389514 w 603899"/>
                <a:gd name="connsiteY0" fmla="*/ 386484 h 521458"/>
                <a:gd name="connsiteX1" fmla="*/ 374816 w 603899"/>
                <a:gd name="connsiteY1" fmla="*/ 476168 h 521458"/>
                <a:gd name="connsiteX2" fmla="*/ 421062 w 603899"/>
                <a:gd name="connsiteY2" fmla="*/ 451823 h 521458"/>
                <a:gd name="connsiteX3" fmla="*/ 463187 w 603899"/>
                <a:gd name="connsiteY3" fmla="*/ 451823 h 521458"/>
                <a:gd name="connsiteX4" fmla="*/ 509434 w 603899"/>
                <a:gd name="connsiteY4" fmla="*/ 476168 h 521458"/>
                <a:gd name="connsiteX5" fmla="*/ 500471 w 603899"/>
                <a:gd name="connsiteY5" fmla="*/ 421570 h 521458"/>
                <a:gd name="connsiteX6" fmla="*/ 500471 w 603899"/>
                <a:gd name="connsiteY6" fmla="*/ 421391 h 521458"/>
                <a:gd name="connsiteX7" fmla="*/ 494735 w 603899"/>
                <a:gd name="connsiteY7" fmla="*/ 386484 h 521458"/>
                <a:gd name="connsiteX8" fmla="*/ 442214 w 603899"/>
                <a:gd name="connsiteY8" fmla="*/ 400089 h 521458"/>
                <a:gd name="connsiteX9" fmla="*/ 389514 w 603899"/>
                <a:gd name="connsiteY9" fmla="*/ 386484 h 521458"/>
                <a:gd name="connsiteX10" fmla="*/ 442214 w 603899"/>
                <a:gd name="connsiteY10" fmla="*/ 218751 h 521458"/>
                <a:gd name="connsiteX11" fmla="*/ 369259 w 603899"/>
                <a:gd name="connsiteY11" fmla="*/ 291608 h 521458"/>
                <a:gd name="connsiteX12" fmla="*/ 442214 w 603899"/>
                <a:gd name="connsiteY12" fmla="*/ 364287 h 521458"/>
                <a:gd name="connsiteX13" fmla="*/ 514990 w 603899"/>
                <a:gd name="connsiteY13" fmla="*/ 291608 h 521458"/>
                <a:gd name="connsiteX14" fmla="*/ 442214 w 603899"/>
                <a:gd name="connsiteY14" fmla="*/ 218751 h 521458"/>
                <a:gd name="connsiteX15" fmla="*/ 92303 w 603899"/>
                <a:gd name="connsiteY15" fmla="*/ 199982 h 521458"/>
                <a:gd name="connsiteX16" fmla="*/ 264405 w 603899"/>
                <a:gd name="connsiteY16" fmla="*/ 199982 h 521458"/>
                <a:gd name="connsiteX17" fmla="*/ 282332 w 603899"/>
                <a:gd name="connsiteY17" fmla="*/ 217871 h 521458"/>
                <a:gd name="connsiteX18" fmla="*/ 264405 w 603899"/>
                <a:gd name="connsiteY18" fmla="*/ 235759 h 521458"/>
                <a:gd name="connsiteX19" fmla="*/ 92303 w 603899"/>
                <a:gd name="connsiteY19" fmla="*/ 235759 h 521458"/>
                <a:gd name="connsiteX20" fmla="*/ 74376 w 603899"/>
                <a:gd name="connsiteY20" fmla="*/ 217871 h 521458"/>
                <a:gd name="connsiteX21" fmla="*/ 92303 w 603899"/>
                <a:gd name="connsiteY21" fmla="*/ 199982 h 521458"/>
                <a:gd name="connsiteX22" fmla="*/ 92302 w 603899"/>
                <a:gd name="connsiteY22" fmla="*/ 102955 h 521458"/>
                <a:gd name="connsiteX23" fmla="*/ 498684 w 603899"/>
                <a:gd name="connsiteY23" fmla="*/ 102955 h 521458"/>
                <a:gd name="connsiteX24" fmla="*/ 516610 w 603899"/>
                <a:gd name="connsiteY24" fmla="*/ 120843 h 521458"/>
                <a:gd name="connsiteX25" fmla="*/ 498684 w 603899"/>
                <a:gd name="connsiteY25" fmla="*/ 138732 h 521458"/>
                <a:gd name="connsiteX26" fmla="*/ 92302 w 603899"/>
                <a:gd name="connsiteY26" fmla="*/ 138732 h 521458"/>
                <a:gd name="connsiteX27" fmla="*/ 74376 w 603899"/>
                <a:gd name="connsiteY27" fmla="*/ 120843 h 521458"/>
                <a:gd name="connsiteX28" fmla="*/ 92302 w 603899"/>
                <a:gd name="connsiteY28" fmla="*/ 102955 h 521458"/>
                <a:gd name="connsiteX29" fmla="*/ 41765 w 603899"/>
                <a:gd name="connsiteY29" fmla="*/ 35802 h 521458"/>
                <a:gd name="connsiteX30" fmla="*/ 35850 w 603899"/>
                <a:gd name="connsiteY30" fmla="*/ 41709 h 521458"/>
                <a:gd name="connsiteX31" fmla="*/ 35850 w 603899"/>
                <a:gd name="connsiteY31" fmla="*/ 394181 h 521458"/>
                <a:gd name="connsiteX32" fmla="*/ 41765 w 603899"/>
                <a:gd name="connsiteY32" fmla="*/ 400089 h 521458"/>
                <a:gd name="connsiteX33" fmla="*/ 350437 w 603899"/>
                <a:gd name="connsiteY33" fmla="*/ 400089 h 521458"/>
                <a:gd name="connsiteX34" fmla="*/ 350975 w 603899"/>
                <a:gd name="connsiteY34" fmla="*/ 400089 h 521458"/>
                <a:gd name="connsiteX35" fmla="*/ 357607 w 603899"/>
                <a:gd name="connsiteY35" fmla="*/ 360169 h 521458"/>
                <a:gd name="connsiteX36" fmla="*/ 357607 w 603899"/>
                <a:gd name="connsiteY36" fmla="*/ 359811 h 521458"/>
                <a:gd name="connsiteX37" fmla="*/ 333408 w 603899"/>
                <a:gd name="connsiteY37" fmla="*/ 291608 h 521458"/>
                <a:gd name="connsiteX38" fmla="*/ 442214 w 603899"/>
                <a:gd name="connsiteY38" fmla="*/ 182949 h 521458"/>
                <a:gd name="connsiteX39" fmla="*/ 550841 w 603899"/>
                <a:gd name="connsiteY39" fmla="*/ 291608 h 521458"/>
                <a:gd name="connsiteX40" fmla="*/ 526642 w 603899"/>
                <a:gd name="connsiteY40" fmla="*/ 359811 h 521458"/>
                <a:gd name="connsiteX41" fmla="*/ 526821 w 603899"/>
                <a:gd name="connsiteY41" fmla="*/ 360169 h 521458"/>
                <a:gd name="connsiteX42" fmla="*/ 533274 w 603899"/>
                <a:gd name="connsiteY42" fmla="*/ 400089 h 521458"/>
                <a:gd name="connsiteX43" fmla="*/ 561954 w 603899"/>
                <a:gd name="connsiteY43" fmla="*/ 400089 h 521458"/>
                <a:gd name="connsiteX44" fmla="*/ 568049 w 603899"/>
                <a:gd name="connsiteY44" fmla="*/ 394181 h 521458"/>
                <a:gd name="connsiteX45" fmla="*/ 568049 w 603899"/>
                <a:gd name="connsiteY45" fmla="*/ 41709 h 521458"/>
                <a:gd name="connsiteX46" fmla="*/ 561954 w 603899"/>
                <a:gd name="connsiteY46" fmla="*/ 35802 h 521458"/>
                <a:gd name="connsiteX47" fmla="*/ 41765 w 603899"/>
                <a:gd name="connsiteY47" fmla="*/ 0 h 521458"/>
                <a:gd name="connsiteX48" fmla="*/ 561954 w 603899"/>
                <a:gd name="connsiteY48" fmla="*/ 0 h 521458"/>
                <a:gd name="connsiteX49" fmla="*/ 603899 w 603899"/>
                <a:gd name="connsiteY49" fmla="*/ 41709 h 521458"/>
                <a:gd name="connsiteX50" fmla="*/ 603899 w 603899"/>
                <a:gd name="connsiteY50" fmla="*/ 394181 h 521458"/>
                <a:gd name="connsiteX51" fmla="*/ 561954 w 603899"/>
                <a:gd name="connsiteY51" fmla="*/ 435891 h 521458"/>
                <a:gd name="connsiteX52" fmla="*/ 539189 w 603899"/>
                <a:gd name="connsiteY52" fmla="*/ 435891 h 521458"/>
                <a:gd name="connsiteX53" fmla="*/ 548331 w 603899"/>
                <a:gd name="connsiteY53" fmla="*/ 491742 h 521458"/>
                <a:gd name="connsiteX54" fmla="*/ 539010 w 603899"/>
                <a:gd name="connsiteY54" fmla="*/ 517162 h 521458"/>
                <a:gd name="connsiteX55" fmla="*/ 525566 w 603899"/>
                <a:gd name="connsiteY55" fmla="*/ 521458 h 521458"/>
                <a:gd name="connsiteX56" fmla="*/ 511943 w 603899"/>
                <a:gd name="connsiteY56" fmla="*/ 517878 h 521458"/>
                <a:gd name="connsiteX57" fmla="*/ 446516 w 603899"/>
                <a:gd name="connsiteY57" fmla="*/ 483508 h 521458"/>
                <a:gd name="connsiteX58" fmla="*/ 437912 w 603899"/>
                <a:gd name="connsiteY58" fmla="*/ 483508 h 521458"/>
                <a:gd name="connsiteX59" fmla="*/ 372485 w 603899"/>
                <a:gd name="connsiteY59" fmla="*/ 517878 h 521458"/>
                <a:gd name="connsiteX60" fmla="*/ 345239 w 603899"/>
                <a:gd name="connsiteY60" fmla="*/ 517162 h 521458"/>
                <a:gd name="connsiteX61" fmla="*/ 335918 w 603899"/>
                <a:gd name="connsiteY61" fmla="*/ 491742 h 521458"/>
                <a:gd name="connsiteX62" fmla="*/ 345060 w 603899"/>
                <a:gd name="connsiteY62" fmla="*/ 435891 h 521458"/>
                <a:gd name="connsiteX63" fmla="*/ 41765 w 603899"/>
                <a:gd name="connsiteY63" fmla="*/ 435891 h 521458"/>
                <a:gd name="connsiteX64" fmla="*/ 0 w 603899"/>
                <a:gd name="connsiteY64" fmla="*/ 394181 h 521458"/>
                <a:gd name="connsiteX65" fmla="*/ 0 w 603899"/>
                <a:gd name="connsiteY65" fmla="*/ 41709 h 521458"/>
                <a:gd name="connsiteX66" fmla="*/ 41765 w 603899"/>
                <a:gd name="connsiteY66" fmla="*/ 0 h 521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603899" h="521458">
                  <a:moveTo>
                    <a:pt x="389514" y="386484"/>
                  </a:moveTo>
                  <a:lnTo>
                    <a:pt x="374816" y="476168"/>
                  </a:lnTo>
                  <a:lnTo>
                    <a:pt x="421062" y="451823"/>
                  </a:lnTo>
                  <a:cubicBezTo>
                    <a:pt x="433252" y="445378"/>
                    <a:pt x="450998" y="445378"/>
                    <a:pt x="463187" y="451823"/>
                  </a:cubicBezTo>
                  <a:lnTo>
                    <a:pt x="509434" y="476168"/>
                  </a:lnTo>
                  <a:lnTo>
                    <a:pt x="500471" y="421570"/>
                  </a:lnTo>
                  <a:cubicBezTo>
                    <a:pt x="500471" y="421570"/>
                    <a:pt x="500471" y="421570"/>
                    <a:pt x="500471" y="421391"/>
                  </a:cubicBezTo>
                  <a:lnTo>
                    <a:pt x="494735" y="386484"/>
                  </a:lnTo>
                  <a:cubicBezTo>
                    <a:pt x="479140" y="395256"/>
                    <a:pt x="461215" y="400089"/>
                    <a:pt x="442214" y="400089"/>
                  </a:cubicBezTo>
                  <a:cubicBezTo>
                    <a:pt x="423034" y="400089"/>
                    <a:pt x="405109" y="395256"/>
                    <a:pt x="389514" y="386484"/>
                  </a:cubicBezTo>
                  <a:close/>
                  <a:moveTo>
                    <a:pt x="442214" y="218751"/>
                  </a:moveTo>
                  <a:cubicBezTo>
                    <a:pt x="402062" y="218751"/>
                    <a:pt x="369259" y="251331"/>
                    <a:pt x="369259" y="291608"/>
                  </a:cubicBezTo>
                  <a:cubicBezTo>
                    <a:pt x="369259" y="331707"/>
                    <a:pt x="402062" y="364287"/>
                    <a:pt x="442214" y="364287"/>
                  </a:cubicBezTo>
                  <a:cubicBezTo>
                    <a:pt x="482367" y="364287"/>
                    <a:pt x="514990" y="331707"/>
                    <a:pt x="514990" y="291608"/>
                  </a:cubicBezTo>
                  <a:cubicBezTo>
                    <a:pt x="514990" y="251331"/>
                    <a:pt x="482367" y="218751"/>
                    <a:pt x="442214" y="218751"/>
                  </a:cubicBezTo>
                  <a:close/>
                  <a:moveTo>
                    <a:pt x="92303" y="199982"/>
                  </a:moveTo>
                  <a:lnTo>
                    <a:pt x="264405" y="199982"/>
                  </a:lnTo>
                  <a:cubicBezTo>
                    <a:pt x="274265" y="199982"/>
                    <a:pt x="282332" y="208032"/>
                    <a:pt x="282332" y="217871"/>
                  </a:cubicBezTo>
                  <a:cubicBezTo>
                    <a:pt x="282332" y="227888"/>
                    <a:pt x="274265" y="235759"/>
                    <a:pt x="264405" y="235759"/>
                  </a:cubicBezTo>
                  <a:lnTo>
                    <a:pt x="92303" y="235759"/>
                  </a:lnTo>
                  <a:cubicBezTo>
                    <a:pt x="82444" y="235759"/>
                    <a:pt x="74376" y="227888"/>
                    <a:pt x="74376" y="217871"/>
                  </a:cubicBezTo>
                  <a:cubicBezTo>
                    <a:pt x="74376" y="208032"/>
                    <a:pt x="82444" y="199982"/>
                    <a:pt x="92303" y="199982"/>
                  </a:cubicBezTo>
                  <a:close/>
                  <a:moveTo>
                    <a:pt x="92302" y="102955"/>
                  </a:moveTo>
                  <a:lnTo>
                    <a:pt x="498684" y="102955"/>
                  </a:lnTo>
                  <a:cubicBezTo>
                    <a:pt x="508544" y="102955"/>
                    <a:pt x="516610" y="111005"/>
                    <a:pt x="516610" y="120843"/>
                  </a:cubicBezTo>
                  <a:cubicBezTo>
                    <a:pt x="516610" y="130682"/>
                    <a:pt x="508544" y="138732"/>
                    <a:pt x="498684" y="138732"/>
                  </a:cubicBezTo>
                  <a:lnTo>
                    <a:pt x="92302" y="138732"/>
                  </a:lnTo>
                  <a:cubicBezTo>
                    <a:pt x="82443" y="138732"/>
                    <a:pt x="74376" y="130682"/>
                    <a:pt x="74376" y="120843"/>
                  </a:cubicBezTo>
                  <a:cubicBezTo>
                    <a:pt x="74376" y="111005"/>
                    <a:pt x="82443" y="102955"/>
                    <a:pt x="92302" y="102955"/>
                  </a:cubicBezTo>
                  <a:close/>
                  <a:moveTo>
                    <a:pt x="41765" y="35802"/>
                  </a:moveTo>
                  <a:cubicBezTo>
                    <a:pt x="38539" y="35802"/>
                    <a:pt x="35850" y="38487"/>
                    <a:pt x="35850" y="41709"/>
                  </a:cubicBezTo>
                  <a:lnTo>
                    <a:pt x="35850" y="394181"/>
                  </a:lnTo>
                  <a:cubicBezTo>
                    <a:pt x="35850" y="397404"/>
                    <a:pt x="38539" y="400089"/>
                    <a:pt x="41765" y="400089"/>
                  </a:cubicBezTo>
                  <a:lnTo>
                    <a:pt x="350437" y="400089"/>
                  </a:lnTo>
                  <a:cubicBezTo>
                    <a:pt x="350617" y="400089"/>
                    <a:pt x="350796" y="400089"/>
                    <a:pt x="350975" y="400089"/>
                  </a:cubicBezTo>
                  <a:lnTo>
                    <a:pt x="357607" y="360169"/>
                  </a:lnTo>
                  <a:cubicBezTo>
                    <a:pt x="357607" y="360169"/>
                    <a:pt x="357607" y="359990"/>
                    <a:pt x="357607" y="359811"/>
                  </a:cubicBezTo>
                  <a:cubicBezTo>
                    <a:pt x="342550" y="341194"/>
                    <a:pt x="333408" y="317386"/>
                    <a:pt x="333408" y="291608"/>
                  </a:cubicBezTo>
                  <a:cubicBezTo>
                    <a:pt x="333408" y="231640"/>
                    <a:pt x="382165" y="182949"/>
                    <a:pt x="442214" y="182949"/>
                  </a:cubicBezTo>
                  <a:cubicBezTo>
                    <a:pt x="502084" y="182949"/>
                    <a:pt x="550841" y="231640"/>
                    <a:pt x="550841" y="291608"/>
                  </a:cubicBezTo>
                  <a:cubicBezTo>
                    <a:pt x="550841" y="317386"/>
                    <a:pt x="541878" y="341194"/>
                    <a:pt x="526642" y="359811"/>
                  </a:cubicBezTo>
                  <a:cubicBezTo>
                    <a:pt x="526642" y="359990"/>
                    <a:pt x="526821" y="360169"/>
                    <a:pt x="526821" y="360169"/>
                  </a:cubicBezTo>
                  <a:lnTo>
                    <a:pt x="533274" y="400089"/>
                  </a:lnTo>
                  <a:lnTo>
                    <a:pt x="561954" y="400089"/>
                  </a:lnTo>
                  <a:cubicBezTo>
                    <a:pt x="565181" y="400089"/>
                    <a:pt x="568049" y="397404"/>
                    <a:pt x="568049" y="394181"/>
                  </a:cubicBezTo>
                  <a:lnTo>
                    <a:pt x="568049" y="41709"/>
                  </a:lnTo>
                  <a:cubicBezTo>
                    <a:pt x="568049" y="38487"/>
                    <a:pt x="565181" y="35802"/>
                    <a:pt x="561954" y="35802"/>
                  </a:cubicBezTo>
                  <a:close/>
                  <a:moveTo>
                    <a:pt x="41765" y="0"/>
                  </a:moveTo>
                  <a:lnTo>
                    <a:pt x="561954" y="0"/>
                  </a:lnTo>
                  <a:cubicBezTo>
                    <a:pt x="585078" y="0"/>
                    <a:pt x="603899" y="18617"/>
                    <a:pt x="603899" y="41709"/>
                  </a:cubicBezTo>
                  <a:lnTo>
                    <a:pt x="603899" y="394181"/>
                  </a:lnTo>
                  <a:cubicBezTo>
                    <a:pt x="603899" y="417095"/>
                    <a:pt x="585078" y="435891"/>
                    <a:pt x="561954" y="435891"/>
                  </a:cubicBezTo>
                  <a:lnTo>
                    <a:pt x="539189" y="435891"/>
                  </a:lnTo>
                  <a:lnTo>
                    <a:pt x="548331" y="491742"/>
                  </a:lnTo>
                  <a:cubicBezTo>
                    <a:pt x="550124" y="502125"/>
                    <a:pt x="546539" y="511791"/>
                    <a:pt x="539010" y="517162"/>
                  </a:cubicBezTo>
                  <a:cubicBezTo>
                    <a:pt x="535067" y="520026"/>
                    <a:pt x="530406" y="521458"/>
                    <a:pt x="525566" y="521458"/>
                  </a:cubicBezTo>
                  <a:cubicBezTo>
                    <a:pt x="521085" y="521458"/>
                    <a:pt x="516424" y="520205"/>
                    <a:pt x="511943" y="517878"/>
                  </a:cubicBezTo>
                  <a:lnTo>
                    <a:pt x="446516" y="483508"/>
                  </a:lnTo>
                  <a:cubicBezTo>
                    <a:pt x="444724" y="482613"/>
                    <a:pt x="439705" y="482613"/>
                    <a:pt x="437912" y="483508"/>
                  </a:cubicBezTo>
                  <a:lnTo>
                    <a:pt x="372485" y="517878"/>
                  </a:lnTo>
                  <a:cubicBezTo>
                    <a:pt x="362985" y="522890"/>
                    <a:pt x="352768" y="522532"/>
                    <a:pt x="345239" y="517162"/>
                  </a:cubicBezTo>
                  <a:cubicBezTo>
                    <a:pt x="337710" y="511791"/>
                    <a:pt x="334305" y="502125"/>
                    <a:pt x="335918" y="491742"/>
                  </a:cubicBezTo>
                  <a:lnTo>
                    <a:pt x="345060" y="435891"/>
                  </a:lnTo>
                  <a:lnTo>
                    <a:pt x="41765" y="435891"/>
                  </a:lnTo>
                  <a:cubicBezTo>
                    <a:pt x="18821" y="435891"/>
                    <a:pt x="0" y="417274"/>
                    <a:pt x="0" y="394181"/>
                  </a:cubicBezTo>
                  <a:lnTo>
                    <a:pt x="0" y="41709"/>
                  </a:lnTo>
                  <a:cubicBezTo>
                    <a:pt x="0" y="18617"/>
                    <a:pt x="18821" y="0"/>
                    <a:pt x="41765" y="0"/>
                  </a:cubicBezTo>
                  <a:close/>
                </a:path>
              </a:pathLst>
            </a:custGeom>
            <a:solidFill>
              <a:schemeClr val="bg1"/>
            </a:solidFill>
            <a:ln>
              <a:noFill/>
            </a:ln>
          </p:spPr>
          <p:txBody>
            <a:bodyPr vert="horz" wrap="square" lIns="91440" tIns="45720" rIns="91440" bIns="4572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latin typeface="Arial" panose="020B0604020202020204" pitchFamily="34" charset="0"/>
                <a:cs typeface="Arial" panose="020B0604020202020204" pitchFamily="34" charset="0"/>
              </a:endParaRPr>
            </a:p>
          </p:txBody>
        </p:sp>
        <p:sp>
          <p:nvSpPr>
            <p:cNvPr id="763" name="Freeform 63"/>
            <p:cNvSpPr/>
            <p:nvPr/>
          </p:nvSpPr>
          <p:spPr bwMode="auto">
            <a:xfrm>
              <a:off x="6135661" y="2329320"/>
              <a:ext cx="432352" cy="431647"/>
            </a:xfrm>
            <a:custGeom>
              <a:avLst/>
              <a:gdLst>
                <a:gd name="connsiteX0" fmla="*/ 140017 w 606581"/>
                <a:gd name="connsiteY0" fmla="*/ 411043 h 605592"/>
                <a:gd name="connsiteX1" fmla="*/ 178821 w 606581"/>
                <a:gd name="connsiteY1" fmla="*/ 427078 h 605592"/>
                <a:gd name="connsiteX2" fmla="*/ 178821 w 606581"/>
                <a:gd name="connsiteY2" fmla="*/ 504564 h 605592"/>
                <a:gd name="connsiteX3" fmla="*/ 93692 w 606581"/>
                <a:gd name="connsiteY3" fmla="*/ 589557 h 605592"/>
                <a:gd name="connsiteX4" fmla="*/ 54887 w 606581"/>
                <a:gd name="connsiteY4" fmla="*/ 605592 h 605592"/>
                <a:gd name="connsiteX5" fmla="*/ 16083 w 606581"/>
                <a:gd name="connsiteY5" fmla="*/ 589557 h 605592"/>
                <a:gd name="connsiteX6" fmla="*/ 16083 w 606581"/>
                <a:gd name="connsiteY6" fmla="*/ 511979 h 605592"/>
                <a:gd name="connsiteX7" fmla="*/ 101212 w 606581"/>
                <a:gd name="connsiteY7" fmla="*/ 427078 h 605592"/>
                <a:gd name="connsiteX8" fmla="*/ 140017 w 606581"/>
                <a:gd name="connsiteY8" fmla="*/ 411043 h 605592"/>
                <a:gd name="connsiteX9" fmla="*/ 382501 w 606581"/>
                <a:gd name="connsiteY9" fmla="*/ 49537 h 605592"/>
                <a:gd name="connsiteX10" fmla="*/ 557044 w 606581"/>
                <a:gd name="connsiteY10" fmla="*/ 223798 h 605592"/>
                <a:gd name="connsiteX11" fmla="*/ 382501 w 606581"/>
                <a:gd name="connsiteY11" fmla="*/ 398059 h 605592"/>
                <a:gd name="connsiteX12" fmla="*/ 207957 w 606581"/>
                <a:gd name="connsiteY12" fmla="*/ 223798 h 605592"/>
                <a:gd name="connsiteX13" fmla="*/ 382501 w 606581"/>
                <a:gd name="connsiteY13" fmla="*/ 49537 h 605592"/>
                <a:gd name="connsiteX14" fmla="*/ 382536 w 606581"/>
                <a:gd name="connsiteY14" fmla="*/ 24750 h 605592"/>
                <a:gd name="connsiteX15" fmla="*/ 304914 w 606581"/>
                <a:gd name="connsiteY15" fmla="*/ 40417 h 605592"/>
                <a:gd name="connsiteX16" fmla="*/ 241591 w 606581"/>
                <a:gd name="connsiteY16" fmla="*/ 83058 h 605592"/>
                <a:gd name="connsiteX17" fmla="*/ 198880 w 606581"/>
                <a:gd name="connsiteY17" fmla="*/ 146278 h 605592"/>
                <a:gd name="connsiteX18" fmla="*/ 183189 w 606581"/>
                <a:gd name="connsiteY18" fmla="*/ 223774 h 605592"/>
                <a:gd name="connsiteX19" fmla="*/ 198880 w 606581"/>
                <a:gd name="connsiteY19" fmla="*/ 301177 h 605592"/>
                <a:gd name="connsiteX20" fmla="*/ 241591 w 606581"/>
                <a:gd name="connsiteY20" fmla="*/ 364490 h 605592"/>
                <a:gd name="connsiteX21" fmla="*/ 304914 w 606581"/>
                <a:gd name="connsiteY21" fmla="*/ 407131 h 605592"/>
                <a:gd name="connsiteX22" fmla="*/ 382536 w 606581"/>
                <a:gd name="connsiteY22" fmla="*/ 422705 h 605592"/>
                <a:gd name="connsiteX23" fmla="*/ 460158 w 606581"/>
                <a:gd name="connsiteY23" fmla="*/ 407131 h 605592"/>
                <a:gd name="connsiteX24" fmla="*/ 523481 w 606581"/>
                <a:gd name="connsiteY24" fmla="*/ 364490 h 605592"/>
                <a:gd name="connsiteX25" fmla="*/ 566192 w 606581"/>
                <a:gd name="connsiteY25" fmla="*/ 301177 h 605592"/>
                <a:gd name="connsiteX26" fmla="*/ 581883 w 606581"/>
                <a:gd name="connsiteY26" fmla="*/ 223774 h 605592"/>
                <a:gd name="connsiteX27" fmla="*/ 566192 w 606581"/>
                <a:gd name="connsiteY27" fmla="*/ 146278 h 605592"/>
                <a:gd name="connsiteX28" fmla="*/ 523481 w 606581"/>
                <a:gd name="connsiteY28" fmla="*/ 83058 h 605592"/>
                <a:gd name="connsiteX29" fmla="*/ 460158 w 606581"/>
                <a:gd name="connsiteY29" fmla="*/ 40417 h 605592"/>
                <a:gd name="connsiteX30" fmla="*/ 382536 w 606581"/>
                <a:gd name="connsiteY30" fmla="*/ 24750 h 605592"/>
                <a:gd name="connsiteX31" fmla="*/ 382536 w 606581"/>
                <a:gd name="connsiteY31" fmla="*/ 0 h 605592"/>
                <a:gd name="connsiteX32" fmla="*/ 469721 w 606581"/>
                <a:gd name="connsiteY32" fmla="*/ 17613 h 605592"/>
                <a:gd name="connsiteX33" fmla="*/ 540937 w 606581"/>
                <a:gd name="connsiteY33" fmla="*/ 65538 h 605592"/>
                <a:gd name="connsiteX34" fmla="*/ 588940 w 606581"/>
                <a:gd name="connsiteY34" fmla="*/ 136637 h 605592"/>
                <a:gd name="connsiteX35" fmla="*/ 606581 w 606581"/>
                <a:gd name="connsiteY35" fmla="*/ 223774 h 605592"/>
                <a:gd name="connsiteX36" fmla="*/ 588940 w 606581"/>
                <a:gd name="connsiteY36" fmla="*/ 310818 h 605592"/>
                <a:gd name="connsiteX37" fmla="*/ 540937 w 606581"/>
                <a:gd name="connsiteY37" fmla="*/ 381917 h 605592"/>
                <a:gd name="connsiteX38" fmla="*/ 469721 w 606581"/>
                <a:gd name="connsiteY38" fmla="*/ 429842 h 605592"/>
                <a:gd name="connsiteX39" fmla="*/ 382536 w 606581"/>
                <a:gd name="connsiteY39" fmla="*/ 447455 h 605592"/>
                <a:gd name="connsiteX40" fmla="*/ 295258 w 606581"/>
                <a:gd name="connsiteY40" fmla="*/ 429842 h 605592"/>
                <a:gd name="connsiteX41" fmla="*/ 240105 w 606581"/>
                <a:gd name="connsiteY41" fmla="*/ 396471 h 605592"/>
                <a:gd name="connsiteX42" fmla="*/ 209558 w 606581"/>
                <a:gd name="connsiteY42" fmla="*/ 427061 h 605592"/>
                <a:gd name="connsiteX43" fmla="*/ 196373 w 606581"/>
                <a:gd name="connsiteY43" fmla="*/ 409541 h 605592"/>
                <a:gd name="connsiteX44" fmla="*/ 178918 w 606581"/>
                <a:gd name="connsiteY44" fmla="*/ 396378 h 605592"/>
                <a:gd name="connsiteX45" fmla="*/ 209465 w 606581"/>
                <a:gd name="connsiteY45" fmla="*/ 365880 h 605592"/>
                <a:gd name="connsiteX46" fmla="*/ 176040 w 606581"/>
                <a:gd name="connsiteY46" fmla="*/ 310818 h 605592"/>
                <a:gd name="connsiteX47" fmla="*/ 158491 w 606581"/>
                <a:gd name="connsiteY47" fmla="*/ 223774 h 605592"/>
                <a:gd name="connsiteX48" fmla="*/ 176040 w 606581"/>
                <a:gd name="connsiteY48" fmla="*/ 136637 h 605592"/>
                <a:gd name="connsiteX49" fmla="*/ 224043 w 606581"/>
                <a:gd name="connsiteY49" fmla="*/ 65538 h 605592"/>
                <a:gd name="connsiteX50" fmla="*/ 295258 w 606581"/>
                <a:gd name="connsiteY50" fmla="*/ 17613 h 605592"/>
                <a:gd name="connsiteX51" fmla="*/ 382536 w 606581"/>
                <a:gd name="connsiteY51" fmla="*/ 0 h 605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6581" h="605592">
                  <a:moveTo>
                    <a:pt x="140017" y="411043"/>
                  </a:moveTo>
                  <a:cubicBezTo>
                    <a:pt x="154035" y="411043"/>
                    <a:pt x="168053" y="416326"/>
                    <a:pt x="178821" y="427078"/>
                  </a:cubicBezTo>
                  <a:cubicBezTo>
                    <a:pt x="200266" y="448488"/>
                    <a:pt x="200266" y="483153"/>
                    <a:pt x="178821" y="504564"/>
                  </a:cubicBezTo>
                  <a:lnTo>
                    <a:pt x="93692" y="589557"/>
                  </a:lnTo>
                  <a:cubicBezTo>
                    <a:pt x="83016" y="600216"/>
                    <a:pt x="68905" y="605592"/>
                    <a:pt x="54887" y="605592"/>
                  </a:cubicBezTo>
                  <a:cubicBezTo>
                    <a:pt x="40870" y="605592"/>
                    <a:pt x="26759" y="600216"/>
                    <a:pt x="16083" y="589557"/>
                  </a:cubicBezTo>
                  <a:cubicBezTo>
                    <a:pt x="-5362" y="568147"/>
                    <a:pt x="-5362" y="533389"/>
                    <a:pt x="16083" y="511979"/>
                  </a:cubicBezTo>
                  <a:lnTo>
                    <a:pt x="101212" y="427078"/>
                  </a:lnTo>
                  <a:cubicBezTo>
                    <a:pt x="111888" y="416326"/>
                    <a:pt x="125999" y="411043"/>
                    <a:pt x="140017" y="411043"/>
                  </a:cubicBezTo>
                  <a:close/>
                  <a:moveTo>
                    <a:pt x="382501" y="49537"/>
                  </a:moveTo>
                  <a:cubicBezTo>
                    <a:pt x="478871" y="49537"/>
                    <a:pt x="557044" y="127491"/>
                    <a:pt x="557044" y="223798"/>
                  </a:cubicBezTo>
                  <a:cubicBezTo>
                    <a:pt x="557044" y="320012"/>
                    <a:pt x="478871" y="398059"/>
                    <a:pt x="382501" y="398059"/>
                  </a:cubicBezTo>
                  <a:cubicBezTo>
                    <a:pt x="286130" y="398059"/>
                    <a:pt x="207957" y="320012"/>
                    <a:pt x="207957" y="223798"/>
                  </a:cubicBezTo>
                  <a:cubicBezTo>
                    <a:pt x="207957" y="127491"/>
                    <a:pt x="286130" y="49537"/>
                    <a:pt x="382501" y="49537"/>
                  </a:cubicBezTo>
                  <a:close/>
                  <a:moveTo>
                    <a:pt x="382536" y="24750"/>
                  </a:moveTo>
                  <a:cubicBezTo>
                    <a:pt x="355610" y="24750"/>
                    <a:pt x="329519" y="30034"/>
                    <a:pt x="304914" y="40417"/>
                  </a:cubicBezTo>
                  <a:cubicBezTo>
                    <a:pt x="281238" y="50428"/>
                    <a:pt x="259882" y="64796"/>
                    <a:pt x="241591" y="83058"/>
                  </a:cubicBezTo>
                  <a:cubicBezTo>
                    <a:pt x="223300" y="101319"/>
                    <a:pt x="208908" y="122547"/>
                    <a:pt x="198880" y="146278"/>
                  </a:cubicBezTo>
                  <a:cubicBezTo>
                    <a:pt x="188481" y="170843"/>
                    <a:pt x="183189" y="196891"/>
                    <a:pt x="183189" y="223774"/>
                  </a:cubicBezTo>
                  <a:cubicBezTo>
                    <a:pt x="183189" y="250564"/>
                    <a:pt x="188481" y="276705"/>
                    <a:pt x="198880" y="301177"/>
                  </a:cubicBezTo>
                  <a:cubicBezTo>
                    <a:pt x="208908" y="324908"/>
                    <a:pt x="223300" y="346228"/>
                    <a:pt x="241591" y="364490"/>
                  </a:cubicBezTo>
                  <a:cubicBezTo>
                    <a:pt x="259882" y="382752"/>
                    <a:pt x="281238" y="397027"/>
                    <a:pt x="304914" y="407131"/>
                  </a:cubicBezTo>
                  <a:cubicBezTo>
                    <a:pt x="329519" y="417513"/>
                    <a:pt x="355610" y="422705"/>
                    <a:pt x="382536" y="422705"/>
                  </a:cubicBezTo>
                  <a:cubicBezTo>
                    <a:pt x="409462" y="422705"/>
                    <a:pt x="435553" y="417513"/>
                    <a:pt x="460158" y="407131"/>
                  </a:cubicBezTo>
                  <a:cubicBezTo>
                    <a:pt x="483834" y="397027"/>
                    <a:pt x="505190" y="382752"/>
                    <a:pt x="523481" y="364490"/>
                  </a:cubicBezTo>
                  <a:cubicBezTo>
                    <a:pt x="541772" y="346228"/>
                    <a:pt x="556164" y="324908"/>
                    <a:pt x="566192" y="301177"/>
                  </a:cubicBezTo>
                  <a:cubicBezTo>
                    <a:pt x="576591" y="276705"/>
                    <a:pt x="581883" y="250564"/>
                    <a:pt x="581883" y="223774"/>
                  </a:cubicBezTo>
                  <a:cubicBezTo>
                    <a:pt x="581883" y="196891"/>
                    <a:pt x="576591" y="170843"/>
                    <a:pt x="566192" y="146278"/>
                  </a:cubicBezTo>
                  <a:cubicBezTo>
                    <a:pt x="556164" y="122547"/>
                    <a:pt x="541772" y="101319"/>
                    <a:pt x="523481" y="83058"/>
                  </a:cubicBezTo>
                  <a:cubicBezTo>
                    <a:pt x="505190" y="64796"/>
                    <a:pt x="483834" y="50428"/>
                    <a:pt x="460158" y="40417"/>
                  </a:cubicBezTo>
                  <a:cubicBezTo>
                    <a:pt x="435553" y="30034"/>
                    <a:pt x="409462" y="24750"/>
                    <a:pt x="382536" y="24750"/>
                  </a:cubicBezTo>
                  <a:close/>
                  <a:moveTo>
                    <a:pt x="382536" y="0"/>
                  </a:moveTo>
                  <a:cubicBezTo>
                    <a:pt x="412712" y="0"/>
                    <a:pt x="442145" y="5933"/>
                    <a:pt x="469721" y="17613"/>
                  </a:cubicBezTo>
                  <a:cubicBezTo>
                    <a:pt x="496462" y="28922"/>
                    <a:pt x="520417" y="45051"/>
                    <a:pt x="540937" y="65538"/>
                  </a:cubicBezTo>
                  <a:cubicBezTo>
                    <a:pt x="561549" y="86117"/>
                    <a:pt x="577705" y="110033"/>
                    <a:pt x="588940" y="136637"/>
                  </a:cubicBezTo>
                  <a:cubicBezTo>
                    <a:pt x="600639" y="164262"/>
                    <a:pt x="606581" y="193554"/>
                    <a:pt x="606581" y="223774"/>
                  </a:cubicBezTo>
                  <a:cubicBezTo>
                    <a:pt x="606581" y="253901"/>
                    <a:pt x="600639" y="283194"/>
                    <a:pt x="588940" y="310818"/>
                  </a:cubicBezTo>
                  <a:cubicBezTo>
                    <a:pt x="577705" y="337515"/>
                    <a:pt x="561549" y="361431"/>
                    <a:pt x="540937" y="381917"/>
                  </a:cubicBezTo>
                  <a:cubicBezTo>
                    <a:pt x="520417" y="402496"/>
                    <a:pt x="496462" y="418626"/>
                    <a:pt x="469721" y="429842"/>
                  </a:cubicBezTo>
                  <a:cubicBezTo>
                    <a:pt x="442145" y="441522"/>
                    <a:pt x="412805" y="447455"/>
                    <a:pt x="382536" y="447455"/>
                  </a:cubicBezTo>
                  <a:cubicBezTo>
                    <a:pt x="352267" y="447455"/>
                    <a:pt x="322927" y="441522"/>
                    <a:pt x="295258" y="429842"/>
                  </a:cubicBezTo>
                  <a:cubicBezTo>
                    <a:pt x="275295" y="421407"/>
                    <a:pt x="256818" y="410190"/>
                    <a:pt x="240105" y="396471"/>
                  </a:cubicBezTo>
                  <a:lnTo>
                    <a:pt x="209558" y="427061"/>
                  </a:lnTo>
                  <a:cubicBezTo>
                    <a:pt x="206030" y="420758"/>
                    <a:pt x="201666" y="414918"/>
                    <a:pt x="196373" y="409541"/>
                  </a:cubicBezTo>
                  <a:cubicBezTo>
                    <a:pt x="191081" y="404350"/>
                    <a:pt x="185232" y="399901"/>
                    <a:pt x="178918" y="396378"/>
                  </a:cubicBezTo>
                  <a:lnTo>
                    <a:pt x="209465" y="365880"/>
                  </a:lnTo>
                  <a:cubicBezTo>
                    <a:pt x="195724" y="349287"/>
                    <a:pt x="184582" y="330840"/>
                    <a:pt x="176040" y="310818"/>
                  </a:cubicBezTo>
                  <a:cubicBezTo>
                    <a:pt x="164341" y="283194"/>
                    <a:pt x="158491" y="253901"/>
                    <a:pt x="158491" y="223774"/>
                  </a:cubicBezTo>
                  <a:cubicBezTo>
                    <a:pt x="158491" y="193554"/>
                    <a:pt x="164341" y="164262"/>
                    <a:pt x="176040" y="136637"/>
                  </a:cubicBezTo>
                  <a:cubicBezTo>
                    <a:pt x="187367" y="110033"/>
                    <a:pt x="203523" y="86117"/>
                    <a:pt x="224043" y="65538"/>
                  </a:cubicBezTo>
                  <a:cubicBezTo>
                    <a:pt x="244655" y="45051"/>
                    <a:pt x="268610" y="28922"/>
                    <a:pt x="295258" y="17613"/>
                  </a:cubicBezTo>
                  <a:cubicBezTo>
                    <a:pt x="322927" y="5933"/>
                    <a:pt x="352267" y="0"/>
                    <a:pt x="382536" y="0"/>
                  </a:cubicBezTo>
                  <a:close/>
                </a:path>
              </a:pathLst>
            </a:custGeom>
            <a:solidFill>
              <a:schemeClr val="bg1"/>
            </a:solidFill>
            <a:ln>
              <a:noFill/>
            </a:ln>
          </p:spPr>
          <p:txBody>
            <a:bodyPr vert="horz" wrap="square" lIns="91440" tIns="45720" rIns="91440" bIns="4572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latin typeface="Arial" panose="020B0604020202020204" pitchFamily="34" charset="0"/>
                <a:cs typeface="Arial" panose="020B0604020202020204" pitchFamily="34" charset="0"/>
              </a:endParaRPr>
            </a:p>
          </p:txBody>
        </p:sp>
        <p:sp>
          <p:nvSpPr>
            <p:cNvPr id="764" name="Freeform 66"/>
            <p:cNvSpPr/>
            <p:nvPr/>
          </p:nvSpPr>
          <p:spPr bwMode="auto">
            <a:xfrm>
              <a:off x="4367392" y="4512541"/>
              <a:ext cx="350816" cy="393047"/>
            </a:xfrm>
            <a:custGeom>
              <a:avLst/>
              <a:gdLst>
                <a:gd name="T0" fmla="*/ 5474 w 5882"/>
                <a:gd name="T1" fmla="*/ 5074 h 6600"/>
                <a:gd name="T2" fmla="*/ 5882 w 5882"/>
                <a:gd name="T3" fmla="*/ 6600 h 6600"/>
                <a:gd name="T4" fmla="*/ 4357 w 5882"/>
                <a:gd name="T5" fmla="*/ 6191 h 6600"/>
                <a:gd name="T6" fmla="*/ 2831 w 5882"/>
                <a:gd name="T7" fmla="*/ 5782 h 6600"/>
                <a:gd name="T8" fmla="*/ 3595 w 5882"/>
                <a:gd name="T9" fmla="*/ 5018 h 6600"/>
                <a:gd name="T10" fmla="*/ 2960 w 5882"/>
                <a:gd name="T11" fmla="*/ 4382 h 6600"/>
                <a:gd name="T12" fmla="*/ 3665 w 5882"/>
                <a:gd name="T13" fmla="*/ 3677 h 6600"/>
                <a:gd name="T14" fmla="*/ 4300 w 5882"/>
                <a:gd name="T15" fmla="*/ 4313 h 6600"/>
                <a:gd name="T16" fmla="*/ 5065 w 5882"/>
                <a:gd name="T17" fmla="*/ 3548 h 6600"/>
                <a:gd name="T18" fmla="*/ 5474 w 5882"/>
                <a:gd name="T19" fmla="*/ 5074 h 6600"/>
                <a:gd name="T20" fmla="*/ 4300 w 5882"/>
                <a:gd name="T21" fmla="*/ 2287 h 6600"/>
                <a:gd name="T22" fmla="*/ 5065 w 5882"/>
                <a:gd name="T23" fmla="*/ 3052 h 6600"/>
                <a:gd name="T24" fmla="*/ 5474 w 5882"/>
                <a:gd name="T25" fmla="*/ 1526 h 6600"/>
                <a:gd name="T26" fmla="*/ 5882 w 5882"/>
                <a:gd name="T27" fmla="*/ 0 h 6600"/>
                <a:gd name="T28" fmla="*/ 4357 w 5882"/>
                <a:gd name="T29" fmla="*/ 409 h 6600"/>
                <a:gd name="T30" fmla="*/ 2831 w 5882"/>
                <a:gd name="T31" fmla="*/ 818 h 6600"/>
                <a:gd name="T32" fmla="*/ 3595 w 5882"/>
                <a:gd name="T33" fmla="*/ 1582 h 6600"/>
                <a:gd name="T34" fmla="*/ 0 w 5882"/>
                <a:gd name="T35" fmla="*/ 5178 h 6600"/>
                <a:gd name="T36" fmla="*/ 704 w 5882"/>
                <a:gd name="T37" fmla="*/ 5883 h 6600"/>
                <a:gd name="T38" fmla="*/ 2582 w 5882"/>
                <a:gd name="T39" fmla="*/ 4005 h 6600"/>
                <a:gd name="T40" fmla="*/ 2955 w 5882"/>
                <a:gd name="T41" fmla="*/ 3632 h 6600"/>
                <a:gd name="T42" fmla="*/ 4300 w 5882"/>
                <a:gd name="T43" fmla="*/ 2287 h 6600"/>
                <a:gd name="T44" fmla="*/ 2205 w 5882"/>
                <a:gd name="T45" fmla="*/ 2218 h 6600"/>
                <a:gd name="T46" fmla="*/ 704 w 5882"/>
                <a:gd name="T47" fmla="*/ 717 h 6600"/>
                <a:gd name="T48" fmla="*/ 0 w 5882"/>
                <a:gd name="T49" fmla="*/ 1422 h 6600"/>
                <a:gd name="T50" fmla="*/ 1500 w 5882"/>
                <a:gd name="T51" fmla="*/ 2923 h 6600"/>
                <a:gd name="T52" fmla="*/ 2205 w 5882"/>
                <a:gd name="T53" fmla="*/ 2218 h 6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882" h="6600">
                  <a:moveTo>
                    <a:pt x="5474" y="5074"/>
                  </a:moveTo>
                  <a:lnTo>
                    <a:pt x="5882" y="6600"/>
                  </a:lnTo>
                  <a:lnTo>
                    <a:pt x="4357" y="6191"/>
                  </a:lnTo>
                  <a:lnTo>
                    <a:pt x="2831" y="5782"/>
                  </a:lnTo>
                  <a:lnTo>
                    <a:pt x="3595" y="5018"/>
                  </a:lnTo>
                  <a:lnTo>
                    <a:pt x="2960" y="4382"/>
                  </a:lnTo>
                  <a:lnTo>
                    <a:pt x="3665" y="3677"/>
                  </a:lnTo>
                  <a:lnTo>
                    <a:pt x="4300" y="4313"/>
                  </a:lnTo>
                  <a:lnTo>
                    <a:pt x="5065" y="3548"/>
                  </a:lnTo>
                  <a:lnTo>
                    <a:pt x="5474" y="5074"/>
                  </a:lnTo>
                  <a:close/>
                  <a:moveTo>
                    <a:pt x="4300" y="2287"/>
                  </a:moveTo>
                  <a:lnTo>
                    <a:pt x="5065" y="3052"/>
                  </a:lnTo>
                  <a:lnTo>
                    <a:pt x="5474" y="1526"/>
                  </a:lnTo>
                  <a:lnTo>
                    <a:pt x="5882" y="0"/>
                  </a:lnTo>
                  <a:lnTo>
                    <a:pt x="4357" y="409"/>
                  </a:lnTo>
                  <a:lnTo>
                    <a:pt x="2831" y="818"/>
                  </a:lnTo>
                  <a:lnTo>
                    <a:pt x="3595" y="1582"/>
                  </a:lnTo>
                  <a:lnTo>
                    <a:pt x="0" y="5178"/>
                  </a:lnTo>
                  <a:lnTo>
                    <a:pt x="704" y="5883"/>
                  </a:lnTo>
                  <a:lnTo>
                    <a:pt x="2582" y="4005"/>
                  </a:lnTo>
                  <a:lnTo>
                    <a:pt x="2955" y="3632"/>
                  </a:lnTo>
                  <a:lnTo>
                    <a:pt x="4300" y="2287"/>
                  </a:lnTo>
                  <a:close/>
                  <a:moveTo>
                    <a:pt x="2205" y="2218"/>
                  </a:moveTo>
                  <a:lnTo>
                    <a:pt x="704" y="717"/>
                  </a:lnTo>
                  <a:lnTo>
                    <a:pt x="0" y="1422"/>
                  </a:lnTo>
                  <a:lnTo>
                    <a:pt x="1500" y="2923"/>
                  </a:lnTo>
                  <a:lnTo>
                    <a:pt x="2205" y="2218"/>
                  </a:lnTo>
                  <a:close/>
                </a:path>
              </a:pathLst>
            </a:custGeom>
            <a:solidFill>
              <a:schemeClr val="bg1"/>
            </a:solidFill>
            <a:ln>
              <a:noFill/>
            </a:ln>
          </p:spPr>
          <p:txBody>
            <a:bodyPr vert="horz" wrap="square" lIns="91440" tIns="45720" rIns="91440" bIns="4572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latin typeface="Arial" panose="020B0604020202020204" pitchFamily="34" charset="0"/>
                <a:cs typeface="Arial" panose="020B0604020202020204" pitchFamily="34" charset="0"/>
              </a:endParaRPr>
            </a:p>
          </p:txBody>
        </p:sp>
        <p:sp>
          <p:nvSpPr>
            <p:cNvPr id="765" name="Freeform 73"/>
            <p:cNvSpPr/>
            <p:nvPr/>
          </p:nvSpPr>
          <p:spPr bwMode="auto">
            <a:xfrm>
              <a:off x="4138544" y="3082546"/>
              <a:ext cx="348680" cy="345521"/>
            </a:xfrm>
            <a:custGeom>
              <a:avLst/>
              <a:gdLst>
                <a:gd name="T0" fmla="*/ 6848 w 6914"/>
                <a:gd name="T1" fmla="*/ 2638 h 6861"/>
                <a:gd name="T2" fmla="*/ 6360 w 6914"/>
                <a:gd name="T3" fmla="*/ 2276 h 6861"/>
                <a:gd name="T4" fmla="*/ 4507 w 6914"/>
                <a:gd name="T5" fmla="*/ 2276 h 6861"/>
                <a:gd name="T6" fmla="*/ 3944 w 6914"/>
                <a:gd name="T7" fmla="*/ 360 h 6861"/>
                <a:gd name="T8" fmla="*/ 3459 w 6914"/>
                <a:gd name="T9" fmla="*/ 0 h 6861"/>
                <a:gd name="T10" fmla="*/ 2970 w 6914"/>
                <a:gd name="T11" fmla="*/ 357 h 6861"/>
                <a:gd name="T12" fmla="*/ 2389 w 6914"/>
                <a:gd name="T13" fmla="*/ 2276 h 6861"/>
                <a:gd name="T14" fmla="*/ 554 w 6914"/>
                <a:gd name="T15" fmla="*/ 2276 h 6861"/>
                <a:gd name="T16" fmla="*/ 65 w 6914"/>
                <a:gd name="T17" fmla="*/ 2639 h 6861"/>
                <a:gd name="T18" fmla="*/ 266 w 6914"/>
                <a:gd name="T19" fmla="*/ 3207 h 6861"/>
                <a:gd name="T20" fmla="*/ 1767 w 6914"/>
                <a:gd name="T21" fmla="*/ 4329 h 6861"/>
                <a:gd name="T22" fmla="*/ 1186 w 6914"/>
                <a:gd name="T23" fmla="*/ 6162 h 6861"/>
                <a:gd name="T24" fmla="*/ 1382 w 6914"/>
                <a:gd name="T25" fmla="*/ 6736 h 6861"/>
                <a:gd name="T26" fmla="*/ 1983 w 6914"/>
                <a:gd name="T27" fmla="*/ 6722 h 6861"/>
                <a:gd name="T28" fmla="*/ 3119 w 6914"/>
                <a:gd name="T29" fmla="*/ 5944 h 6861"/>
                <a:gd name="T30" fmla="*/ 3149 w 6914"/>
                <a:gd name="T31" fmla="*/ 5786 h 6861"/>
                <a:gd name="T32" fmla="*/ 2991 w 6914"/>
                <a:gd name="T33" fmla="*/ 5757 h 6861"/>
                <a:gd name="T34" fmla="*/ 1848 w 6914"/>
                <a:gd name="T35" fmla="*/ 6539 h 6861"/>
                <a:gd name="T36" fmla="*/ 1512 w 6914"/>
                <a:gd name="T37" fmla="*/ 6549 h 6861"/>
                <a:gd name="T38" fmla="*/ 1403 w 6914"/>
                <a:gd name="T39" fmla="*/ 6231 h 6861"/>
                <a:gd name="T40" fmla="*/ 2008 w 6914"/>
                <a:gd name="T41" fmla="*/ 4321 h 6861"/>
                <a:gd name="T42" fmla="*/ 1968 w 6914"/>
                <a:gd name="T43" fmla="*/ 4195 h 6861"/>
                <a:gd name="T44" fmla="*/ 397 w 6914"/>
                <a:gd name="T45" fmla="*/ 3021 h 6861"/>
                <a:gd name="T46" fmla="*/ 283 w 6914"/>
                <a:gd name="T47" fmla="*/ 2704 h 6861"/>
                <a:gd name="T48" fmla="*/ 554 w 6914"/>
                <a:gd name="T49" fmla="*/ 2504 h 6861"/>
                <a:gd name="T50" fmla="*/ 2473 w 6914"/>
                <a:gd name="T51" fmla="*/ 2504 h 6861"/>
                <a:gd name="T52" fmla="*/ 2582 w 6914"/>
                <a:gd name="T53" fmla="*/ 2423 h 6861"/>
                <a:gd name="T54" fmla="*/ 3187 w 6914"/>
                <a:gd name="T55" fmla="*/ 425 h 6861"/>
                <a:gd name="T56" fmla="*/ 3458 w 6914"/>
                <a:gd name="T57" fmla="*/ 228 h 6861"/>
                <a:gd name="T58" fmla="*/ 3727 w 6914"/>
                <a:gd name="T59" fmla="*/ 426 h 6861"/>
                <a:gd name="T60" fmla="*/ 4313 w 6914"/>
                <a:gd name="T61" fmla="*/ 2422 h 6861"/>
                <a:gd name="T62" fmla="*/ 4422 w 6914"/>
                <a:gd name="T63" fmla="*/ 2504 h 6861"/>
                <a:gd name="T64" fmla="*/ 6360 w 6914"/>
                <a:gd name="T65" fmla="*/ 2504 h 6861"/>
                <a:gd name="T66" fmla="*/ 6631 w 6914"/>
                <a:gd name="T67" fmla="*/ 2704 h 6861"/>
                <a:gd name="T68" fmla="*/ 6512 w 6914"/>
                <a:gd name="T69" fmla="*/ 3025 h 6861"/>
                <a:gd name="T70" fmla="*/ 4946 w 6914"/>
                <a:gd name="T71" fmla="*/ 4195 h 6861"/>
                <a:gd name="T72" fmla="*/ 4906 w 6914"/>
                <a:gd name="T73" fmla="*/ 4321 h 6861"/>
                <a:gd name="T74" fmla="*/ 5510 w 6914"/>
                <a:gd name="T75" fmla="*/ 6231 h 6861"/>
                <a:gd name="T76" fmla="*/ 5402 w 6914"/>
                <a:gd name="T77" fmla="*/ 6549 h 6861"/>
                <a:gd name="T78" fmla="*/ 5059 w 6914"/>
                <a:gd name="T79" fmla="*/ 6534 h 6861"/>
                <a:gd name="T80" fmla="*/ 3182 w 6914"/>
                <a:gd name="T81" fmla="*/ 5254 h 6861"/>
                <a:gd name="T82" fmla="*/ 3024 w 6914"/>
                <a:gd name="T83" fmla="*/ 5284 h 6861"/>
                <a:gd name="T84" fmla="*/ 3054 w 6914"/>
                <a:gd name="T85" fmla="*/ 5442 h 6861"/>
                <a:gd name="T86" fmla="*/ 4925 w 6914"/>
                <a:gd name="T87" fmla="*/ 6717 h 6861"/>
                <a:gd name="T88" fmla="*/ 5241 w 6914"/>
                <a:gd name="T89" fmla="*/ 6827 h 6861"/>
                <a:gd name="T90" fmla="*/ 5531 w 6914"/>
                <a:gd name="T91" fmla="*/ 6736 h 6861"/>
                <a:gd name="T92" fmla="*/ 5727 w 6914"/>
                <a:gd name="T93" fmla="*/ 6162 h 6861"/>
                <a:gd name="T94" fmla="*/ 5147 w 6914"/>
                <a:gd name="T95" fmla="*/ 4329 h 6861"/>
                <a:gd name="T96" fmla="*/ 6643 w 6914"/>
                <a:gd name="T97" fmla="*/ 3211 h 6861"/>
                <a:gd name="T98" fmla="*/ 6848 w 6914"/>
                <a:gd name="T99" fmla="*/ 2638 h 68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914" h="6861">
                  <a:moveTo>
                    <a:pt x="6848" y="2638"/>
                  </a:moveTo>
                  <a:cubicBezTo>
                    <a:pt x="6783" y="2422"/>
                    <a:pt x="6586" y="2276"/>
                    <a:pt x="6360" y="2276"/>
                  </a:cubicBezTo>
                  <a:lnTo>
                    <a:pt x="4507" y="2276"/>
                  </a:lnTo>
                  <a:lnTo>
                    <a:pt x="3944" y="360"/>
                  </a:lnTo>
                  <a:cubicBezTo>
                    <a:pt x="3878" y="146"/>
                    <a:pt x="3683" y="1"/>
                    <a:pt x="3459" y="0"/>
                  </a:cubicBezTo>
                  <a:cubicBezTo>
                    <a:pt x="3234" y="0"/>
                    <a:pt x="3038" y="143"/>
                    <a:pt x="2970" y="357"/>
                  </a:cubicBezTo>
                  <a:lnTo>
                    <a:pt x="2389" y="2276"/>
                  </a:lnTo>
                  <a:lnTo>
                    <a:pt x="554" y="2276"/>
                  </a:lnTo>
                  <a:cubicBezTo>
                    <a:pt x="327" y="2276"/>
                    <a:pt x="131" y="2422"/>
                    <a:pt x="65" y="2639"/>
                  </a:cubicBezTo>
                  <a:cubicBezTo>
                    <a:pt x="0" y="2855"/>
                    <a:pt x="82" y="3085"/>
                    <a:pt x="266" y="3207"/>
                  </a:cubicBezTo>
                  <a:lnTo>
                    <a:pt x="1767" y="4329"/>
                  </a:lnTo>
                  <a:lnTo>
                    <a:pt x="1186" y="6162"/>
                  </a:lnTo>
                  <a:cubicBezTo>
                    <a:pt x="1118" y="6377"/>
                    <a:pt x="1196" y="6608"/>
                    <a:pt x="1382" y="6736"/>
                  </a:cubicBezTo>
                  <a:cubicBezTo>
                    <a:pt x="1562" y="6861"/>
                    <a:pt x="1823" y="6849"/>
                    <a:pt x="1983" y="6722"/>
                  </a:cubicBezTo>
                  <a:lnTo>
                    <a:pt x="3119" y="5944"/>
                  </a:lnTo>
                  <a:cubicBezTo>
                    <a:pt x="3171" y="5909"/>
                    <a:pt x="3184" y="5838"/>
                    <a:pt x="3149" y="5786"/>
                  </a:cubicBezTo>
                  <a:cubicBezTo>
                    <a:pt x="3113" y="5735"/>
                    <a:pt x="3043" y="5721"/>
                    <a:pt x="2991" y="5757"/>
                  </a:cubicBezTo>
                  <a:lnTo>
                    <a:pt x="1848" y="6539"/>
                  </a:lnTo>
                  <a:cubicBezTo>
                    <a:pt x="1753" y="6614"/>
                    <a:pt x="1611" y="6618"/>
                    <a:pt x="1512" y="6549"/>
                  </a:cubicBezTo>
                  <a:cubicBezTo>
                    <a:pt x="1409" y="6478"/>
                    <a:pt x="1365" y="6350"/>
                    <a:pt x="1403" y="6231"/>
                  </a:cubicBezTo>
                  <a:lnTo>
                    <a:pt x="2008" y="4321"/>
                  </a:lnTo>
                  <a:cubicBezTo>
                    <a:pt x="2023" y="4275"/>
                    <a:pt x="2006" y="4224"/>
                    <a:pt x="1968" y="4195"/>
                  </a:cubicBezTo>
                  <a:lnTo>
                    <a:pt x="397" y="3021"/>
                  </a:lnTo>
                  <a:cubicBezTo>
                    <a:pt x="293" y="2952"/>
                    <a:pt x="247" y="2825"/>
                    <a:pt x="283" y="2704"/>
                  </a:cubicBezTo>
                  <a:cubicBezTo>
                    <a:pt x="319" y="2584"/>
                    <a:pt x="428" y="2504"/>
                    <a:pt x="554" y="2504"/>
                  </a:cubicBezTo>
                  <a:lnTo>
                    <a:pt x="2473" y="2504"/>
                  </a:lnTo>
                  <a:cubicBezTo>
                    <a:pt x="2523" y="2504"/>
                    <a:pt x="2567" y="2471"/>
                    <a:pt x="2582" y="2423"/>
                  </a:cubicBezTo>
                  <a:lnTo>
                    <a:pt x="3187" y="425"/>
                  </a:lnTo>
                  <a:cubicBezTo>
                    <a:pt x="3225" y="307"/>
                    <a:pt x="3334" y="228"/>
                    <a:pt x="3458" y="228"/>
                  </a:cubicBezTo>
                  <a:cubicBezTo>
                    <a:pt x="3582" y="229"/>
                    <a:pt x="3690" y="309"/>
                    <a:pt x="3727" y="426"/>
                  </a:cubicBezTo>
                  <a:lnTo>
                    <a:pt x="4313" y="2422"/>
                  </a:lnTo>
                  <a:cubicBezTo>
                    <a:pt x="4327" y="2470"/>
                    <a:pt x="4372" y="2504"/>
                    <a:pt x="4422" y="2504"/>
                  </a:cubicBezTo>
                  <a:lnTo>
                    <a:pt x="6360" y="2504"/>
                  </a:lnTo>
                  <a:cubicBezTo>
                    <a:pt x="6485" y="2504"/>
                    <a:pt x="6594" y="2584"/>
                    <a:pt x="6631" y="2704"/>
                  </a:cubicBezTo>
                  <a:cubicBezTo>
                    <a:pt x="6667" y="2825"/>
                    <a:pt x="6621" y="2952"/>
                    <a:pt x="6512" y="3025"/>
                  </a:cubicBezTo>
                  <a:lnTo>
                    <a:pt x="4946" y="4195"/>
                  </a:lnTo>
                  <a:cubicBezTo>
                    <a:pt x="4907" y="4224"/>
                    <a:pt x="4891" y="4275"/>
                    <a:pt x="4906" y="4321"/>
                  </a:cubicBezTo>
                  <a:lnTo>
                    <a:pt x="5510" y="6231"/>
                  </a:lnTo>
                  <a:cubicBezTo>
                    <a:pt x="5549" y="6350"/>
                    <a:pt x="5505" y="6478"/>
                    <a:pt x="5402" y="6549"/>
                  </a:cubicBezTo>
                  <a:cubicBezTo>
                    <a:pt x="5303" y="6618"/>
                    <a:pt x="5167" y="6618"/>
                    <a:pt x="5059" y="6534"/>
                  </a:cubicBezTo>
                  <a:lnTo>
                    <a:pt x="3182" y="5254"/>
                  </a:lnTo>
                  <a:cubicBezTo>
                    <a:pt x="3130" y="5219"/>
                    <a:pt x="3059" y="5232"/>
                    <a:pt x="3024" y="5284"/>
                  </a:cubicBezTo>
                  <a:cubicBezTo>
                    <a:pt x="2988" y="5336"/>
                    <a:pt x="3002" y="5407"/>
                    <a:pt x="3054" y="5442"/>
                  </a:cubicBezTo>
                  <a:lnTo>
                    <a:pt x="4925" y="6717"/>
                  </a:lnTo>
                  <a:cubicBezTo>
                    <a:pt x="5014" y="6788"/>
                    <a:pt x="5127" y="6827"/>
                    <a:pt x="5241" y="6827"/>
                  </a:cubicBezTo>
                  <a:cubicBezTo>
                    <a:pt x="5345" y="6827"/>
                    <a:pt x="5446" y="6796"/>
                    <a:pt x="5531" y="6736"/>
                  </a:cubicBezTo>
                  <a:cubicBezTo>
                    <a:pt x="5717" y="6608"/>
                    <a:pt x="5796" y="6377"/>
                    <a:pt x="5727" y="6162"/>
                  </a:cubicBezTo>
                  <a:lnTo>
                    <a:pt x="5147" y="4329"/>
                  </a:lnTo>
                  <a:lnTo>
                    <a:pt x="6643" y="3211"/>
                  </a:lnTo>
                  <a:cubicBezTo>
                    <a:pt x="6831" y="3085"/>
                    <a:pt x="6914" y="2855"/>
                    <a:pt x="6848" y="2638"/>
                  </a:cubicBezTo>
                  <a:close/>
                </a:path>
              </a:pathLst>
            </a:custGeom>
            <a:solidFill>
              <a:schemeClr val="bg1"/>
            </a:solidFill>
            <a:ln>
              <a:noFill/>
            </a:ln>
          </p:spPr>
          <p:txBody>
            <a:bodyPr vert="horz" wrap="square" lIns="91440" tIns="45720" rIns="91440" bIns="4572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latin typeface="Arial" panose="020B0604020202020204" pitchFamily="34" charset="0"/>
                <a:cs typeface="Arial" panose="020B0604020202020204" pitchFamily="34" charset="0"/>
              </a:endParaRPr>
            </a:p>
          </p:txBody>
        </p:sp>
        <p:sp>
          <p:nvSpPr>
            <p:cNvPr id="766" name="Freeform 71"/>
            <p:cNvSpPr/>
            <p:nvPr/>
          </p:nvSpPr>
          <p:spPr bwMode="auto">
            <a:xfrm>
              <a:off x="4749841" y="2149458"/>
              <a:ext cx="288123" cy="315926"/>
            </a:xfrm>
            <a:custGeom>
              <a:avLst/>
              <a:gdLst>
                <a:gd name="connsiteX0" fmla="*/ 130776 w 510187"/>
                <a:gd name="connsiteY0" fmla="*/ 398252 h 559418"/>
                <a:gd name="connsiteX1" fmla="*/ 180826 w 510187"/>
                <a:gd name="connsiteY1" fmla="*/ 398252 h 559418"/>
                <a:gd name="connsiteX2" fmla="*/ 195356 w 510187"/>
                <a:gd name="connsiteY2" fmla="*/ 420815 h 559418"/>
                <a:gd name="connsiteX3" fmla="*/ 140463 w 510187"/>
                <a:gd name="connsiteY3" fmla="*/ 420815 h 559418"/>
                <a:gd name="connsiteX4" fmla="*/ 48435 w 510187"/>
                <a:gd name="connsiteY4" fmla="*/ 535243 h 559418"/>
                <a:gd name="connsiteX5" fmla="*/ 461752 w 510187"/>
                <a:gd name="connsiteY5" fmla="*/ 535243 h 559418"/>
                <a:gd name="connsiteX6" fmla="*/ 369724 w 510187"/>
                <a:gd name="connsiteY6" fmla="*/ 420815 h 559418"/>
                <a:gd name="connsiteX7" fmla="*/ 316445 w 510187"/>
                <a:gd name="connsiteY7" fmla="*/ 420815 h 559418"/>
                <a:gd name="connsiteX8" fmla="*/ 329361 w 510187"/>
                <a:gd name="connsiteY8" fmla="*/ 398252 h 559418"/>
                <a:gd name="connsiteX9" fmla="*/ 381026 w 510187"/>
                <a:gd name="connsiteY9" fmla="*/ 398252 h 559418"/>
                <a:gd name="connsiteX10" fmla="*/ 510187 w 510187"/>
                <a:gd name="connsiteY10" fmla="*/ 559418 h 559418"/>
                <a:gd name="connsiteX11" fmla="*/ 0 w 510187"/>
                <a:gd name="connsiteY11" fmla="*/ 559418 h 559418"/>
                <a:gd name="connsiteX12" fmla="*/ 254964 w 510187"/>
                <a:gd name="connsiteY12" fmla="*/ 79000 h 559418"/>
                <a:gd name="connsiteX13" fmla="*/ 175836 w 510187"/>
                <a:gd name="connsiteY13" fmla="*/ 159612 h 559418"/>
                <a:gd name="connsiteX14" fmla="*/ 254964 w 510187"/>
                <a:gd name="connsiteY14" fmla="*/ 238611 h 559418"/>
                <a:gd name="connsiteX15" fmla="*/ 335706 w 510187"/>
                <a:gd name="connsiteY15" fmla="*/ 159612 h 559418"/>
                <a:gd name="connsiteX16" fmla="*/ 254964 w 510187"/>
                <a:gd name="connsiteY16" fmla="*/ 79000 h 559418"/>
                <a:gd name="connsiteX17" fmla="*/ 254964 w 510187"/>
                <a:gd name="connsiteY17" fmla="*/ 0 h 559418"/>
                <a:gd name="connsiteX18" fmla="*/ 414834 w 510187"/>
                <a:gd name="connsiteY18" fmla="*/ 159612 h 559418"/>
                <a:gd name="connsiteX19" fmla="*/ 254964 w 510187"/>
                <a:gd name="connsiteY19" fmla="*/ 478835 h 559418"/>
                <a:gd name="connsiteX20" fmla="*/ 95093 w 510187"/>
                <a:gd name="connsiteY20" fmla="*/ 159612 h 559418"/>
                <a:gd name="connsiteX21" fmla="*/ 254964 w 510187"/>
                <a:gd name="connsiteY21" fmla="*/ 0 h 559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10187" h="559418">
                  <a:moveTo>
                    <a:pt x="130776" y="398252"/>
                  </a:moveTo>
                  <a:lnTo>
                    <a:pt x="180826" y="398252"/>
                  </a:lnTo>
                  <a:cubicBezTo>
                    <a:pt x="185669" y="404699"/>
                    <a:pt x="190513" y="412757"/>
                    <a:pt x="195356" y="420815"/>
                  </a:cubicBezTo>
                  <a:lnTo>
                    <a:pt x="140463" y="420815"/>
                  </a:lnTo>
                  <a:lnTo>
                    <a:pt x="48435" y="535243"/>
                  </a:lnTo>
                  <a:lnTo>
                    <a:pt x="461752" y="535243"/>
                  </a:lnTo>
                  <a:lnTo>
                    <a:pt x="369724" y="420815"/>
                  </a:lnTo>
                  <a:lnTo>
                    <a:pt x="316445" y="420815"/>
                  </a:lnTo>
                  <a:cubicBezTo>
                    <a:pt x="319674" y="412757"/>
                    <a:pt x="324518" y="404699"/>
                    <a:pt x="329361" y="398252"/>
                  </a:cubicBezTo>
                  <a:lnTo>
                    <a:pt x="381026" y="398252"/>
                  </a:lnTo>
                  <a:lnTo>
                    <a:pt x="510187" y="559418"/>
                  </a:lnTo>
                  <a:lnTo>
                    <a:pt x="0" y="559418"/>
                  </a:lnTo>
                  <a:close/>
                  <a:moveTo>
                    <a:pt x="254964" y="79000"/>
                  </a:moveTo>
                  <a:cubicBezTo>
                    <a:pt x="211363" y="79000"/>
                    <a:pt x="175836" y="116081"/>
                    <a:pt x="175836" y="159612"/>
                  </a:cubicBezTo>
                  <a:cubicBezTo>
                    <a:pt x="175836" y="203142"/>
                    <a:pt x="211363" y="238611"/>
                    <a:pt x="254964" y="238611"/>
                  </a:cubicBezTo>
                  <a:cubicBezTo>
                    <a:pt x="300179" y="238611"/>
                    <a:pt x="335706" y="203142"/>
                    <a:pt x="335706" y="159612"/>
                  </a:cubicBezTo>
                  <a:cubicBezTo>
                    <a:pt x="335706" y="116081"/>
                    <a:pt x="300179" y="79000"/>
                    <a:pt x="254964" y="79000"/>
                  </a:cubicBezTo>
                  <a:close/>
                  <a:moveTo>
                    <a:pt x="254964" y="0"/>
                  </a:moveTo>
                  <a:cubicBezTo>
                    <a:pt x="343781" y="0"/>
                    <a:pt x="414834" y="70939"/>
                    <a:pt x="414834" y="159612"/>
                  </a:cubicBezTo>
                  <a:cubicBezTo>
                    <a:pt x="414834" y="246673"/>
                    <a:pt x="254964" y="478835"/>
                    <a:pt x="254964" y="478835"/>
                  </a:cubicBezTo>
                  <a:cubicBezTo>
                    <a:pt x="254964" y="478835"/>
                    <a:pt x="95093" y="246673"/>
                    <a:pt x="95093" y="159612"/>
                  </a:cubicBezTo>
                  <a:cubicBezTo>
                    <a:pt x="95093" y="70939"/>
                    <a:pt x="167761" y="0"/>
                    <a:pt x="254964" y="0"/>
                  </a:cubicBezTo>
                  <a:close/>
                </a:path>
              </a:pathLst>
            </a:custGeom>
            <a:solidFill>
              <a:schemeClr val="bg1"/>
            </a:solidFill>
            <a:ln>
              <a:noFill/>
            </a:ln>
          </p:spPr>
          <p:txBody>
            <a:bodyPr vert="horz" wrap="square" lIns="91440" tIns="45720" rIns="91440" bIns="4572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latin typeface="Arial" panose="020B0604020202020204" pitchFamily="34" charset="0"/>
                <a:cs typeface="Arial" panose="020B0604020202020204" pitchFamily="34" charset="0"/>
              </a:endParaRPr>
            </a:p>
          </p:txBody>
        </p:sp>
      </p:grpSp>
      <p:grpSp>
        <p:nvGrpSpPr>
          <p:cNvPr id="142" name="组合 141"/>
          <p:cNvGrpSpPr/>
          <p:nvPr/>
        </p:nvGrpSpPr>
        <p:grpSpPr>
          <a:xfrm>
            <a:off x="3802498" y="1694824"/>
            <a:ext cx="4587005" cy="865474"/>
            <a:chOff x="7483989" y="3375179"/>
            <a:chExt cx="4587005" cy="865474"/>
          </a:xfrm>
        </p:grpSpPr>
        <p:sp>
          <p:nvSpPr>
            <p:cNvPr id="143" name="矩形 142"/>
            <p:cNvSpPr/>
            <p:nvPr/>
          </p:nvSpPr>
          <p:spPr>
            <a:xfrm>
              <a:off x="7483989" y="3761547"/>
              <a:ext cx="4587005" cy="479106"/>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en-US" altLang="zh-CN" sz="1100" dirty="0">
                  <a:solidFill>
                    <a:schemeClr val="bg1">
                      <a:lumMod val="50000"/>
                    </a:schemeClr>
                  </a:solidFill>
                  <a:latin typeface="Century Gothic" panose="020B0502020202020204" pitchFamily="34" charset="0"/>
                </a:rPr>
                <a:t>Far </a:t>
              </a:r>
              <a:r>
                <a:rPr lang="en-US" altLang="zh-CN" sz="1100" dirty="0" err="1">
                  <a:solidFill>
                    <a:schemeClr val="bg1">
                      <a:lumMod val="50000"/>
                    </a:schemeClr>
                  </a:solidFill>
                  <a:latin typeface="Century Gothic" panose="020B0502020202020204" pitchFamily="34" charset="0"/>
                </a:rPr>
                <a:t>far</a:t>
              </a:r>
              <a:r>
                <a:rPr lang="en-US" altLang="zh-CN" sz="1100" dirty="0">
                  <a:solidFill>
                    <a:schemeClr val="bg1">
                      <a:lumMod val="50000"/>
                    </a:schemeClr>
                  </a:solidFill>
                  <a:latin typeface="Century Gothic" panose="020B0502020202020204" pitchFamily="34" charset="0"/>
                </a:rPr>
                <a:t> away, behind the word mountains, far from the countries Vokalia and Consonantia, there live the blind texts.</a:t>
              </a:r>
            </a:p>
          </p:txBody>
        </p:sp>
        <p:sp>
          <p:nvSpPr>
            <p:cNvPr id="144" name="矩形 143"/>
            <p:cNvSpPr/>
            <p:nvPr/>
          </p:nvSpPr>
          <p:spPr>
            <a:xfrm>
              <a:off x="8752215" y="3375179"/>
              <a:ext cx="2050552" cy="395686"/>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zh-CN" altLang="en-US" b="1" dirty="0">
                  <a:solidFill>
                    <a:schemeClr val="tx1">
                      <a:lumMod val="75000"/>
                      <a:lumOff val="25000"/>
                    </a:schemeClr>
                  </a:solidFill>
                  <a:latin typeface="Century Gothic" panose="020B0502020202020204" pitchFamily="34" charset="0"/>
                </a:rPr>
                <a:t>标题文字添加</a:t>
              </a:r>
            </a:p>
          </p:txBody>
        </p:sp>
      </p:grpSp>
      <p:grpSp>
        <p:nvGrpSpPr>
          <p:cNvPr id="145" name="组合 144"/>
          <p:cNvGrpSpPr/>
          <p:nvPr/>
        </p:nvGrpSpPr>
        <p:grpSpPr>
          <a:xfrm>
            <a:off x="8220491" y="3088675"/>
            <a:ext cx="3082049" cy="1088099"/>
            <a:chOff x="7483989" y="3375179"/>
            <a:chExt cx="3082049" cy="1088099"/>
          </a:xfrm>
        </p:grpSpPr>
        <p:sp>
          <p:nvSpPr>
            <p:cNvPr id="146" name="矩形 145"/>
            <p:cNvSpPr/>
            <p:nvPr/>
          </p:nvSpPr>
          <p:spPr>
            <a:xfrm>
              <a:off x="7483990" y="3761547"/>
              <a:ext cx="3082048" cy="701731"/>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en-US" altLang="zh-CN" sz="1100" dirty="0">
                  <a:solidFill>
                    <a:schemeClr val="bg1">
                      <a:lumMod val="50000"/>
                    </a:schemeClr>
                  </a:solidFill>
                  <a:latin typeface="Century Gothic" panose="020B0502020202020204" pitchFamily="34" charset="0"/>
                </a:rPr>
                <a:t>Far </a:t>
              </a:r>
              <a:r>
                <a:rPr lang="en-US" altLang="zh-CN" sz="1100" dirty="0" err="1">
                  <a:solidFill>
                    <a:schemeClr val="bg1">
                      <a:lumMod val="50000"/>
                    </a:schemeClr>
                  </a:solidFill>
                  <a:latin typeface="Century Gothic" panose="020B0502020202020204" pitchFamily="34" charset="0"/>
                </a:rPr>
                <a:t>far</a:t>
              </a:r>
              <a:r>
                <a:rPr lang="en-US" altLang="zh-CN" sz="1100" dirty="0">
                  <a:solidFill>
                    <a:schemeClr val="bg1">
                      <a:lumMod val="50000"/>
                    </a:schemeClr>
                  </a:solidFill>
                  <a:latin typeface="Century Gothic" panose="020B0502020202020204" pitchFamily="34" charset="0"/>
                </a:rPr>
                <a:t> away, behind the word mountains, far from the countries Vokalia and Consonantia, there live the blind texts.</a:t>
              </a:r>
            </a:p>
          </p:txBody>
        </p:sp>
        <p:sp>
          <p:nvSpPr>
            <p:cNvPr id="147" name="矩形 146"/>
            <p:cNvSpPr/>
            <p:nvPr/>
          </p:nvSpPr>
          <p:spPr>
            <a:xfrm>
              <a:off x="7483989" y="3375179"/>
              <a:ext cx="2050552" cy="395686"/>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zh-CN" altLang="en-US" b="1" dirty="0">
                  <a:solidFill>
                    <a:schemeClr val="tx1">
                      <a:lumMod val="75000"/>
                      <a:lumOff val="25000"/>
                    </a:schemeClr>
                  </a:solidFill>
                  <a:latin typeface="Century Gothic" panose="020B0502020202020204" pitchFamily="34" charset="0"/>
                </a:rPr>
                <a:t>标题文字添加</a:t>
              </a:r>
            </a:p>
          </p:txBody>
        </p:sp>
      </p:grpSp>
      <p:grpSp>
        <p:nvGrpSpPr>
          <p:cNvPr id="148" name="组合 147"/>
          <p:cNvGrpSpPr/>
          <p:nvPr/>
        </p:nvGrpSpPr>
        <p:grpSpPr>
          <a:xfrm>
            <a:off x="8220491" y="4655956"/>
            <a:ext cx="3082049" cy="1088099"/>
            <a:chOff x="7483989" y="3375179"/>
            <a:chExt cx="3082049" cy="1088099"/>
          </a:xfrm>
        </p:grpSpPr>
        <p:sp>
          <p:nvSpPr>
            <p:cNvPr id="149" name="矩形 148"/>
            <p:cNvSpPr/>
            <p:nvPr/>
          </p:nvSpPr>
          <p:spPr>
            <a:xfrm>
              <a:off x="7483990" y="3761547"/>
              <a:ext cx="3082048" cy="701731"/>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en-US" altLang="zh-CN" sz="1100" dirty="0">
                  <a:solidFill>
                    <a:schemeClr val="bg1">
                      <a:lumMod val="50000"/>
                    </a:schemeClr>
                  </a:solidFill>
                  <a:latin typeface="Century Gothic" panose="020B0502020202020204" pitchFamily="34" charset="0"/>
                </a:rPr>
                <a:t>Far </a:t>
              </a:r>
              <a:r>
                <a:rPr lang="en-US" altLang="zh-CN" sz="1100" dirty="0" err="1">
                  <a:solidFill>
                    <a:schemeClr val="bg1">
                      <a:lumMod val="50000"/>
                    </a:schemeClr>
                  </a:solidFill>
                  <a:latin typeface="Century Gothic" panose="020B0502020202020204" pitchFamily="34" charset="0"/>
                </a:rPr>
                <a:t>far</a:t>
              </a:r>
              <a:r>
                <a:rPr lang="en-US" altLang="zh-CN" sz="1100" dirty="0">
                  <a:solidFill>
                    <a:schemeClr val="bg1">
                      <a:lumMod val="50000"/>
                    </a:schemeClr>
                  </a:solidFill>
                  <a:latin typeface="Century Gothic" panose="020B0502020202020204" pitchFamily="34" charset="0"/>
                </a:rPr>
                <a:t> away, behind the word mountains, far from the countries Vokalia and Consonantia, there live the blind texts.</a:t>
              </a:r>
            </a:p>
          </p:txBody>
        </p:sp>
        <p:sp>
          <p:nvSpPr>
            <p:cNvPr id="150" name="矩形 149"/>
            <p:cNvSpPr/>
            <p:nvPr/>
          </p:nvSpPr>
          <p:spPr>
            <a:xfrm>
              <a:off x="7483989" y="3375179"/>
              <a:ext cx="2050552" cy="395686"/>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zh-CN" altLang="en-US" b="1" dirty="0">
                  <a:solidFill>
                    <a:schemeClr val="tx1">
                      <a:lumMod val="75000"/>
                      <a:lumOff val="25000"/>
                    </a:schemeClr>
                  </a:solidFill>
                  <a:latin typeface="Century Gothic" panose="020B0502020202020204" pitchFamily="34" charset="0"/>
                </a:rPr>
                <a:t>标题文字添加</a:t>
              </a:r>
            </a:p>
          </p:txBody>
        </p:sp>
      </p:grpSp>
      <p:grpSp>
        <p:nvGrpSpPr>
          <p:cNvPr id="151" name="组合 150"/>
          <p:cNvGrpSpPr/>
          <p:nvPr/>
        </p:nvGrpSpPr>
        <p:grpSpPr>
          <a:xfrm>
            <a:off x="878951" y="3088675"/>
            <a:ext cx="3082048" cy="1088099"/>
            <a:chOff x="7483990" y="3375179"/>
            <a:chExt cx="3082048" cy="1088099"/>
          </a:xfrm>
        </p:grpSpPr>
        <p:sp>
          <p:nvSpPr>
            <p:cNvPr id="152" name="矩形 151"/>
            <p:cNvSpPr/>
            <p:nvPr/>
          </p:nvSpPr>
          <p:spPr>
            <a:xfrm>
              <a:off x="7483990" y="3761547"/>
              <a:ext cx="3082048" cy="701731"/>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20000"/>
                </a:lnSpc>
              </a:pPr>
              <a:r>
                <a:rPr lang="en-US" altLang="zh-CN" sz="1100" dirty="0">
                  <a:solidFill>
                    <a:schemeClr val="bg1">
                      <a:lumMod val="50000"/>
                    </a:schemeClr>
                  </a:solidFill>
                  <a:latin typeface="Century Gothic" panose="020B0502020202020204" pitchFamily="34" charset="0"/>
                </a:rPr>
                <a:t>Far </a:t>
              </a:r>
              <a:r>
                <a:rPr lang="en-US" altLang="zh-CN" sz="1100" dirty="0" err="1">
                  <a:solidFill>
                    <a:schemeClr val="bg1">
                      <a:lumMod val="50000"/>
                    </a:schemeClr>
                  </a:solidFill>
                  <a:latin typeface="Century Gothic" panose="020B0502020202020204" pitchFamily="34" charset="0"/>
                </a:rPr>
                <a:t>far</a:t>
              </a:r>
              <a:r>
                <a:rPr lang="en-US" altLang="zh-CN" sz="1100" dirty="0">
                  <a:solidFill>
                    <a:schemeClr val="bg1">
                      <a:lumMod val="50000"/>
                    </a:schemeClr>
                  </a:solidFill>
                  <a:latin typeface="Century Gothic" panose="020B0502020202020204" pitchFamily="34" charset="0"/>
                </a:rPr>
                <a:t> away, behind the word mountains, far from the countries Vokalia and Consonantia, there live the blind texts.</a:t>
              </a:r>
            </a:p>
          </p:txBody>
        </p:sp>
        <p:sp>
          <p:nvSpPr>
            <p:cNvPr id="153" name="矩形 152"/>
            <p:cNvSpPr/>
            <p:nvPr/>
          </p:nvSpPr>
          <p:spPr>
            <a:xfrm>
              <a:off x="8515486" y="3375179"/>
              <a:ext cx="2050552" cy="424732"/>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20000"/>
                </a:lnSpc>
              </a:pPr>
              <a:r>
                <a:rPr lang="zh-CN" altLang="en-US" b="1" dirty="0">
                  <a:solidFill>
                    <a:schemeClr val="tx1">
                      <a:lumMod val="75000"/>
                      <a:lumOff val="25000"/>
                    </a:schemeClr>
                  </a:solidFill>
                  <a:latin typeface="Century Gothic" panose="020B0502020202020204" pitchFamily="34" charset="0"/>
                </a:rPr>
                <a:t>标题文字添加</a:t>
              </a:r>
            </a:p>
          </p:txBody>
        </p:sp>
      </p:grpSp>
      <p:grpSp>
        <p:nvGrpSpPr>
          <p:cNvPr id="154" name="组合 153"/>
          <p:cNvGrpSpPr/>
          <p:nvPr/>
        </p:nvGrpSpPr>
        <p:grpSpPr>
          <a:xfrm>
            <a:off x="878951" y="4655956"/>
            <a:ext cx="3082048" cy="1088099"/>
            <a:chOff x="7483990" y="3375179"/>
            <a:chExt cx="3082048" cy="1088099"/>
          </a:xfrm>
        </p:grpSpPr>
        <p:sp>
          <p:nvSpPr>
            <p:cNvPr id="155" name="矩形 154"/>
            <p:cNvSpPr/>
            <p:nvPr/>
          </p:nvSpPr>
          <p:spPr>
            <a:xfrm>
              <a:off x="7483990" y="3761547"/>
              <a:ext cx="3082048" cy="701731"/>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20000"/>
                </a:lnSpc>
              </a:pPr>
              <a:r>
                <a:rPr lang="en-US" altLang="zh-CN" sz="1100" dirty="0">
                  <a:solidFill>
                    <a:schemeClr val="bg1">
                      <a:lumMod val="50000"/>
                    </a:schemeClr>
                  </a:solidFill>
                  <a:latin typeface="Century Gothic" panose="020B0502020202020204" pitchFamily="34" charset="0"/>
                </a:rPr>
                <a:t>Far </a:t>
              </a:r>
              <a:r>
                <a:rPr lang="en-US" altLang="zh-CN" sz="1100" dirty="0" err="1">
                  <a:solidFill>
                    <a:schemeClr val="bg1">
                      <a:lumMod val="50000"/>
                    </a:schemeClr>
                  </a:solidFill>
                  <a:latin typeface="Century Gothic" panose="020B0502020202020204" pitchFamily="34" charset="0"/>
                </a:rPr>
                <a:t>far</a:t>
              </a:r>
              <a:r>
                <a:rPr lang="en-US" altLang="zh-CN" sz="1100" dirty="0">
                  <a:solidFill>
                    <a:schemeClr val="bg1">
                      <a:lumMod val="50000"/>
                    </a:schemeClr>
                  </a:solidFill>
                  <a:latin typeface="Century Gothic" panose="020B0502020202020204" pitchFamily="34" charset="0"/>
                </a:rPr>
                <a:t> away, behind the word mountains, far from the countries Vokalia and Consonantia, there live the blind texts.</a:t>
              </a:r>
            </a:p>
          </p:txBody>
        </p:sp>
        <p:sp>
          <p:nvSpPr>
            <p:cNvPr id="156" name="矩形 155"/>
            <p:cNvSpPr/>
            <p:nvPr/>
          </p:nvSpPr>
          <p:spPr>
            <a:xfrm>
              <a:off x="8515486" y="3375179"/>
              <a:ext cx="2050552" cy="424732"/>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20000"/>
                </a:lnSpc>
              </a:pPr>
              <a:r>
                <a:rPr lang="zh-CN" altLang="en-US" b="1" dirty="0">
                  <a:solidFill>
                    <a:schemeClr val="tx1">
                      <a:lumMod val="75000"/>
                      <a:lumOff val="25000"/>
                    </a:schemeClr>
                  </a:solidFill>
                  <a:latin typeface="Century Gothic" panose="020B0502020202020204" pitchFamily="34" charset="0"/>
                </a:rPr>
                <a:t>标题文字添加</a:t>
              </a:r>
            </a:p>
          </p:txBody>
        </p:sp>
      </p:grpSp>
      <p:grpSp>
        <p:nvGrpSpPr>
          <p:cNvPr id="104" name="组合 103"/>
          <p:cNvGrpSpPr/>
          <p:nvPr/>
        </p:nvGrpSpPr>
        <p:grpSpPr>
          <a:xfrm>
            <a:off x="1121107" y="430231"/>
            <a:ext cx="4885993" cy="687492"/>
            <a:chOff x="5402407" y="1247256"/>
            <a:chExt cx="4885993" cy="687492"/>
          </a:xfrm>
        </p:grpSpPr>
        <p:sp>
          <p:nvSpPr>
            <p:cNvPr id="105" name="文本框 104"/>
            <p:cNvSpPr txBox="1"/>
            <p:nvPr/>
          </p:nvSpPr>
          <p:spPr>
            <a:xfrm>
              <a:off x="5402407" y="1247256"/>
              <a:ext cx="3295317" cy="523220"/>
            </a:xfrm>
            <a:prstGeom prst="rect">
              <a:avLst/>
            </a:prstGeom>
            <a:noFill/>
          </p:spPr>
          <p:txBody>
            <a:bodyPr wrap="squar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rPr>
                <a:t>标题文字添加此处</a:t>
              </a:r>
              <a:endParaRPr kumimoji="0" lang="zh-CN" altLang="en-US" sz="28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06" name="文本框 105"/>
            <p:cNvSpPr txBox="1"/>
            <p:nvPr/>
          </p:nvSpPr>
          <p:spPr>
            <a:xfrm>
              <a:off x="5402408" y="1664931"/>
              <a:ext cx="4885992" cy="269817"/>
            </a:xfrm>
            <a:prstGeom prst="rect">
              <a:avLst/>
            </a:prstGeom>
            <a:noFill/>
          </p:spPr>
          <p:txBody>
            <a:bodyPr wrap="square" rtlCol="0">
              <a:spAutoFit/>
              <a:scene3d>
                <a:camera prst="orthographicFront"/>
                <a:lightRig rig="threePt" dir="t"/>
              </a:scene3d>
              <a:sp3d contourW="12700"/>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en-US" altLang="zh-CN" sz="1050" b="0" i="0" u="none" strike="noStrike" kern="1200" cap="none" spc="0" normalizeH="0" baseline="0" noProof="0" dirty="0" smtClean="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print </a:t>
              </a:r>
              <a:r>
                <a:rPr kumimoji="0" lang="en-US" altLang="zh-CN" sz="105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the presentation and make it into a film to be used in a wider field</a:t>
              </a:r>
            </a:p>
          </p:txBody>
        </p:sp>
      </p:grpSp>
      <p:sp>
        <p:nvSpPr>
          <p:cNvPr id="107" name="矩形 106"/>
          <p:cNvSpPr/>
          <p:nvPr/>
        </p:nvSpPr>
        <p:spPr>
          <a:xfrm>
            <a:off x="0" y="-4296"/>
            <a:ext cx="765211" cy="76521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smtClean="0">
              <a:ln>
                <a:noFill/>
              </a:ln>
              <a:solidFill>
                <a:prstClr val="white"/>
              </a:solidFill>
              <a:effectLst/>
              <a:uLnTx/>
              <a:uFillTx/>
              <a:latin typeface="Arial" panose="020B0604020202020204"/>
              <a:ea typeface="微软雅黑" panose="020B0503020204020204" pitchFamily="34" charset="-122"/>
              <a:cs typeface="+mn-cs"/>
            </a:endParaRPr>
          </a:p>
        </p:txBody>
      </p:sp>
      <p:sp>
        <p:nvSpPr>
          <p:cNvPr id="108" name="矩形 107"/>
          <p:cNvSpPr/>
          <p:nvPr/>
        </p:nvSpPr>
        <p:spPr>
          <a:xfrm>
            <a:off x="476250" y="469754"/>
            <a:ext cx="582321" cy="582321"/>
          </a:xfrm>
          <a:prstGeom prst="rect">
            <a:avLst/>
          </a:prstGeom>
          <a:gradFill flip="none" rotWithShape="1">
            <a:gsLst>
              <a:gs pos="0">
                <a:srgbClr val="E52D27"/>
              </a:gs>
              <a:gs pos="100000">
                <a:srgbClr val="B31217"/>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smtClean="0">
              <a:ln>
                <a:noFill/>
              </a:ln>
              <a:solidFill>
                <a:prstClr val="white"/>
              </a:solidFill>
              <a:effectLst/>
              <a:uLnTx/>
              <a:uFillTx/>
              <a:latin typeface="Arial" panose="020B0604020202020204"/>
              <a:ea typeface="微软雅黑" panose="020B0503020204020204" pitchFamily="3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687"/>
                                        </p:tgtEl>
                                        <p:attrNameLst>
                                          <p:attrName>style.visibility</p:attrName>
                                        </p:attrNameLst>
                                      </p:cBhvr>
                                      <p:to>
                                        <p:strVal val="visible"/>
                                      </p:to>
                                    </p:set>
                                    <p:anim calcmode="lin" valueType="num">
                                      <p:cBhvr additive="base">
                                        <p:cTn id="7" dur="500" fill="hold"/>
                                        <p:tgtEl>
                                          <p:spTgt spid="687"/>
                                        </p:tgtEl>
                                        <p:attrNameLst>
                                          <p:attrName>ppt_x</p:attrName>
                                        </p:attrNameLst>
                                      </p:cBhvr>
                                      <p:tavLst>
                                        <p:tav tm="0">
                                          <p:val>
                                            <p:strVal val="#ppt_x"/>
                                          </p:val>
                                        </p:tav>
                                        <p:tav tm="100000">
                                          <p:val>
                                            <p:strVal val="#ppt_x"/>
                                          </p:val>
                                        </p:tav>
                                      </p:tavLst>
                                    </p:anim>
                                    <p:anim calcmode="lin" valueType="num">
                                      <p:cBhvr additive="base">
                                        <p:cTn id="8" dur="500" fill="hold"/>
                                        <p:tgtEl>
                                          <p:spTgt spid="68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142"/>
                                        </p:tgtEl>
                                        <p:attrNameLst>
                                          <p:attrName>style.visibility</p:attrName>
                                        </p:attrNameLst>
                                      </p:cBhvr>
                                      <p:to>
                                        <p:strVal val="visible"/>
                                      </p:to>
                                    </p:set>
                                    <p:anim calcmode="lin" valueType="num">
                                      <p:cBhvr additive="base">
                                        <p:cTn id="12" dur="500" fill="hold"/>
                                        <p:tgtEl>
                                          <p:spTgt spid="142"/>
                                        </p:tgtEl>
                                        <p:attrNameLst>
                                          <p:attrName>ppt_x</p:attrName>
                                        </p:attrNameLst>
                                      </p:cBhvr>
                                      <p:tavLst>
                                        <p:tav tm="0">
                                          <p:val>
                                            <p:strVal val="#ppt_x"/>
                                          </p:val>
                                        </p:tav>
                                        <p:tav tm="100000">
                                          <p:val>
                                            <p:strVal val="#ppt_x"/>
                                          </p:val>
                                        </p:tav>
                                      </p:tavLst>
                                    </p:anim>
                                    <p:anim calcmode="lin" valueType="num">
                                      <p:cBhvr additive="base">
                                        <p:cTn id="13" dur="500" fill="hold"/>
                                        <p:tgtEl>
                                          <p:spTgt spid="142"/>
                                        </p:tgtEl>
                                        <p:attrNameLst>
                                          <p:attrName>ppt_y</p:attrName>
                                        </p:attrNameLst>
                                      </p:cBhvr>
                                      <p:tavLst>
                                        <p:tav tm="0">
                                          <p:val>
                                            <p:strVal val="0-#ppt_h/2"/>
                                          </p:val>
                                        </p:tav>
                                        <p:tav tm="100000">
                                          <p:val>
                                            <p:strVal val="#ppt_y"/>
                                          </p:val>
                                        </p:tav>
                                      </p:tavLst>
                                    </p:anim>
                                  </p:childTnLst>
                                </p:cTn>
                              </p:par>
                              <p:par>
                                <p:cTn id="14" presetID="2" presetClass="entr" presetSubtype="2" fill="hold" nodeType="withEffect">
                                  <p:stCondLst>
                                    <p:cond delay="0"/>
                                  </p:stCondLst>
                                  <p:childTnLst>
                                    <p:set>
                                      <p:cBhvr>
                                        <p:cTn id="15" dur="1" fill="hold">
                                          <p:stCondLst>
                                            <p:cond delay="0"/>
                                          </p:stCondLst>
                                        </p:cTn>
                                        <p:tgtEl>
                                          <p:spTgt spid="145"/>
                                        </p:tgtEl>
                                        <p:attrNameLst>
                                          <p:attrName>style.visibility</p:attrName>
                                        </p:attrNameLst>
                                      </p:cBhvr>
                                      <p:to>
                                        <p:strVal val="visible"/>
                                      </p:to>
                                    </p:set>
                                    <p:anim calcmode="lin" valueType="num">
                                      <p:cBhvr additive="base">
                                        <p:cTn id="16" dur="500" fill="hold"/>
                                        <p:tgtEl>
                                          <p:spTgt spid="145"/>
                                        </p:tgtEl>
                                        <p:attrNameLst>
                                          <p:attrName>ppt_x</p:attrName>
                                        </p:attrNameLst>
                                      </p:cBhvr>
                                      <p:tavLst>
                                        <p:tav tm="0">
                                          <p:val>
                                            <p:strVal val="1+#ppt_w/2"/>
                                          </p:val>
                                        </p:tav>
                                        <p:tav tm="100000">
                                          <p:val>
                                            <p:strVal val="#ppt_x"/>
                                          </p:val>
                                        </p:tav>
                                      </p:tavLst>
                                    </p:anim>
                                    <p:anim calcmode="lin" valueType="num">
                                      <p:cBhvr additive="base">
                                        <p:cTn id="17" dur="500" fill="hold"/>
                                        <p:tgtEl>
                                          <p:spTgt spid="145"/>
                                        </p:tgtEl>
                                        <p:attrNameLst>
                                          <p:attrName>ppt_y</p:attrName>
                                        </p:attrNameLst>
                                      </p:cBhvr>
                                      <p:tavLst>
                                        <p:tav tm="0">
                                          <p:val>
                                            <p:strVal val="#ppt_y"/>
                                          </p:val>
                                        </p:tav>
                                        <p:tav tm="100000">
                                          <p:val>
                                            <p:strVal val="#ppt_y"/>
                                          </p:val>
                                        </p:tav>
                                      </p:tavLst>
                                    </p:anim>
                                  </p:childTnLst>
                                </p:cTn>
                              </p:par>
                              <p:par>
                                <p:cTn id="18" presetID="2" presetClass="entr" presetSubtype="2" fill="hold" nodeType="withEffect">
                                  <p:stCondLst>
                                    <p:cond delay="0"/>
                                  </p:stCondLst>
                                  <p:childTnLst>
                                    <p:set>
                                      <p:cBhvr>
                                        <p:cTn id="19" dur="1" fill="hold">
                                          <p:stCondLst>
                                            <p:cond delay="0"/>
                                          </p:stCondLst>
                                        </p:cTn>
                                        <p:tgtEl>
                                          <p:spTgt spid="148"/>
                                        </p:tgtEl>
                                        <p:attrNameLst>
                                          <p:attrName>style.visibility</p:attrName>
                                        </p:attrNameLst>
                                      </p:cBhvr>
                                      <p:to>
                                        <p:strVal val="visible"/>
                                      </p:to>
                                    </p:set>
                                    <p:anim calcmode="lin" valueType="num">
                                      <p:cBhvr additive="base">
                                        <p:cTn id="20" dur="500" fill="hold"/>
                                        <p:tgtEl>
                                          <p:spTgt spid="148"/>
                                        </p:tgtEl>
                                        <p:attrNameLst>
                                          <p:attrName>ppt_x</p:attrName>
                                        </p:attrNameLst>
                                      </p:cBhvr>
                                      <p:tavLst>
                                        <p:tav tm="0">
                                          <p:val>
                                            <p:strVal val="1+#ppt_w/2"/>
                                          </p:val>
                                        </p:tav>
                                        <p:tav tm="100000">
                                          <p:val>
                                            <p:strVal val="#ppt_x"/>
                                          </p:val>
                                        </p:tav>
                                      </p:tavLst>
                                    </p:anim>
                                    <p:anim calcmode="lin" valueType="num">
                                      <p:cBhvr additive="base">
                                        <p:cTn id="21" dur="500" fill="hold"/>
                                        <p:tgtEl>
                                          <p:spTgt spid="148"/>
                                        </p:tgtEl>
                                        <p:attrNameLst>
                                          <p:attrName>ppt_y</p:attrName>
                                        </p:attrNameLst>
                                      </p:cBhvr>
                                      <p:tavLst>
                                        <p:tav tm="0">
                                          <p:val>
                                            <p:strVal val="#ppt_y"/>
                                          </p:val>
                                        </p:tav>
                                        <p:tav tm="100000">
                                          <p:val>
                                            <p:strVal val="#ppt_y"/>
                                          </p:val>
                                        </p:tav>
                                      </p:tavLst>
                                    </p:anim>
                                  </p:childTnLst>
                                </p:cTn>
                              </p:par>
                              <p:par>
                                <p:cTn id="22" presetID="2" presetClass="entr" presetSubtype="8" fill="hold" nodeType="withEffect">
                                  <p:stCondLst>
                                    <p:cond delay="0"/>
                                  </p:stCondLst>
                                  <p:childTnLst>
                                    <p:set>
                                      <p:cBhvr>
                                        <p:cTn id="23" dur="1" fill="hold">
                                          <p:stCondLst>
                                            <p:cond delay="0"/>
                                          </p:stCondLst>
                                        </p:cTn>
                                        <p:tgtEl>
                                          <p:spTgt spid="151"/>
                                        </p:tgtEl>
                                        <p:attrNameLst>
                                          <p:attrName>style.visibility</p:attrName>
                                        </p:attrNameLst>
                                      </p:cBhvr>
                                      <p:to>
                                        <p:strVal val="visible"/>
                                      </p:to>
                                    </p:set>
                                    <p:anim calcmode="lin" valueType="num">
                                      <p:cBhvr additive="base">
                                        <p:cTn id="24" dur="500" fill="hold"/>
                                        <p:tgtEl>
                                          <p:spTgt spid="151"/>
                                        </p:tgtEl>
                                        <p:attrNameLst>
                                          <p:attrName>ppt_x</p:attrName>
                                        </p:attrNameLst>
                                      </p:cBhvr>
                                      <p:tavLst>
                                        <p:tav tm="0">
                                          <p:val>
                                            <p:strVal val="0-#ppt_w/2"/>
                                          </p:val>
                                        </p:tav>
                                        <p:tav tm="100000">
                                          <p:val>
                                            <p:strVal val="#ppt_x"/>
                                          </p:val>
                                        </p:tav>
                                      </p:tavLst>
                                    </p:anim>
                                    <p:anim calcmode="lin" valueType="num">
                                      <p:cBhvr additive="base">
                                        <p:cTn id="25" dur="500" fill="hold"/>
                                        <p:tgtEl>
                                          <p:spTgt spid="151"/>
                                        </p:tgtEl>
                                        <p:attrNameLst>
                                          <p:attrName>ppt_y</p:attrName>
                                        </p:attrNameLst>
                                      </p:cBhvr>
                                      <p:tavLst>
                                        <p:tav tm="0">
                                          <p:val>
                                            <p:strVal val="#ppt_y"/>
                                          </p:val>
                                        </p:tav>
                                        <p:tav tm="100000">
                                          <p:val>
                                            <p:strVal val="#ppt_y"/>
                                          </p:val>
                                        </p:tav>
                                      </p:tavLst>
                                    </p:anim>
                                  </p:childTnLst>
                                </p:cTn>
                              </p:par>
                              <p:par>
                                <p:cTn id="26" presetID="2" presetClass="entr" presetSubtype="8" fill="hold" nodeType="withEffect">
                                  <p:stCondLst>
                                    <p:cond delay="0"/>
                                  </p:stCondLst>
                                  <p:childTnLst>
                                    <p:set>
                                      <p:cBhvr>
                                        <p:cTn id="27" dur="1" fill="hold">
                                          <p:stCondLst>
                                            <p:cond delay="0"/>
                                          </p:stCondLst>
                                        </p:cTn>
                                        <p:tgtEl>
                                          <p:spTgt spid="154"/>
                                        </p:tgtEl>
                                        <p:attrNameLst>
                                          <p:attrName>style.visibility</p:attrName>
                                        </p:attrNameLst>
                                      </p:cBhvr>
                                      <p:to>
                                        <p:strVal val="visible"/>
                                      </p:to>
                                    </p:set>
                                    <p:anim calcmode="lin" valueType="num">
                                      <p:cBhvr additive="base">
                                        <p:cTn id="28" dur="500" fill="hold"/>
                                        <p:tgtEl>
                                          <p:spTgt spid="154"/>
                                        </p:tgtEl>
                                        <p:attrNameLst>
                                          <p:attrName>ppt_x</p:attrName>
                                        </p:attrNameLst>
                                      </p:cBhvr>
                                      <p:tavLst>
                                        <p:tav tm="0">
                                          <p:val>
                                            <p:strVal val="0-#ppt_w/2"/>
                                          </p:val>
                                        </p:tav>
                                        <p:tav tm="100000">
                                          <p:val>
                                            <p:strVal val="#ppt_x"/>
                                          </p:val>
                                        </p:tav>
                                      </p:tavLst>
                                    </p:anim>
                                    <p:anim calcmode="lin" valueType="num">
                                      <p:cBhvr additive="base">
                                        <p:cTn id="29" dur="500" fill="hold"/>
                                        <p:tgtEl>
                                          <p:spTgt spid="1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ags/tag10.xml><?xml version="1.0" encoding="utf-8"?>
<p:tagLst xmlns:a="http://schemas.openxmlformats.org/drawingml/2006/main" xmlns:r="http://schemas.openxmlformats.org/officeDocument/2006/relationships" xmlns:p="http://schemas.openxmlformats.org/presentationml/2006/main">
  <p:tag name="MH" val="20170729114344"/>
  <p:tag name="MH_LIBRARY" val="GRAPHIC"/>
  <p:tag name="MH_TYPE" val="SubTitle"/>
  <p:tag name="MH_ORDER" val="3"/>
</p:tagLst>
</file>

<file path=ppt/tags/tag11.xml><?xml version="1.0" encoding="utf-8"?>
<p:tagLst xmlns:a="http://schemas.openxmlformats.org/drawingml/2006/main" xmlns:r="http://schemas.openxmlformats.org/officeDocument/2006/relationships" xmlns:p="http://schemas.openxmlformats.org/presentationml/2006/main">
  <p:tag name="MH" val="20170729114344"/>
  <p:tag name="MH_LIBRARY" val="GRAPHIC"/>
  <p:tag name="MH_TYPE" val="Other"/>
  <p:tag name="MH_ORDER" val="4"/>
</p:tagLst>
</file>

<file path=ppt/tags/tag12.xml><?xml version="1.0" encoding="utf-8"?>
<p:tagLst xmlns:a="http://schemas.openxmlformats.org/drawingml/2006/main" xmlns:r="http://schemas.openxmlformats.org/officeDocument/2006/relationships" xmlns:p="http://schemas.openxmlformats.org/presentationml/2006/main">
  <p:tag name="MH" val="20170729114344"/>
  <p:tag name="MH_LIBRARY" val="GRAPHIC"/>
  <p:tag name="MH_TYPE" val="Other"/>
  <p:tag name="MH_ORDER" val="5"/>
</p:tagLst>
</file>

<file path=ppt/tags/tag13.xml><?xml version="1.0" encoding="utf-8"?>
<p:tagLst xmlns:a="http://schemas.openxmlformats.org/drawingml/2006/main" xmlns:r="http://schemas.openxmlformats.org/officeDocument/2006/relationships" xmlns:p="http://schemas.openxmlformats.org/presentationml/2006/main">
  <p:tag name="MH" val="20170729114344"/>
  <p:tag name="MH_LIBRARY" val="GRAPHIC"/>
  <p:tag name="MH_TYPE" val="SubTitle"/>
  <p:tag name="MH_ORDER" val="2"/>
</p:tagLst>
</file>

<file path=ppt/tags/tag14.xml><?xml version="1.0" encoding="utf-8"?>
<p:tagLst xmlns:a="http://schemas.openxmlformats.org/drawingml/2006/main" xmlns:r="http://schemas.openxmlformats.org/officeDocument/2006/relationships" xmlns:p="http://schemas.openxmlformats.org/presentationml/2006/main">
  <p:tag name="MH" val="20170729114344"/>
  <p:tag name="MH_LIBRARY" val="GRAPHIC"/>
  <p:tag name="MH_TYPE" val="Other"/>
  <p:tag name="MH_ORDER" val="6"/>
</p:tagLst>
</file>

<file path=ppt/tags/tag15.xml><?xml version="1.0" encoding="utf-8"?>
<p:tagLst xmlns:a="http://schemas.openxmlformats.org/drawingml/2006/main" xmlns:r="http://schemas.openxmlformats.org/officeDocument/2006/relationships" xmlns:p="http://schemas.openxmlformats.org/presentationml/2006/main">
  <p:tag name="MH" val="20170729114344"/>
  <p:tag name="MH_LIBRARY" val="GRAPHIC"/>
  <p:tag name="MH_TYPE" val="Other"/>
  <p:tag name="MH_ORDER" val="5"/>
</p:tagLst>
</file>

<file path=ppt/tags/tag16.xml><?xml version="1.0" encoding="utf-8"?>
<p:tagLst xmlns:a="http://schemas.openxmlformats.org/drawingml/2006/main" xmlns:r="http://schemas.openxmlformats.org/officeDocument/2006/relationships" xmlns:p="http://schemas.openxmlformats.org/presentationml/2006/main">
  <p:tag name="MH" val="20170729114344"/>
  <p:tag name="MH_LIBRARY" val="GRAPHIC"/>
  <p:tag name="MH_TYPE" val="SubTitle"/>
  <p:tag name="MH_ORDER" val="2"/>
</p:tagLst>
</file>

<file path=ppt/tags/tag17.xml><?xml version="1.0" encoding="utf-8"?>
<p:tagLst xmlns:a="http://schemas.openxmlformats.org/drawingml/2006/main" xmlns:r="http://schemas.openxmlformats.org/officeDocument/2006/relationships" xmlns:p="http://schemas.openxmlformats.org/presentationml/2006/main">
  <p:tag name="MH" val="20170729114344"/>
  <p:tag name="MH_LIBRARY" val="GRAPHIC"/>
  <p:tag name="MH_TYPE" val="Other"/>
  <p:tag name="MH_ORDER" val="6"/>
</p:tagLst>
</file>

<file path=ppt/tags/tag18.xml><?xml version="1.0" encoding="utf-8"?>
<p:tagLst xmlns:a="http://schemas.openxmlformats.org/drawingml/2006/main" xmlns:r="http://schemas.openxmlformats.org/officeDocument/2006/relationships" xmlns:p="http://schemas.openxmlformats.org/presentationml/2006/main">
  <p:tag name="MH" val="20170729114344"/>
  <p:tag name="MH_LIBRARY" val="GRAPHIC"/>
  <p:tag name="MH_TYPE" val="Other"/>
  <p:tag name="MH_ORDER" val="1"/>
</p:tagLst>
</file>

<file path=ppt/tags/tag19.xml><?xml version="1.0" encoding="utf-8"?>
<p:tagLst xmlns:a="http://schemas.openxmlformats.org/drawingml/2006/main" xmlns:r="http://schemas.openxmlformats.org/officeDocument/2006/relationships" xmlns:p="http://schemas.openxmlformats.org/presentationml/2006/main">
  <p:tag name="MH" val="20170729114344"/>
  <p:tag name="MH_LIBRARY" val="GRAPHIC"/>
  <p:tag name="MH_TYPE" val="SubTitle"/>
  <p:tag name="MH_ORDER" val="1"/>
</p:tagLst>
</file>

<file path=ppt/tags/tag2.xml><?xml version="1.0" encoding="utf-8"?>
<p:tagLst xmlns:a="http://schemas.openxmlformats.org/drawingml/2006/main" xmlns:r="http://schemas.openxmlformats.org/officeDocument/2006/relationships" xmlns:p="http://schemas.openxmlformats.org/presentationml/2006/main">
  <p:tag name="MH" val="20170729114257"/>
  <p:tag name="MH_LIBRARY" val="GRAPHIC"/>
  <p:tag name="MH_TYPE" val="Other"/>
  <p:tag name="MH_ORDER" val="1"/>
</p:tagLst>
</file>

<file path=ppt/tags/tag20.xml><?xml version="1.0" encoding="utf-8"?>
<p:tagLst xmlns:a="http://schemas.openxmlformats.org/drawingml/2006/main" xmlns:r="http://schemas.openxmlformats.org/officeDocument/2006/relationships" xmlns:p="http://schemas.openxmlformats.org/presentationml/2006/main">
  <p:tag name="MH" val="20170729114344"/>
  <p:tag name="MH_LIBRARY" val="GRAPHIC"/>
  <p:tag name="MH_TYPE" val="Other"/>
  <p:tag name="MH_ORDER" val="2"/>
</p:tagLst>
</file>

<file path=ppt/tags/tag21.xml><?xml version="1.0" encoding="utf-8"?>
<p:tagLst xmlns:a="http://schemas.openxmlformats.org/drawingml/2006/main" xmlns:r="http://schemas.openxmlformats.org/officeDocument/2006/relationships" xmlns:p="http://schemas.openxmlformats.org/presentationml/2006/main">
  <p:tag name="MH" val="20170729114352"/>
  <p:tag name="MH_LIBRARY" val="GRAPHIC"/>
  <p:tag name="MH_TYPE" val="Other"/>
  <p:tag name="MH_ORDER" val="1"/>
</p:tagLst>
</file>

<file path=ppt/tags/tag22.xml><?xml version="1.0" encoding="utf-8"?>
<p:tagLst xmlns:a="http://schemas.openxmlformats.org/drawingml/2006/main" xmlns:r="http://schemas.openxmlformats.org/officeDocument/2006/relationships" xmlns:p="http://schemas.openxmlformats.org/presentationml/2006/main">
  <p:tag name="MH" val="20170729114352"/>
  <p:tag name="MH_LIBRARY" val="GRAPHIC"/>
  <p:tag name="MH_TYPE" val="Other"/>
  <p:tag name="MH_ORDER" val="2"/>
</p:tagLst>
</file>

<file path=ppt/tags/tag23.xml><?xml version="1.0" encoding="utf-8"?>
<p:tagLst xmlns:a="http://schemas.openxmlformats.org/drawingml/2006/main" xmlns:r="http://schemas.openxmlformats.org/officeDocument/2006/relationships" xmlns:p="http://schemas.openxmlformats.org/presentationml/2006/main">
  <p:tag name="MH" val="20170729114352"/>
  <p:tag name="MH_LIBRARY" val="GRAPHIC"/>
  <p:tag name="MH_TYPE" val="Other"/>
  <p:tag name="MH_ORDER" val="3"/>
</p:tagLst>
</file>

<file path=ppt/tags/tag24.xml><?xml version="1.0" encoding="utf-8"?>
<p:tagLst xmlns:a="http://schemas.openxmlformats.org/drawingml/2006/main" xmlns:r="http://schemas.openxmlformats.org/officeDocument/2006/relationships" xmlns:p="http://schemas.openxmlformats.org/presentationml/2006/main">
  <p:tag name="MH" val="20170729114352"/>
  <p:tag name="MH_LIBRARY" val="GRAPHIC"/>
  <p:tag name="MH_TYPE" val="Other"/>
  <p:tag name="MH_ORDER" val="4"/>
</p:tagLst>
</file>

<file path=ppt/tags/tag25.xml><?xml version="1.0" encoding="utf-8"?>
<p:tagLst xmlns:a="http://schemas.openxmlformats.org/drawingml/2006/main" xmlns:r="http://schemas.openxmlformats.org/officeDocument/2006/relationships" xmlns:p="http://schemas.openxmlformats.org/presentationml/2006/main">
  <p:tag name="MH" val="20170729114352"/>
  <p:tag name="MH_LIBRARY" val="GRAPHIC"/>
  <p:tag name="MH_TYPE" val="Other"/>
  <p:tag name="MH_ORDER" val="5"/>
</p:tagLst>
</file>

<file path=ppt/tags/tag26.xml><?xml version="1.0" encoding="utf-8"?>
<p:tagLst xmlns:a="http://schemas.openxmlformats.org/drawingml/2006/main" xmlns:r="http://schemas.openxmlformats.org/officeDocument/2006/relationships" xmlns:p="http://schemas.openxmlformats.org/presentationml/2006/main">
  <p:tag name="MH" val="20170729114352"/>
  <p:tag name="MH_LIBRARY" val="GRAPHIC"/>
  <p:tag name="MH_TYPE" val="Other"/>
  <p:tag name="MH_ORDER" val="6"/>
</p:tagLst>
</file>

<file path=ppt/tags/tag27.xml><?xml version="1.0" encoding="utf-8"?>
<p:tagLst xmlns:a="http://schemas.openxmlformats.org/drawingml/2006/main" xmlns:r="http://schemas.openxmlformats.org/officeDocument/2006/relationships" xmlns:p="http://schemas.openxmlformats.org/presentationml/2006/main">
  <p:tag name="MH" val="20170729114352"/>
  <p:tag name="MH_LIBRARY" val="GRAPHIC"/>
  <p:tag name="MH_TYPE" val="Other"/>
  <p:tag name="MH_ORDER" val="7"/>
</p:tagLst>
</file>

<file path=ppt/tags/tag28.xml><?xml version="1.0" encoding="utf-8"?>
<p:tagLst xmlns:a="http://schemas.openxmlformats.org/drawingml/2006/main" xmlns:r="http://schemas.openxmlformats.org/officeDocument/2006/relationships" xmlns:p="http://schemas.openxmlformats.org/presentationml/2006/main">
  <p:tag name="MH" val="20170729114352"/>
  <p:tag name="MH_LIBRARY" val="GRAPHIC"/>
  <p:tag name="MH_TYPE" val="Other"/>
  <p:tag name="MH_ORDER" val="8"/>
</p:tagLst>
</file>

<file path=ppt/tags/tag29.xml><?xml version="1.0" encoding="utf-8"?>
<p:tagLst xmlns:a="http://schemas.openxmlformats.org/drawingml/2006/main" xmlns:r="http://schemas.openxmlformats.org/officeDocument/2006/relationships" xmlns:p="http://schemas.openxmlformats.org/presentationml/2006/main">
  <p:tag name="MH" val="20170729114201"/>
  <p:tag name="MH_LIBRARY" val="GRAPHIC"/>
  <p:tag name="MH_TYPE" val="SubTitle"/>
  <p:tag name="MH_ORDER" val="1"/>
</p:tagLst>
</file>

<file path=ppt/tags/tag3.xml><?xml version="1.0" encoding="utf-8"?>
<p:tagLst xmlns:a="http://schemas.openxmlformats.org/drawingml/2006/main" xmlns:r="http://schemas.openxmlformats.org/officeDocument/2006/relationships" xmlns:p="http://schemas.openxmlformats.org/presentationml/2006/main">
  <p:tag name="MH" val="20170729114257"/>
  <p:tag name="MH_LIBRARY" val="GRAPHIC"/>
  <p:tag name="MH_TYPE" val="SubTitle"/>
  <p:tag name="MH_ORDER" val="1"/>
</p:tagLst>
</file>

<file path=ppt/tags/tag30.xml><?xml version="1.0" encoding="utf-8"?>
<p:tagLst xmlns:a="http://schemas.openxmlformats.org/drawingml/2006/main" xmlns:r="http://schemas.openxmlformats.org/officeDocument/2006/relationships" xmlns:p="http://schemas.openxmlformats.org/presentationml/2006/main">
  <p:tag name="MH" val="20170729114201"/>
  <p:tag name="MH_LIBRARY" val="GRAPHIC"/>
  <p:tag name="MH_TYPE" val="Other"/>
  <p:tag name="MH_ORDER" val="1"/>
</p:tagLst>
</file>

<file path=ppt/tags/tag31.xml><?xml version="1.0" encoding="utf-8"?>
<p:tagLst xmlns:a="http://schemas.openxmlformats.org/drawingml/2006/main" xmlns:r="http://schemas.openxmlformats.org/officeDocument/2006/relationships" xmlns:p="http://schemas.openxmlformats.org/presentationml/2006/main">
  <p:tag name="MH" val="20170729114201"/>
  <p:tag name="MH_LIBRARY" val="GRAPHIC"/>
  <p:tag name="MH_TYPE" val="SubTitle"/>
  <p:tag name="MH_ORDER" val="1"/>
</p:tagLst>
</file>

<file path=ppt/tags/tag32.xml><?xml version="1.0" encoding="utf-8"?>
<p:tagLst xmlns:a="http://schemas.openxmlformats.org/drawingml/2006/main" xmlns:r="http://schemas.openxmlformats.org/officeDocument/2006/relationships" xmlns:p="http://schemas.openxmlformats.org/presentationml/2006/main">
  <p:tag name="MH" val="20170729114201"/>
  <p:tag name="MH_LIBRARY" val="GRAPHIC"/>
  <p:tag name="MH_TYPE" val="Other"/>
  <p:tag name="MH_ORDER" val="1"/>
</p:tagLst>
</file>

<file path=ppt/tags/tag33.xml><?xml version="1.0" encoding="utf-8"?>
<p:tagLst xmlns:a="http://schemas.openxmlformats.org/drawingml/2006/main" xmlns:r="http://schemas.openxmlformats.org/officeDocument/2006/relationships" xmlns:p="http://schemas.openxmlformats.org/presentationml/2006/main">
  <p:tag name="MH" val="20170729114201"/>
  <p:tag name="MH_LIBRARY" val="GRAPHIC"/>
  <p:tag name="MH_TYPE" val="SubTitle"/>
  <p:tag name="MH_ORDER" val="1"/>
</p:tagLst>
</file>

<file path=ppt/tags/tag34.xml><?xml version="1.0" encoding="utf-8"?>
<p:tagLst xmlns:a="http://schemas.openxmlformats.org/drawingml/2006/main" xmlns:r="http://schemas.openxmlformats.org/officeDocument/2006/relationships" xmlns:p="http://schemas.openxmlformats.org/presentationml/2006/main">
  <p:tag name="MH" val="20170729114201"/>
  <p:tag name="MH_LIBRARY" val="GRAPHIC"/>
  <p:tag name="MH_TYPE" val="Other"/>
  <p:tag name="MH_ORDER" val="1"/>
</p:tagLst>
</file>

<file path=ppt/tags/tag35.xml><?xml version="1.0" encoding="utf-8"?>
<p:tagLst xmlns:a="http://schemas.openxmlformats.org/drawingml/2006/main" xmlns:r="http://schemas.openxmlformats.org/officeDocument/2006/relationships" xmlns:p="http://schemas.openxmlformats.org/presentationml/2006/main">
  <p:tag name="MH" val="20170729114201"/>
  <p:tag name="MH_LIBRARY" val="GRAPHIC"/>
  <p:tag name="MH_TYPE" val="SubTitle"/>
  <p:tag name="MH_ORDER" val="1"/>
</p:tagLst>
</file>

<file path=ppt/tags/tag36.xml><?xml version="1.0" encoding="utf-8"?>
<p:tagLst xmlns:a="http://schemas.openxmlformats.org/drawingml/2006/main" xmlns:r="http://schemas.openxmlformats.org/officeDocument/2006/relationships" xmlns:p="http://schemas.openxmlformats.org/presentationml/2006/main">
  <p:tag name="MH" val="20170729114201"/>
  <p:tag name="MH_LIBRARY" val="GRAPHIC"/>
  <p:tag name="MH_TYPE" val="Other"/>
  <p:tag name="MH_ORDER" val="1"/>
</p:tagLst>
</file>

<file path=ppt/tags/tag4.xml><?xml version="1.0" encoding="utf-8"?>
<p:tagLst xmlns:a="http://schemas.openxmlformats.org/drawingml/2006/main" xmlns:r="http://schemas.openxmlformats.org/officeDocument/2006/relationships" xmlns:p="http://schemas.openxmlformats.org/presentationml/2006/main">
  <p:tag name="MH" val="20170729114257"/>
  <p:tag name="MH_LIBRARY" val="GRAPHIC"/>
  <p:tag name="MH_TYPE" val="Other"/>
  <p:tag name="MH_ORDER" val="1"/>
</p:tagLst>
</file>

<file path=ppt/tags/tag5.xml><?xml version="1.0" encoding="utf-8"?>
<p:tagLst xmlns:a="http://schemas.openxmlformats.org/drawingml/2006/main" xmlns:r="http://schemas.openxmlformats.org/officeDocument/2006/relationships" xmlns:p="http://schemas.openxmlformats.org/presentationml/2006/main">
  <p:tag name="MH" val="20170729114257"/>
  <p:tag name="MH_LIBRARY" val="GRAPHIC"/>
  <p:tag name="MH_TYPE" val="SubTitle"/>
  <p:tag name="MH_ORDER" val="1"/>
</p:tagLst>
</file>

<file path=ppt/tags/tag6.xml><?xml version="1.0" encoding="utf-8"?>
<p:tagLst xmlns:a="http://schemas.openxmlformats.org/drawingml/2006/main" xmlns:r="http://schemas.openxmlformats.org/officeDocument/2006/relationships" xmlns:p="http://schemas.openxmlformats.org/presentationml/2006/main">
  <p:tag name="MH" val="20170729114344"/>
  <p:tag name="MH_LIBRARY" val="GRAPHIC"/>
  <p:tag name="MH_TYPE" val="Other"/>
  <p:tag name="MH_ORDER" val="7"/>
</p:tagLst>
</file>

<file path=ppt/tags/tag7.xml><?xml version="1.0" encoding="utf-8"?>
<p:tagLst xmlns:a="http://schemas.openxmlformats.org/drawingml/2006/main" xmlns:r="http://schemas.openxmlformats.org/officeDocument/2006/relationships" xmlns:p="http://schemas.openxmlformats.org/presentationml/2006/main">
  <p:tag name="MH" val="20170729114344"/>
  <p:tag name="MH_LIBRARY" val="GRAPHIC"/>
  <p:tag name="MH_TYPE" val="SubTitle"/>
  <p:tag name="MH_ORDER" val="4"/>
</p:tagLst>
</file>

<file path=ppt/tags/tag8.xml><?xml version="1.0" encoding="utf-8"?>
<p:tagLst xmlns:a="http://schemas.openxmlformats.org/drawingml/2006/main" xmlns:r="http://schemas.openxmlformats.org/officeDocument/2006/relationships" xmlns:p="http://schemas.openxmlformats.org/presentationml/2006/main">
  <p:tag name="MH" val="20170729114344"/>
  <p:tag name="MH_LIBRARY" val="GRAPHIC"/>
  <p:tag name="MH_TYPE" val="Other"/>
  <p:tag name="MH_ORDER" val="8"/>
</p:tagLst>
</file>

<file path=ppt/tags/tag9.xml><?xml version="1.0" encoding="utf-8"?>
<p:tagLst xmlns:a="http://schemas.openxmlformats.org/drawingml/2006/main" xmlns:r="http://schemas.openxmlformats.org/officeDocument/2006/relationships" xmlns:p="http://schemas.openxmlformats.org/presentationml/2006/main">
  <p:tag name="MH" val="20170729114344"/>
  <p:tag name="MH_LIBRARY" val="GRAPHIC"/>
  <p:tag name="MH_TYPE" val="Other"/>
  <p:tag name="MH_ORDER" val="3"/>
</p:tagLst>
</file>

<file path=ppt/theme/theme1.xml><?xml version="1.0" encoding="utf-8"?>
<a:theme xmlns:a="http://schemas.openxmlformats.org/drawingml/2006/main" name="www.2ppt.com">
  <a:themeElements>
    <a:clrScheme name="自定义 8">
      <a:dk1>
        <a:sysClr val="windowText" lastClr="000000"/>
      </a:dk1>
      <a:lt1>
        <a:sysClr val="window" lastClr="FFFFFF"/>
      </a:lt1>
      <a:dk2>
        <a:srgbClr val="464646"/>
      </a:dk2>
      <a:lt2>
        <a:srgbClr val="FFFFFF"/>
      </a:lt2>
      <a:accent1>
        <a:srgbClr val="2DA2BF"/>
      </a:accent1>
      <a:accent2>
        <a:srgbClr val="DA1F28"/>
      </a:accent2>
      <a:accent3>
        <a:srgbClr val="EB641B"/>
      </a:accent3>
      <a:accent4>
        <a:srgbClr val="39639D"/>
      </a:accent4>
      <a:accent5>
        <a:srgbClr val="2DA2BF"/>
      </a:accent5>
      <a:accent6>
        <a:srgbClr val="DA1F28"/>
      </a:accent6>
      <a:hlink>
        <a:srgbClr val="2DA2BF"/>
      </a:hlink>
      <a:folHlink>
        <a:srgbClr val="44B9E8"/>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包图主题2</Template>
  <TotalTime>0</TotalTime>
  <Words>2591</Words>
  <Application>Microsoft Office PowerPoint</Application>
  <PresentationFormat>宽屏</PresentationFormat>
  <Paragraphs>329</Paragraphs>
  <Slides>29</Slides>
  <Notes>29</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29</vt:i4>
      </vt:variant>
    </vt:vector>
  </HeadingPairs>
  <TitlesOfParts>
    <vt:vector size="38" baseType="lpstr">
      <vt:lpstr>BebasNeueBold</vt:lpstr>
      <vt:lpstr>Gill Sans</vt:lpstr>
      <vt:lpstr>等线</vt:lpstr>
      <vt:lpstr>微软雅黑</vt:lpstr>
      <vt:lpstr>Agency FB</vt:lpstr>
      <vt:lpstr>Arial</vt:lpstr>
      <vt:lpstr>Century Gothic</vt:lpstr>
      <vt:lpstr>Times New Roman</vt:lpstr>
      <vt:lpstr>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3</cp:revision>
  <dcterms:created xsi:type="dcterms:W3CDTF">2021-05-08T05:47:47Z</dcterms:created>
  <dcterms:modified xsi:type="dcterms:W3CDTF">2023-01-10T11:35:07Z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2052-11.1.0.10463</vt:lpwstr>
  </property>
  <property fmtid="{D5CDD505-2E9C-101B-9397-08002B2CF9AE}" pid="3" name="ICV">
    <vt:lpwstr>D8B616FC2F6B4E56ABEC0E990A0C3529</vt:lpwstr>
  </property>
  <property fmtid="{A09F084E-AD41-489F-8076-AA5BE3082BCA}" pid="100">
    <vt:ui4>5</vt:ui4>
  </property>
  <property fmtid="{64440492-4C8B-11D1-8B70-080036B11A03}" pid="11">
    <vt:lpwstr>www.2ppt.com-爱PPT提供资源下载</vt:lpwstr>
  </property>
</Properties>
</file>