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410" r:id="rId2"/>
    <p:sldId id="411" r:id="rId3"/>
    <p:sldId id="412" r:id="rId4"/>
    <p:sldId id="434" r:id="rId5"/>
    <p:sldId id="435" r:id="rId6"/>
    <p:sldId id="418" r:id="rId7"/>
    <p:sldId id="446" r:id="rId8"/>
    <p:sldId id="419" r:id="rId9"/>
    <p:sldId id="433" r:id="rId10"/>
    <p:sldId id="420" r:id="rId11"/>
    <p:sldId id="447" r:id="rId12"/>
    <p:sldId id="436" r:id="rId13"/>
    <p:sldId id="415" r:id="rId14"/>
    <p:sldId id="448" r:id="rId15"/>
    <p:sldId id="449" r:id="rId16"/>
    <p:sldId id="430" r:id="rId17"/>
    <p:sldId id="451" r:id="rId18"/>
    <p:sldId id="450" r:id="rId19"/>
    <p:sldId id="45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0">
          <p15:clr>
            <a:srgbClr val="A4A3A4"/>
          </p15:clr>
        </p15:guide>
        <p15:guide id="2" pos="371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096E6"/>
    <a:srgbClr val="A0D6F2"/>
    <a:srgbClr val="F1BC03"/>
    <a:srgbClr val="7DB72E"/>
    <a:srgbClr val="FCCF2B"/>
    <a:srgbClr val="FFFFFF"/>
    <a:srgbClr val="BBE030"/>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070"/>
        <p:guide pos="371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t>2023-01-10</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8CFADAB-AA56-4B9C-A0D4-AFBDE146963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EAA4AF-B0AE-42C7-9AD8-C74E868F580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E62F313-D051-4284-95AD-6163FA12869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8CFADAB-AA56-4B9C-A0D4-AFBDE146963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Master" Target="../slideMasters/slideMaster1.xml"/><Relationship Id="rId5" Type="http://schemas.openxmlformats.org/officeDocument/2006/relationships/tags" Target="../tags/tag14.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Master" Target="../slideMasters/slideMaster1.xml"/><Relationship Id="rId5" Type="http://schemas.openxmlformats.org/officeDocument/2006/relationships/tags" Target="../tags/tag51.xml"/><Relationship Id="rId4" Type="http://schemas.openxmlformats.org/officeDocument/2006/relationships/tags" Target="../tags/tag5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5"/>
          <a:stretch>
            <a:fillRect/>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2"/>
            </p:custDataLst>
          </p:nvPr>
        </p:nvSpPr>
        <p:spPr/>
        <p:txBody>
          <a:bodyPr/>
          <a:lstStyle/>
          <a:p>
            <a:endParaRPr lang="zh-CN" altLang="en-US" dirty="0"/>
          </a:p>
        </p:txBody>
      </p:sp>
      <p:sp>
        <p:nvSpPr>
          <p:cNvPr id="18" name="灯片编号占位符 17"/>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hasCustomPrompt="1"/>
            <p:custDataLst>
              <p:tags r:id="rId2"/>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descr="4"/>
          <p:cNvPicPr>
            <a:picLocks noChangeAspect="1"/>
          </p:cNvPicPr>
          <p:nvPr userDrawn="1"/>
        </p:nvPicPr>
        <p:blipFill>
          <a:blip r:embed="rId19"/>
          <a:srcRect t="24194"/>
          <a:stretch>
            <a:fillRect/>
          </a:stretch>
        </p:blipFill>
        <p:spPr>
          <a:xfrm>
            <a:off x="-50800" y="-66040"/>
            <a:ext cx="12293600" cy="6989445"/>
          </a:xfrm>
          <a:prstGeom prst="rect">
            <a:avLst/>
          </a:prstGeom>
        </p:spPr>
      </p:pic>
      <p:sp>
        <p:nvSpPr>
          <p:cNvPr id="2" name="标题占位符 1"/>
          <p:cNvSpPr>
            <a:spLocks noGrp="1"/>
          </p:cNvSpPr>
          <p:nvPr>
            <p:ph type="title"/>
            <p:custDataLst>
              <p:tags r:id="rId13"/>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227330" y="213360"/>
            <a:ext cx="11753215" cy="6482715"/>
          </a:xfrm>
          <a:prstGeom prst="rect">
            <a:avLst/>
          </a:prstGeom>
          <a:solidFill>
            <a:schemeClr val="bg1"/>
          </a:solidFill>
          <a:ln>
            <a:solidFill>
              <a:srgbClr val="7DB7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58.xml"/><Relationship Id="rId7" Type="http://schemas.openxmlformats.org/officeDocument/2006/relationships/image" Target="../media/image1.jpe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159.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6" Type="http://schemas.openxmlformats.org/officeDocument/2006/relationships/tags" Target="../tags/tag86.xml"/><Relationship Id="rId21" Type="http://schemas.openxmlformats.org/officeDocument/2006/relationships/tags" Target="../tags/tag81.xml"/><Relationship Id="rId42" Type="http://schemas.openxmlformats.org/officeDocument/2006/relationships/tags" Target="../tags/tag102.xml"/><Relationship Id="rId47" Type="http://schemas.openxmlformats.org/officeDocument/2006/relationships/tags" Target="../tags/tag107.xml"/><Relationship Id="rId63" Type="http://schemas.openxmlformats.org/officeDocument/2006/relationships/tags" Target="../tags/tag123.xml"/><Relationship Id="rId68" Type="http://schemas.openxmlformats.org/officeDocument/2006/relationships/tags" Target="../tags/tag128.xml"/><Relationship Id="rId84" Type="http://schemas.openxmlformats.org/officeDocument/2006/relationships/tags" Target="../tags/tag144.xml"/><Relationship Id="rId89" Type="http://schemas.openxmlformats.org/officeDocument/2006/relationships/tags" Target="../tags/tag149.xml"/><Relationship Id="rId16" Type="http://schemas.openxmlformats.org/officeDocument/2006/relationships/tags" Target="../tags/tag76.xml"/><Relationship Id="rId11" Type="http://schemas.openxmlformats.org/officeDocument/2006/relationships/tags" Target="../tags/tag71.xml"/><Relationship Id="rId32" Type="http://schemas.openxmlformats.org/officeDocument/2006/relationships/tags" Target="../tags/tag92.xml"/><Relationship Id="rId37" Type="http://schemas.openxmlformats.org/officeDocument/2006/relationships/tags" Target="../tags/tag97.xml"/><Relationship Id="rId53" Type="http://schemas.openxmlformats.org/officeDocument/2006/relationships/tags" Target="../tags/tag113.xml"/><Relationship Id="rId58" Type="http://schemas.openxmlformats.org/officeDocument/2006/relationships/tags" Target="../tags/tag118.xml"/><Relationship Id="rId74" Type="http://schemas.openxmlformats.org/officeDocument/2006/relationships/tags" Target="../tags/tag134.xml"/><Relationship Id="rId79" Type="http://schemas.openxmlformats.org/officeDocument/2006/relationships/tags" Target="../tags/tag139.xml"/><Relationship Id="rId5" Type="http://schemas.openxmlformats.org/officeDocument/2006/relationships/tags" Target="../tags/tag65.xml"/><Relationship Id="rId90" Type="http://schemas.openxmlformats.org/officeDocument/2006/relationships/tags" Target="../tags/tag150.xml"/><Relationship Id="rId95" Type="http://schemas.openxmlformats.org/officeDocument/2006/relationships/tags" Target="../tags/tag155.xml"/><Relationship Id="rId22" Type="http://schemas.openxmlformats.org/officeDocument/2006/relationships/tags" Target="../tags/tag82.xml"/><Relationship Id="rId27" Type="http://schemas.openxmlformats.org/officeDocument/2006/relationships/tags" Target="../tags/tag87.xml"/><Relationship Id="rId43" Type="http://schemas.openxmlformats.org/officeDocument/2006/relationships/tags" Target="../tags/tag103.xml"/><Relationship Id="rId48" Type="http://schemas.openxmlformats.org/officeDocument/2006/relationships/tags" Target="../tags/tag108.xml"/><Relationship Id="rId64" Type="http://schemas.openxmlformats.org/officeDocument/2006/relationships/tags" Target="../tags/tag124.xml"/><Relationship Id="rId69" Type="http://schemas.openxmlformats.org/officeDocument/2006/relationships/tags" Target="../tags/tag129.xml"/><Relationship Id="rId80" Type="http://schemas.openxmlformats.org/officeDocument/2006/relationships/tags" Target="../tags/tag140.xml"/><Relationship Id="rId85" Type="http://schemas.openxmlformats.org/officeDocument/2006/relationships/tags" Target="../tags/tag145.xml"/><Relationship Id="rId3" Type="http://schemas.openxmlformats.org/officeDocument/2006/relationships/tags" Target="../tags/tag63.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tags" Target="../tags/tag85.xml"/><Relationship Id="rId33" Type="http://schemas.openxmlformats.org/officeDocument/2006/relationships/tags" Target="../tags/tag93.xml"/><Relationship Id="rId38" Type="http://schemas.openxmlformats.org/officeDocument/2006/relationships/tags" Target="../tags/tag98.xml"/><Relationship Id="rId46" Type="http://schemas.openxmlformats.org/officeDocument/2006/relationships/tags" Target="../tags/tag106.xml"/><Relationship Id="rId59" Type="http://schemas.openxmlformats.org/officeDocument/2006/relationships/tags" Target="../tags/tag119.xml"/><Relationship Id="rId67" Type="http://schemas.openxmlformats.org/officeDocument/2006/relationships/tags" Target="../tags/tag127.xml"/><Relationship Id="rId20" Type="http://schemas.openxmlformats.org/officeDocument/2006/relationships/tags" Target="../tags/tag80.xml"/><Relationship Id="rId41" Type="http://schemas.openxmlformats.org/officeDocument/2006/relationships/tags" Target="../tags/tag101.xml"/><Relationship Id="rId54" Type="http://schemas.openxmlformats.org/officeDocument/2006/relationships/tags" Target="../tags/tag114.xml"/><Relationship Id="rId62" Type="http://schemas.openxmlformats.org/officeDocument/2006/relationships/tags" Target="../tags/tag122.xml"/><Relationship Id="rId70" Type="http://schemas.openxmlformats.org/officeDocument/2006/relationships/tags" Target="../tags/tag130.xml"/><Relationship Id="rId75" Type="http://schemas.openxmlformats.org/officeDocument/2006/relationships/tags" Target="../tags/tag135.xml"/><Relationship Id="rId83" Type="http://schemas.openxmlformats.org/officeDocument/2006/relationships/tags" Target="../tags/tag143.xml"/><Relationship Id="rId88" Type="http://schemas.openxmlformats.org/officeDocument/2006/relationships/tags" Target="../tags/tag148.xml"/><Relationship Id="rId91" Type="http://schemas.openxmlformats.org/officeDocument/2006/relationships/tags" Target="../tags/tag151.xml"/><Relationship Id="rId96" Type="http://schemas.openxmlformats.org/officeDocument/2006/relationships/slideLayout" Target="../slideLayouts/slideLayout7.xml"/><Relationship Id="rId1" Type="http://schemas.openxmlformats.org/officeDocument/2006/relationships/tags" Target="../tags/tag61.xml"/><Relationship Id="rId6" Type="http://schemas.openxmlformats.org/officeDocument/2006/relationships/tags" Target="../tags/tag66.xml"/><Relationship Id="rId15" Type="http://schemas.openxmlformats.org/officeDocument/2006/relationships/tags" Target="../tags/tag75.xml"/><Relationship Id="rId23" Type="http://schemas.openxmlformats.org/officeDocument/2006/relationships/tags" Target="../tags/tag83.xml"/><Relationship Id="rId28" Type="http://schemas.openxmlformats.org/officeDocument/2006/relationships/tags" Target="../tags/tag88.xml"/><Relationship Id="rId36" Type="http://schemas.openxmlformats.org/officeDocument/2006/relationships/tags" Target="../tags/tag96.xml"/><Relationship Id="rId49" Type="http://schemas.openxmlformats.org/officeDocument/2006/relationships/tags" Target="../tags/tag109.xml"/><Relationship Id="rId57" Type="http://schemas.openxmlformats.org/officeDocument/2006/relationships/tags" Target="../tags/tag117.xml"/><Relationship Id="rId10" Type="http://schemas.openxmlformats.org/officeDocument/2006/relationships/tags" Target="../tags/tag70.xml"/><Relationship Id="rId31" Type="http://schemas.openxmlformats.org/officeDocument/2006/relationships/tags" Target="../tags/tag91.xml"/><Relationship Id="rId44" Type="http://schemas.openxmlformats.org/officeDocument/2006/relationships/tags" Target="../tags/tag104.xml"/><Relationship Id="rId52" Type="http://schemas.openxmlformats.org/officeDocument/2006/relationships/tags" Target="../tags/tag112.xml"/><Relationship Id="rId60" Type="http://schemas.openxmlformats.org/officeDocument/2006/relationships/tags" Target="../tags/tag120.xml"/><Relationship Id="rId65" Type="http://schemas.openxmlformats.org/officeDocument/2006/relationships/tags" Target="../tags/tag125.xml"/><Relationship Id="rId73" Type="http://schemas.openxmlformats.org/officeDocument/2006/relationships/tags" Target="../tags/tag133.xml"/><Relationship Id="rId78" Type="http://schemas.openxmlformats.org/officeDocument/2006/relationships/tags" Target="../tags/tag138.xml"/><Relationship Id="rId81" Type="http://schemas.openxmlformats.org/officeDocument/2006/relationships/tags" Target="../tags/tag141.xml"/><Relationship Id="rId86" Type="http://schemas.openxmlformats.org/officeDocument/2006/relationships/tags" Target="../tags/tag146.xml"/><Relationship Id="rId94" Type="http://schemas.openxmlformats.org/officeDocument/2006/relationships/tags" Target="../tags/tag154.xml"/><Relationship Id="rId4" Type="http://schemas.openxmlformats.org/officeDocument/2006/relationships/tags" Target="../tags/tag64.xml"/><Relationship Id="rId9" Type="http://schemas.openxmlformats.org/officeDocument/2006/relationships/tags" Target="../tags/tag69.xml"/><Relationship Id="rId13" Type="http://schemas.openxmlformats.org/officeDocument/2006/relationships/tags" Target="../tags/tag73.xml"/><Relationship Id="rId18" Type="http://schemas.openxmlformats.org/officeDocument/2006/relationships/tags" Target="../tags/tag78.xml"/><Relationship Id="rId39" Type="http://schemas.openxmlformats.org/officeDocument/2006/relationships/tags" Target="../tags/tag99.xml"/><Relationship Id="rId34" Type="http://schemas.openxmlformats.org/officeDocument/2006/relationships/tags" Target="../tags/tag94.xml"/><Relationship Id="rId50" Type="http://schemas.openxmlformats.org/officeDocument/2006/relationships/tags" Target="../tags/tag110.xml"/><Relationship Id="rId55" Type="http://schemas.openxmlformats.org/officeDocument/2006/relationships/tags" Target="../tags/tag115.xml"/><Relationship Id="rId76" Type="http://schemas.openxmlformats.org/officeDocument/2006/relationships/tags" Target="../tags/tag136.xml"/><Relationship Id="rId97" Type="http://schemas.openxmlformats.org/officeDocument/2006/relationships/notesSlide" Target="../notesSlides/notesSlide6.xml"/><Relationship Id="rId7" Type="http://schemas.openxmlformats.org/officeDocument/2006/relationships/tags" Target="../tags/tag67.xml"/><Relationship Id="rId71" Type="http://schemas.openxmlformats.org/officeDocument/2006/relationships/tags" Target="../tags/tag131.xml"/><Relationship Id="rId92" Type="http://schemas.openxmlformats.org/officeDocument/2006/relationships/tags" Target="../tags/tag152.xml"/><Relationship Id="rId2" Type="http://schemas.openxmlformats.org/officeDocument/2006/relationships/tags" Target="../tags/tag62.xml"/><Relationship Id="rId29" Type="http://schemas.openxmlformats.org/officeDocument/2006/relationships/tags" Target="../tags/tag89.xml"/><Relationship Id="rId24" Type="http://schemas.openxmlformats.org/officeDocument/2006/relationships/tags" Target="../tags/tag84.xml"/><Relationship Id="rId40" Type="http://schemas.openxmlformats.org/officeDocument/2006/relationships/tags" Target="../tags/tag100.xml"/><Relationship Id="rId45" Type="http://schemas.openxmlformats.org/officeDocument/2006/relationships/tags" Target="../tags/tag105.xml"/><Relationship Id="rId66" Type="http://schemas.openxmlformats.org/officeDocument/2006/relationships/tags" Target="../tags/tag126.xml"/><Relationship Id="rId87" Type="http://schemas.openxmlformats.org/officeDocument/2006/relationships/tags" Target="../tags/tag147.xml"/><Relationship Id="rId61" Type="http://schemas.openxmlformats.org/officeDocument/2006/relationships/tags" Target="../tags/tag121.xml"/><Relationship Id="rId82" Type="http://schemas.openxmlformats.org/officeDocument/2006/relationships/tags" Target="../tags/tag142.xml"/><Relationship Id="rId19" Type="http://schemas.openxmlformats.org/officeDocument/2006/relationships/tags" Target="../tags/tag79.xml"/><Relationship Id="rId14" Type="http://schemas.openxmlformats.org/officeDocument/2006/relationships/tags" Target="../tags/tag74.xml"/><Relationship Id="rId30" Type="http://schemas.openxmlformats.org/officeDocument/2006/relationships/tags" Target="../tags/tag90.xml"/><Relationship Id="rId35" Type="http://schemas.openxmlformats.org/officeDocument/2006/relationships/tags" Target="../tags/tag95.xml"/><Relationship Id="rId56" Type="http://schemas.openxmlformats.org/officeDocument/2006/relationships/tags" Target="../tags/tag116.xml"/><Relationship Id="rId77" Type="http://schemas.openxmlformats.org/officeDocument/2006/relationships/tags" Target="../tags/tag137.xml"/><Relationship Id="rId8" Type="http://schemas.openxmlformats.org/officeDocument/2006/relationships/tags" Target="../tags/tag68.xml"/><Relationship Id="rId51" Type="http://schemas.openxmlformats.org/officeDocument/2006/relationships/tags" Target="../tags/tag111.xml"/><Relationship Id="rId72" Type="http://schemas.openxmlformats.org/officeDocument/2006/relationships/tags" Target="../tags/tag132.xml"/><Relationship Id="rId93" Type="http://schemas.openxmlformats.org/officeDocument/2006/relationships/tags" Target="../tags/tag153.xml"/><Relationship Id="rId98"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4"/>
          <p:cNvPicPr>
            <a:picLocks noChangeAspect="1"/>
          </p:cNvPicPr>
          <p:nvPr/>
        </p:nvPicPr>
        <p:blipFill>
          <a:blip r:embed="rId3"/>
          <a:srcRect t="24194"/>
          <a:stretch>
            <a:fillRect/>
          </a:stretch>
        </p:blipFill>
        <p:spPr>
          <a:xfrm>
            <a:off x="-50800" y="-66040"/>
            <a:ext cx="12293600" cy="6989445"/>
          </a:xfrm>
          <a:prstGeom prst="rect">
            <a:avLst/>
          </a:prstGeom>
        </p:spPr>
      </p:pic>
      <p:sp>
        <p:nvSpPr>
          <p:cNvPr id="65" name="TextBox 7"/>
          <p:cNvSpPr txBox="1"/>
          <p:nvPr/>
        </p:nvSpPr>
        <p:spPr>
          <a:xfrm>
            <a:off x="3423920" y="3829050"/>
            <a:ext cx="5344160" cy="460375"/>
          </a:xfrm>
          <a:prstGeom prst="rect">
            <a:avLst/>
          </a:prstGeom>
          <a:noFill/>
        </p:spPr>
        <p:txBody>
          <a:bodyPr wrap="square" rtlCol="0">
            <a:spAutoFit/>
          </a:bodyPr>
          <a:lstStyle/>
          <a:p>
            <a:pPr algn="ctr"/>
            <a:r>
              <a:rPr lang="en-US" altLang="ko-KR"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You can simply impress your audience and add a unique zing and appeal to your Presentations. Easy to change colors, photos and Text. </a:t>
            </a:r>
          </a:p>
        </p:txBody>
      </p:sp>
      <p:sp>
        <p:nvSpPr>
          <p:cNvPr id="75" name="矩形 74"/>
          <p:cNvSpPr/>
          <p:nvPr/>
        </p:nvSpPr>
        <p:spPr>
          <a:xfrm>
            <a:off x="4529455" y="4568825"/>
            <a:ext cx="1420495" cy="290830"/>
          </a:xfrm>
          <a:prstGeom prst="rect">
            <a:avLst/>
          </a:prstGeom>
          <a:solidFill>
            <a:srgbClr val="7DB72E"/>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bg1"/>
              </a:solidFill>
              <a:latin typeface="微软雅黑" panose="020B0503020204020204" pitchFamily="34" charset="-122"/>
              <a:ea typeface="微软雅黑" panose="020B0503020204020204" pitchFamily="34" charset="-122"/>
              <a:cs typeface="+mn-ea"/>
              <a:sym typeface="字魂59号-创粗黑" panose="00000500000000000000" pitchFamily="2" charset="-122"/>
            </a:endParaRPr>
          </a:p>
        </p:txBody>
      </p:sp>
      <p:sp>
        <p:nvSpPr>
          <p:cNvPr id="76" name="TextBox 97"/>
          <p:cNvSpPr txBox="1"/>
          <p:nvPr/>
        </p:nvSpPr>
        <p:spPr>
          <a:xfrm>
            <a:off x="4725670" y="4568825"/>
            <a:ext cx="1224280" cy="276860"/>
          </a:xfrm>
          <a:prstGeom prst="rect">
            <a:avLst/>
          </a:prstGeom>
          <a:noFill/>
        </p:spPr>
        <p:txBody>
          <a:bodyPr wrap="square" lIns="102974" tIns="0" rIns="102974" bIns="0" rtlCol="0" anchor="t">
            <a:spAutoFit/>
          </a:bodyPr>
          <a:lstStyle/>
          <a:p>
            <a:pPr>
              <a:lnSpc>
                <a:spcPct val="150000"/>
              </a:lnSpc>
            </a:pPr>
            <a:r>
              <a:rPr lang="zh-CN" altLang="en-US" sz="120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rPr>
              <a:t>姓名：</a:t>
            </a:r>
            <a:r>
              <a:rPr lang="en-US" altLang="zh-CN" sz="120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rPr>
              <a:t>PPT818</a:t>
            </a:r>
            <a:endPar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endParaRPr>
          </a:p>
        </p:txBody>
      </p:sp>
      <p:sp>
        <p:nvSpPr>
          <p:cNvPr id="77" name="矩形 76"/>
          <p:cNvSpPr/>
          <p:nvPr/>
        </p:nvSpPr>
        <p:spPr>
          <a:xfrm>
            <a:off x="6163945" y="4574540"/>
            <a:ext cx="1707515" cy="285750"/>
          </a:xfrm>
          <a:prstGeom prst="rect">
            <a:avLst/>
          </a:prstGeom>
          <a:solidFill>
            <a:srgbClr val="7DB72E"/>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bg1"/>
              </a:solidFill>
              <a:latin typeface="微软雅黑" panose="020B0503020204020204" pitchFamily="34" charset="-122"/>
              <a:ea typeface="微软雅黑" panose="020B0503020204020204" pitchFamily="34" charset="-122"/>
              <a:cs typeface="+mn-ea"/>
              <a:sym typeface="字魂59号-创粗黑" panose="00000500000000000000" pitchFamily="2" charset="-122"/>
            </a:endParaRPr>
          </a:p>
        </p:txBody>
      </p:sp>
      <p:sp>
        <p:nvSpPr>
          <p:cNvPr id="78" name="TextBox 97"/>
          <p:cNvSpPr txBox="1"/>
          <p:nvPr/>
        </p:nvSpPr>
        <p:spPr>
          <a:xfrm>
            <a:off x="6276340" y="4568825"/>
            <a:ext cx="1714500" cy="276860"/>
          </a:xfrm>
          <a:prstGeom prst="rect">
            <a:avLst/>
          </a:prstGeom>
          <a:noFill/>
        </p:spPr>
        <p:txBody>
          <a:bodyPr wrap="square" lIns="102974" tIns="0" rIns="102974" bIns="0" rtlCol="0" anchor="t">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rPr>
              <a:t>日期：</a:t>
            </a: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rPr>
              <a:t>20XX.XX</a:t>
            </a:r>
          </a:p>
        </p:txBody>
      </p:sp>
      <p:pic>
        <p:nvPicPr>
          <p:cNvPr id="2" name="图片 1" descr="未标题-1"/>
          <p:cNvPicPr>
            <a:picLocks noChangeAspect="1"/>
          </p:cNvPicPr>
          <p:nvPr/>
        </p:nvPicPr>
        <p:blipFill>
          <a:blip r:embed="rId4"/>
          <a:srcRect t="28819" b="25521"/>
          <a:stretch>
            <a:fillRect/>
          </a:stretch>
        </p:blipFill>
        <p:spPr>
          <a:xfrm>
            <a:off x="1696085" y="407670"/>
            <a:ext cx="9054465" cy="3307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barn(inVertical)">
                                      <p:cBhvr>
                                        <p:cTn id="10" dur="500"/>
                                        <p:tgtEl>
                                          <p:spTgt spid="7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barn(inVertical)">
                                      <p:cBhvr>
                                        <p:cTn id="1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P spid="76" grpId="0"/>
      <p:bldP spid="77" grpId="0" bldLvl="0" animBg="1"/>
      <p:bldP spid="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nvSpPr>
        <p:spPr>
          <a:xfrm rot="21600000">
            <a:off x="5956593" y="1910381"/>
            <a:ext cx="925532" cy="925532"/>
          </a:xfrm>
          <a:custGeom>
            <a:avLst/>
            <a:gdLst>
              <a:gd name="connsiteX0" fmla="*/ 465960 w 925532"/>
              <a:gd name="connsiteY0" fmla="*/ 182093 h 925532"/>
              <a:gd name="connsiteX1" fmla="*/ 830144 w 925532"/>
              <a:gd name="connsiteY1" fmla="*/ 182133 h 925532"/>
              <a:gd name="connsiteX2" fmla="*/ 875777 w 925532"/>
              <a:gd name="connsiteY2" fmla="*/ 253776 h 925532"/>
              <a:gd name="connsiteX3" fmla="*/ 869008 w 925532"/>
              <a:gd name="connsiteY3" fmla="*/ 684569 h 925532"/>
              <a:gd name="connsiteX4" fmla="*/ 839619 w 925532"/>
              <a:gd name="connsiteY4" fmla="*/ 727326 h 925532"/>
              <a:gd name="connsiteX5" fmla="*/ 465897 w 925532"/>
              <a:gd name="connsiteY5" fmla="*/ 727284 h 925532"/>
              <a:gd name="connsiteX6" fmla="*/ 273152 w 925532"/>
              <a:gd name="connsiteY6" fmla="*/ 647422 h 925532"/>
              <a:gd name="connsiteX7" fmla="*/ 193333 w 925532"/>
              <a:gd name="connsiteY7" fmla="*/ 454656 h 925532"/>
              <a:gd name="connsiteX8" fmla="*/ 465960 w 925532"/>
              <a:gd name="connsiteY8" fmla="*/ 182093 h 925532"/>
              <a:gd name="connsiteX9" fmla="*/ 424515 w 925532"/>
              <a:gd name="connsiteY9" fmla="*/ 1594 h 925532"/>
              <a:gd name="connsiteX10" fmla="*/ 761817 w 925532"/>
              <a:gd name="connsiteY10" fmla="*/ 109621 h 925532"/>
              <a:gd name="connsiteX11" fmla="*/ 813561 w 925532"/>
              <a:gd name="connsiteY11" fmla="*/ 163229 h 925532"/>
              <a:gd name="connsiteX12" fmla="*/ 461530 w 925532"/>
              <a:gd name="connsiteY12" fmla="*/ 163189 h 925532"/>
              <a:gd name="connsiteX13" fmla="*/ 170000 w 925532"/>
              <a:gd name="connsiteY13" fmla="*/ 454653 h 925532"/>
              <a:gd name="connsiteX14" fmla="*/ 169998 w 925532"/>
              <a:gd name="connsiteY14" fmla="*/ 454653 h 925532"/>
              <a:gd name="connsiteX15" fmla="*/ 461463 w 925532"/>
              <a:gd name="connsiteY15" fmla="*/ 746184 h 925532"/>
              <a:gd name="connsiteX16" fmla="*/ 826629 w 925532"/>
              <a:gd name="connsiteY16" fmla="*/ 746226 h 925532"/>
              <a:gd name="connsiteX17" fmla="*/ 815913 w 925532"/>
              <a:gd name="connsiteY17" fmla="*/ 761817 h 925532"/>
              <a:gd name="connsiteX18" fmla="*/ 163717 w 925532"/>
              <a:gd name="connsiteY18" fmla="*/ 815913 h 925532"/>
              <a:gd name="connsiteX19" fmla="*/ 109620 w 925532"/>
              <a:gd name="connsiteY19" fmla="*/ 163717 h 925532"/>
              <a:gd name="connsiteX20" fmla="*/ 424515 w 925532"/>
              <a:gd name="connsiteY20" fmla="*/ 1594 h 92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532" h="925532">
                <a:moveTo>
                  <a:pt x="465960" y="182093"/>
                </a:moveTo>
                <a:lnTo>
                  <a:pt x="830144" y="182133"/>
                </a:lnTo>
                <a:lnTo>
                  <a:pt x="875777" y="253776"/>
                </a:lnTo>
                <a:cubicBezTo>
                  <a:pt x="943569" y="387894"/>
                  <a:pt x="942824" y="549707"/>
                  <a:pt x="869008" y="684569"/>
                </a:cubicBezTo>
                <a:lnTo>
                  <a:pt x="839619" y="727326"/>
                </a:lnTo>
                <a:lnTo>
                  <a:pt x="465897" y="727284"/>
                </a:lnTo>
                <a:cubicBezTo>
                  <a:pt x="390622" y="727276"/>
                  <a:pt x="322477" y="696757"/>
                  <a:pt x="273152" y="647422"/>
                </a:cubicBezTo>
                <a:cubicBezTo>
                  <a:pt x="223827" y="598085"/>
                  <a:pt x="193324" y="529933"/>
                  <a:pt x="193333" y="454656"/>
                </a:cubicBezTo>
                <a:cubicBezTo>
                  <a:pt x="193349" y="304105"/>
                  <a:pt x="315409" y="182074"/>
                  <a:pt x="465960" y="182093"/>
                </a:cubicBezTo>
                <a:close/>
                <a:moveTo>
                  <a:pt x="424515" y="1594"/>
                </a:moveTo>
                <a:cubicBezTo>
                  <a:pt x="542539" y="-8195"/>
                  <a:pt x="664298" y="27040"/>
                  <a:pt x="761817" y="109621"/>
                </a:cubicBezTo>
                <a:lnTo>
                  <a:pt x="813561" y="163229"/>
                </a:lnTo>
                <a:lnTo>
                  <a:pt x="461530" y="163189"/>
                </a:lnTo>
                <a:cubicBezTo>
                  <a:pt x="300541" y="163170"/>
                  <a:pt x="170017" y="293663"/>
                  <a:pt x="170000" y="454653"/>
                </a:cubicBezTo>
                <a:lnTo>
                  <a:pt x="169998" y="454653"/>
                </a:lnTo>
                <a:cubicBezTo>
                  <a:pt x="169980" y="615642"/>
                  <a:pt x="300473" y="746166"/>
                  <a:pt x="461463" y="746184"/>
                </a:cubicBezTo>
                <a:lnTo>
                  <a:pt x="826629" y="746226"/>
                </a:lnTo>
                <a:lnTo>
                  <a:pt x="815913" y="761817"/>
                </a:lnTo>
                <a:cubicBezTo>
                  <a:pt x="650752" y="956855"/>
                  <a:pt x="358754" y="981074"/>
                  <a:pt x="163717" y="815913"/>
                </a:cubicBezTo>
                <a:cubicBezTo>
                  <a:pt x="-31321" y="650751"/>
                  <a:pt x="-55542" y="358754"/>
                  <a:pt x="109620" y="163717"/>
                </a:cubicBezTo>
                <a:cubicBezTo>
                  <a:pt x="192199" y="66197"/>
                  <a:pt x="306491" y="11383"/>
                  <a:pt x="424515" y="1594"/>
                </a:cubicBezTo>
                <a:close/>
              </a:path>
            </a:pathLst>
          </a:custGeom>
          <a:solidFill>
            <a:srgbClr val="A0D6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08" tIns="60953" rIns="121908" bIns="60953" anchor="ctr">
            <a:noAutofit/>
          </a:bodyPr>
          <a:lstStyle/>
          <a:p>
            <a:pPr algn="ctr"/>
            <a:r>
              <a:rPr lang="en-US" altLang="zh-CN" sz="3200" dirty="0">
                <a:solidFill>
                  <a:schemeClr val="bg1"/>
                </a:solidFill>
                <a:latin typeface="思源黑体 CN Light" panose="020B0300000000000000" charset="-122"/>
                <a:ea typeface="思源黑体 CN Light" panose="020B0300000000000000" charset="-122"/>
                <a:sym typeface="字魂59号-创粗黑" panose="00000500000000000000" pitchFamily="2" charset="-122"/>
              </a:rPr>
              <a:t>A</a:t>
            </a:r>
          </a:p>
        </p:txBody>
      </p:sp>
      <p:sp>
        <p:nvSpPr>
          <p:cNvPr id="5" name="MH_SubTitle_1"/>
          <p:cNvSpPr/>
          <p:nvPr/>
        </p:nvSpPr>
        <p:spPr>
          <a:xfrm rot="21600000">
            <a:off x="6770281" y="1315555"/>
            <a:ext cx="1985123" cy="781519"/>
          </a:xfrm>
          <a:custGeom>
            <a:avLst/>
            <a:gdLst>
              <a:gd name="connsiteX0" fmla="*/ 1595507 w 1985123"/>
              <a:gd name="connsiteY0" fmla="*/ 2 h 781519"/>
              <a:gd name="connsiteX1" fmla="*/ 1977044 w 1985123"/>
              <a:gd name="connsiteY1" fmla="*/ 309683 h 781519"/>
              <a:gd name="connsiteX2" fmla="*/ 1985123 w 1985123"/>
              <a:gd name="connsiteY2" fmla="*/ 388052 h 781519"/>
              <a:gd name="connsiteX3" fmla="*/ 1977407 w 1985123"/>
              <a:gd name="connsiteY3" fmla="*/ 466453 h 781519"/>
              <a:gd name="connsiteX4" fmla="*/ 1597281 w 1985123"/>
              <a:gd name="connsiteY4" fmla="*/ 777875 h 781519"/>
              <a:gd name="connsiteX5" fmla="*/ 1475 w 1985123"/>
              <a:gd name="connsiteY5" fmla="*/ 781519 h 781519"/>
              <a:gd name="connsiteX6" fmla="*/ 0 w 1985123"/>
              <a:gd name="connsiteY6" fmla="*/ 756307 h 781519"/>
              <a:gd name="connsiteX7" fmla="*/ 1591310 w 1985123"/>
              <a:gd name="connsiteY7" fmla="*/ 752673 h 781519"/>
              <a:gd name="connsiteX8" fmla="*/ 1954009 w 1985123"/>
              <a:gd name="connsiteY8" fmla="*/ 388121 h 781519"/>
              <a:gd name="connsiteX9" fmla="*/ 1589653 w 1985123"/>
              <a:gd name="connsiteY9" fmla="*/ 25233 h 781519"/>
              <a:gd name="connsiteX10" fmla="*/ 436077 w 1985123"/>
              <a:gd name="connsiteY10" fmla="*/ 27871 h 781519"/>
              <a:gd name="connsiteX11" fmla="*/ 419937 w 1985123"/>
              <a:gd name="connsiteY11" fmla="*/ 2688 h 78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19">
                <a:moveTo>
                  <a:pt x="1595507" y="2"/>
                </a:moveTo>
                <a:cubicBezTo>
                  <a:pt x="1783358" y="-425"/>
                  <a:pt x="1940394" y="132536"/>
                  <a:pt x="1977044" y="309683"/>
                </a:cubicBezTo>
                <a:lnTo>
                  <a:pt x="1985123" y="388052"/>
                </a:lnTo>
                <a:lnTo>
                  <a:pt x="1977407" y="466453"/>
                </a:lnTo>
                <a:cubicBezTo>
                  <a:pt x="1941567" y="643770"/>
                  <a:pt x="1785137" y="777446"/>
                  <a:pt x="1597281" y="777875"/>
                </a:cubicBezTo>
                <a:lnTo>
                  <a:pt x="1475" y="781519"/>
                </a:lnTo>
                <a:lnTo>
                  <a:pt x="0" y="756307"/>
                </a:lnTo>
                <a:lnTo>
                  <a:pt x="1591310" y="752673"/>
                </a:lnTo>
                <a:cubicBezTo>
                  <a:pt x="1792084" y="752214"/>
                  <a:pt x="1954466" y="588998"/>
                  <a:pt x="1954009" y="388121"/>
                </a:cubicBezTo>
                <a:cubicBezTo>
                  <a:pt x="1953549" y="187245"/>
                  <a:pt x="1790419" y="24779"/>
                  <a:pt x="1589653" y="25233"/>
                </a:cubicBezTo>
                <a:lnTo>
                  <a:pt x="436077" y="27871"/>
                </a:lnTo>
                <a:lnTo>
                  <a:pt x="419937" y="2688"/>
                </a:lnTo>
                <a:close/>
              </a:path>
            </a:pathLst>
          </a:custGeom>
          <a:solidFill>
            <a:srgbClr val="A0D6F2"/>
          </a:solidFill>
          <a:ln>
            <a:solidFill>
              <a:srgbClr val="A0D6F2"/>
            </a:solidFill>
          </a:ln>
        </p:spPr>
        <p:style>
          <a:lnRef idx="2">
            <a:schemeClr val="accent1">
              <a:shade val="50000"/>
            </a:schemeClr>
          </a:lnRef>
          <a:fillRef idx="1">
            <a:schemeClr val="accent1"/>
          </a:fillRef>
          <a:effectRef idx="0">
            <a:schemeClr val="accent1"/>
          </a:effectRef>
          <a:fontRef idx="minor">
            <a:schemeClr val="lt1"/>
          </a:fontRef>
        </p:style>
        <p:txBody>
          <a:bodyPr wrap="square" lIns="121908" tIns="60953" rIns="121908" bIns="60953" anchor="ctr">
            <a:noAutofit/>
          </a:bodyPr>
          <a:lstStyle/>
          <a:p>
            <a:pPr algn="ctr"/>
            <a:r>
              <a:rPr lang="zh-CN" altLang="en-US" sz="1600" b="1" dirty="0">
                <a:solidFill>
                  <a:schemeClr val="bg1">
                    <a:lumMod val="50000"/>
                  </a:schemeClr>
                </a:solidFill>
                <a:latin typeface="思源黑体 CN Light" panose="020B0300000000000000" charset="-122"/>
                <a:ea typeface="思源黑体 CN Light" panose="020B0300000000000000" charset="-122"/>
                <a:sym typeface="字魂59号-创粗黑" panose="00000500000000000000" pitchFamily="2" charset="-122"/>
              </a:rPr>
              <a:t>单击编辑标题</a:t>
            </a:r>
          </a:p>
        </p:txBody>
      </p:sp>
      <p:sp>
        <p:nvSpPr>
          <p:cNvPr id="6" name="MH_Other_2"/>
          <p:cNvSpPr/>
          <p:nvPr/>
        </p:nvSpPr>
        <p:spPr>
          <a:xfrm rot="21600000">
            <a:off x="5305677" y="2902763"/>
            <a:ext cx="939491" cy="939212"/>
          </a:xfrm>
          <a:custGeom>
            <a:avLst/>
            <a:gdLst>
              <a:gd name="connsiteX0" fmla="*/ 465381 w 939490"/>
              <a:gd name="connsiteY0" fmla="*/ 184805 h 939212"/>
              <a:gd name="connsiteX1" fmla="*/ 743208 w 939490"/>
              <a:gd name="connsiteY1" fmla="*/ 459787 h 939212"/>
              <a:gd name="connsiteX2" fmla="*/ 662956 w 939490"/>
              <a:gd name="connsiteY2" fmla="*/ 655865 h 939212"/>
              <a:gd name="connsiteX3" fmla="*/ 467626 w 939490"/>
              <a:gd name="connsiteY3" fmla="*/ 738049 h 939212"/>
              <a:gd name="connsiteX4" fmla="*/ 88269 w 939490"/>
              <a:gd name="connsiteY4" fmla="*/ 740294 h 939212"/>
              <a:gd name="connsiteX5" fmla="*/ 58269 w 939490"/>
              <a:gd name="connsiteY5" fmla="*/ 697082 h 939212"/>
              <a:gd name="connsiteX6" fmla="*/ 49670 w 939490"/>
              <a:gd name="connsiteY6" fmla="*/ 259967 h 939212"/>
              <a:gd name="connsiteX7" fmla="*/ 95706 w 939490"/>
              <a:gd name="connsiteY7" fmla="*/ 186994 h 939212"/>
              <a:gd name="connsiteX8" fmla="*/ 506729 w 939490"/>
              <a:gd name="connsiteY8" fmla="*/ 1398 h 939212"/>
              <a:gd name="connsiteX9" fmla="*/ 827022 w 939490"/>
              <a:gd name="connsiteY9" fmla="*/ 164053 h 939212"/>
              <a:gd name="connsiteX10" fmla="*/ 774717 w 939490"/>
              <a:gd name="connsiteY10" fmla="*/ 826202 h 939212"/>
              <a:gd name="connsiteX11" fmla="*/ 112472 w 939490"/>
              <a:gd name="connsiteY11" fmla="*/ 775154 h 939212"/>
              <a:gd name="connsiteX12" fmla="*/ 101532 w 939490"/>
              <a:gd name="connsiteY12" fmla="*/ 759396 h 939212"/>
              <a:gd name="connsiteX13" fmla="*/ 472204 w 939490"/>
              <a:gd name="connsiteY13" fmla="*/ 757201 h 939212"/>
              <a:gd name="connsiteX14" fmla="*/ 766895 w 939490"/>
              <a:gd name="connsiteY14" fmla="*/ 459645 h 939212"/>
              <a:gd name="connsiteX15" fmla="*/ 766890 w 939490"/>
              <a:gd name="connsiteY15" fmla="*/ 459645 h 939212"/>
              <a:gd name="connsiteX16" fmla="*/ 469801 w 939490"/>
              <a:gd name="connsiteY16" fmla="*/ 165595 h 939212"/>
              <a:gd name="connsiteX17" fmla="*/ 112464 w 939490"/>
              <a:gd name="connsiteY17" fmla="*/ 167716 h 939212"/>
              <a:gd name="connsiteX18" fmla="*/ 164777 w 939490"/>
              <a:gd name="connsiteY18" fmla="*/ 113007 h 939212"/>
              <a:gd name="connsiteX19" fmla="*/ 506729 w 939490"/>
              <a:gd name="connsiteY19" fmla="*/ 1398 h 93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0" h="939212">
                <a:moveTo>
                  <a:pt x="465381" y="184805"/>
                </a:moveTo>
                <a:cubicBezTo>
                  <a:pt x="618201" y="183897"/>
                  <a:pt x="742589" y="307012"/>
                  <a:pt x="743208" y="459787"/>
                </a:cubicBezTo>
                <a:cubicBezTo>
                  <a:pt x="743517" y="536173"/>
                  <a:pt x="712828" y="605512"/>
                  <a:pt x="662956" y="655865"/>
                </a:cubicBezTo>
                <a:cubicBezTo>
                  <a:pt x="613089" y="706219"/>
                  <a:pt x="544034" y="737596"/>
                  <a:pt x="467626" y="738049"/>
                </a:cubicBezTo>
                <a:lnTo>
                  <a:pt x="88269" y="740294"/>
                </a:lnTo>
                <a:lnTo>
                  <a:pt x="58269" y="697082"/>
                </a:lnTo>
                <a:cubicBezTo>
                  <a:pt x="-17200" y="560663"/>
                  <a:pt x="-18605" y="396466"/>
                  <a:pt x="49670" y="259967"/>
                </a:cubicBezTo>
                <a:lnTo>
                  <a:pt x="95706" y="186994"/>
                </a:lnTo>
                <a:close/>
                <a:moveTo>
                  <a:pt x="506729" y="1398"/>
                </a:moveTo>
                <a:cubicBezTo>
                  <a:pt x="626572" y="10630"/>
                  <a:pt x="742804" y="65583"/>
                  <a:pt x="827022" y="164053"/>
                </a:cubicBezTo>
                <a:cubicBezTo>
                  <a:pt x="995450" y="360996"/>
                  <a:pt x="972033" y="657448"/>
                  <a:pt x="774717" y="826202"/>
                </a:cubicBezTo>
                <a:cubicBezTo>
                  <a:pt x="577401" y="994954"/>
                  <a:pt x="280902" y="972100"/>
                  <a:pt x="112472" y="775154"/>
                </a:cubicBezTo>
                <a:lnTo>
                  <a:pt x="101532" y="759396"/>
                </a:lnTo>
                <a:lnTo>
                  <a:pt x="472204" y="757201"/>
                </a:lnTo>
                <a:cubicBezTo>
                  <a:pt x="635618" y="756233"/>
                  <a:pt x="767559" y="623010"/>
                  <a:pt x="766895" y="459645"/>
                </a:cubicBezTo>
                <a:lnTo>
                  <a:pt x="766890" y="459645"/>
                </a:lnTo>
                <a:cubicBezTo>
                  <a:pt x="766232" y="296278"/>
                  <a:pt x="633221" y="164629"/>
                  <a:pt x="469801" y="165595"/>
                </a:cubicBezTo>
                <a:lnTo>
                  <a:pt x="112464" y="167716"/>
                </a:lnTo>
                <a:lnTo>
                  <a:pt x="164777" y="113007"/>
                </a:lnTo>
                <a:cubicBezTo>
                  <a:pt x="263432" y="28632"/>
                  <a:pt x="386884" y="-7840"/>
                  <a:pt x="506729" y="1398"/>
                </a:cubicBezTo>
                <a:close/>
              </a:path>
            </a:pathLst>
          </a:custGeom>
          <a:solidFill>
            <a:srgbClr val="A0D6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08" tIns="60953" rIns="121908" bIns="60953" anchor="ctr">
            <a:noAutofit/>
          </a:bodyPr>
          <a:lstStyle/>
          <a:p>
            <a:pPr algn="ctr"/>
            <a:r>
              <a:rPr lang="en-US" altLang="zh-CN" sz="3200" dirty="0">
                <a:solidFill>
                  <a:schemeClr val="bg1"/>
                </a:solidFill>
                <a:latin typeface="思源黑体 CN Light" panose="020B0300000000000000" charset="-122"/>
                <a:ea typeface="思源黑体 CN Light" panose="020B0300000000000000" charset="-122"/>
                <a:sym typeface="字魂59号-创粗黑" panose="00000500000000000000" pitchFamily="2" charset="-122"/>
              </a:rPr>
              <a:t>B</a:t>
            </a:r>
          </a:p>
        </p:txBody>
      </p:sp>
      <p:sp>
        <p:nvSpPr>
          <p:cNvPr id="7" name="MH_SubTitle_2"/>
          <p:cNvSpPr/>
          <p:nvPr/>
        </p:nvSpPr>
        <p:spPr>
          <a:xfrm rot="21600000">
            <a:off x="3400683" y="2307293"/>
            <a:ext cx="2018487" cy="791835"/>
          </a:xfrm>
          <a:custGeom>
            <a:avLst/>
            <a:gdLst>
              <a:gd name="connsiteX0" fmla="*/ 1588141 w 2018486"/>
              <a:gd name="connsiteY0" fmla="*/ 0 h 791835"/>
              <a:gd name="connsiteX1" fmla="*/ 1571877 w 2018486"/>
              <a:gd name="connsiteY1" fmla="*/ 25609 h 791835"/>
              <a:gd name="connsiteX2" fmla="*/ 399963 w 2018486"/>
              <a:gd name="connsiteY2" fmla="*/ 28650 h 791835"/>
              <a:gd name="connsiteX3" fmla="*/ 31615 w 2018486"/>
              <a:gd name="connsiteY3" fmla="*/ 398407 h 791835"/>
              <a:gd name="connsiteX4" fmla="*/ 401876 w 2018486"/>
              <a:gd name="connsiteY4" fmla="*/ 766249 h 791835"/>
              <a:gd name="connsiteX5" fmla="*/ 2018486 w 2018486"/>
              <a:gd name="connsiteY5" fmla="*/ 762051 h 791835"/>
              <a:gd name="connsiteX6" fmla="*/ 2017111 w 2018486"/>
              <a:gd name="connsiteY6" fmla="*/ 787629 h 791835"/>
              <a:gd name="connsiteX7" fmla="*/ 395935 w 2018486"/>
              <a:gd name="connsiteY7" fmla="*/ 791834 h 791835"/>
              <a:gd name="connsiteX8" fmla="*/ 2 w 2018486"/>
              <a:gd name="connsiteY8" fmla="*/ 398485 h 791835"/>
              <a:gd name="connsiteX9" fmla="*/ 393892 w 2018486"/>
              <a:gd name="connsiteY9" fmla="*/ 3093 h 79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6" h="791835">
                <a:moveTo>
                  <a:pt x="1588141" y="0"/>
                </a:moveTo>
                <a:lnTo>
                  <a:pt x="1571877" y="25609"/>
                </a:lnTo>
                <a:lnTo>
                  <a:pt x="399963" y="28650"/>
                </a:lnTo>
                <a:cubicBezTo>
                  <a:pt x="196003" y="29178"/>
                  <a:pt x="31089" y="194721"/>
                  <a:pt x="31615" y="398407"/>
                </a:cubicBezTo>
                <a:cubicBezTo>
                  <a:pt x="32144" y="602086"/>
                  <a:pt x="197915" y="766778"/>
                  <a:pt x="401876" y="766249"/>
                </a:cubicBezTo>
                <a:lnTo>
                  <a:pt x="2018486" y="762051"/>
                </a:lnTo>
                <a:lnTo>
                  <a:pt x="2017111" y="787629"/>
                </a:lnTo>
                <a:lnTo>
                  <a:pt x="395935" y="791834"/>
                </a:lnTo>
                <a:cubicBezTo>
                  <a:pt x="177835" y="792399"/>
                  <a:pt x="566" y="616292"/>
                  <a:pt x="2" y="398485"/>
                </a:cubicBezTo>
                <a:cubicBezTo>
                  <a:pt x="-563" y="180681"/>
                  <a:pt x="175787" y="3659"/>
                  <a:pt x="393892" y="3093"/>
                </a:cubicBezTo>
                <a:close/>
              </a:path>
            </a:pathLst>
          </a:custGeom>
          <a:solidFill>
            <a:srgbClr val="A0D6F2"/>
          </a:solidFill>
          <a:ln>
            <a:solidFill>
              <a:srgbClr val="A0D6F2"/>
            </a:solidFill>
          </a:ln>
        </p:spPr>
        <p:style>
          <a:lnRef idx="2">
            <a:schemeClr val="accent1">
              <a:shade val="50000"/>
            </a:schemeClr>
          </a:lnRef>
          <a:fillRef idx="1">
            <a:schemeClr val="accent1"/>
          </a:fillRef>
          <a:effectRef idx="0">
            <a:schemeClr val="accent1"/>
          </a:effectRef>
          <a:fontRef idx="minor">
            <a:schemeClr val="lt1"/>
          </a:fontRef>
        </p:style>
        <p:txBody>
          <a:bodyPr wrap="square" lIns="121908" tIns="60953" rIns="121908" bIns="60953" anchor="ctr">
            <a:noAutofit/>
          </a:bodyPr>
          <a:lstStyle/>
          <a:p>
            <a:pPr algn="ctr"/>
            <a:r>
              <a:rPr lang="zh-CN" altLang="en-US" sz="1600" b="1" dirty="0">
                <a:solidFill>
                  <a:schemeClr val="bg1">
                    <a:lumMod val="50000"/>
                  </a:schemeClr>
                </a:solidFill>
                <a:latin typeface="思源黑体 CN Light" panose="020B0300000000000000" charset="-122"/>
                <a:ea typeface="思源黑体 CN Light" panose="020B0300000000000000" charset="-122"/>
                <a:sym typeface="字魂59号-创粗黑" panose="00000500000000000000" pitchFamily="2" charset="-122"/>
              </a:rPr>
              <a:t>单击编辑标题</a:t>
            </a:r>
          </a:p>
        </p:txBody>
      </p:sp>
      <p:sp>
        <p:nvSpPr>
          <p:cNvPr id="8" name="MH_Other_1"/>
          <p:cNvSpPr/>
          <p:nvPr/>
        </p:nvSpPr>
        <p:spPr>
          <a:xfrm rot="21600000">
            <a:off x="5956604" y="3920155"/>
            <a:ext cx="925531" cy="925535"/>
          </a:xfrm>
          <a:custGeom>
            <a:avLst/>
            <a:gdLst>
              <a:gd name="connsiteX0" fmla="*/ 465963 w 925531"/>
              <a:gd name="connsiteY0" fmla="*/ 182094 h 925534"/>
              <a:gd name="connsiteX1" fmla="*/ 830139 w 925531"/>
              <a:gd name="connsiteY1" fmla="*/ 182133 h 925534"/>
              <a:gd name="connsiteX2" fmla="*/ 875778 w 925531"/>
              <a:gd name="connsiteY2" fmla="*/ 253776 h 925534"/>
              <a:gd name="connsiteX3" fmla="*/ 869005 w 925531"/>
              <a:gd name="connsiteY3" fmla="*/ 684570 h 925534"/>
              <a:gd name="connsiteX4" fmla="*/ 839616 w 925531"/>
              <a:gd name="connsiteY4" fmla="*/ 727327 h 925534"/>
              <a:gd name="connsiteX5" fmla="*/ 465895 w 925531"/>
              <a:gd name="connsiteY5" fmla="*/ 727286 h 925534"/>
              <a:gd name="connsiteX6" fmla="*/ 273154 w 925531"/>
              <a:gd name="connsiteY6" fmla="*/ 647424 h 925534"/>
              <a:gd name="connsiteX7" fmla="*/ 193337 w 925531"/>
              <a:gd name="connsiteY7" fmla="*/ 454658 h 925534"/>
              <a:gd name="connsiteX8" fmla="*/ 465963 w 925531"/>
              <a:gd name="connsiteY8" fmla="*/ 182094 h 925534"/>
              <a:gd name="connsiteX9" fmla="*/ 424518 w 925531"/>
              <a:gd name="connsiteY9" fmla="*/ 1594 h 925534"/>
              <a:gd name="connsiteX10" fmla="*/ 761817 w 925531"/>
              <a:gd name="connsiteY10" fmla="*/ 109623 h 925534"/>
              <a:gd name="connsiteX11" fmla="*/ 813559 w 925531"/>
              <a:gd name="connsiteY11" fmla="*/ 163236 h 925534"/>
              <a:gd name="connsiteX12" fmla="*/ 461529 w 925531"/>
              <a:gd name="connsiteY12" fmla="*/ 163190 h 925534"/>
              <a:gd name="connsiteX13" fmla="*/ 175930 w 925531"/>
              <a:gd name="connsiteY13" fmla="*/ 395908 h 925534"/>
              <a:gd name="connsiteX14" fmla="*/ 169999 w 925531"/>
              <a:gd name="connsiteY14" fmla="*/ 454657 h 925534"/>
              <a:gd name="connsiteX15" fmla="*/ 175915 w 925531"/>
              <a:gd name="connsiteY15" fmla="*/ 513405 h 925534"/>
              <a:gd name="connsiteX16" fmla="*/ 461462 w 925531"/>
              <a:gd name="connsiteY16" fmla="*/ 746186 h 925534"/>
              <a:gd name="connsiteX17" fmla="*/ 826631 w 925531"/>
              <a:gd name="connsiteY17" fmla="*/ 746228 h 925534"/>
              <a:gd name="connsiteX18" fmla="*/ 815914 w 925531"/>
              <a:gd name="connsiteY18" fmla="*/ 761820 h 925534"/>
              <a:gd name="connsiteX19" fmla="*/ 163716 w 925531"/>
              <a:gd name="connsiteY19" fmla="*/ 815914 h 925534"/>
              <a:gd name="connsiteX20" fmla="*/ 109622 w 925531"/>
              <a:gd name="connsiteY20" fmla="*/ 163718 h 925534"/>
              <a:gd name="connsiteX21" fmla="*/ 424518 w 925531"/>
              <a:gd name="connsiteY21" fmla="*/ 1594 h 9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5531" h="925534">
                <a:moveTo>
                  <a:pt x="465963" y="182094"/>
                </a:moveTo>
                <a:lnTo>
                  <a:pt x="830139" y="182133"/>
                </a:lnTo>
                <a:lnTo>
                  <a:pt x="875778" y="253776"/>
                </a:lnTo>
                <a:cubicBezTo>
                  <a:pt x="943567" y="387894"/>
                  <a:pt x="942824" y="549710"/>
                  <a:pt x="869005" y="684570"/>
                </a:cubicBezTo>
                <a:lnTo>
                  <a:pt x="839616" y="727327"/>
                </a:lnTo>
                <a:lnTo>
                  <a:pt x="465895" y="727286"/>
                </a:lnTo>
                <a:cubicBezTo>
                  <a:pt x="390625" y="727274"/>
                  <a:pt x="322477" y="696761"/>
                  <a:pt x="273154" y="647424"/>
                </a:cubicBezTo>
                <a:cubicBezTo>
                  <a:pt x="223826" y="598089"/>
                  <a:pt x="193330" y="529935"/>
                  <a:pt x="193337" y="454658"/>
                </a:cubicBezTo>
                <a:cubicBezTo>
                  <a:pt x="193351" y="304107"/>
                  <a:pt x="315408" y="182074"/>
                  <a:pt x="465963" y="182094"/>
                </a:cubicBezTo>
                <a:close/>
                <a:moveTo>
                  <a:pt x="424518" y="1594"/>
                </a:moveTo>
                <a:cubicBezTo>
                  <a:pt x="542537" y="-8195"/>
                  <a:pt x="664302" y="27044"/>
                  <a:pt x="761817" y="109623"/>
                </a:cubicBezTo>
                <a:lnTo>
                  <a:pt x="813559" y="163236"/>
                </a:lnTo>
                <a:lnTo>
                  <a:pt x="461529" y="163190"/>
                </a:lnTo>
                <a:cubicBezTo>
                  <a:pt x="320663" y="163174"/>
                  <a:pt x="203120" y="263079"/>
                  <a:pt x="175930" y="395908"/>
                </a:cubicBezTo>
                <a:lnTo>
                  <a:pt x="169999" y="454657"/>
                </a:lnTo>
                <a:lnTo>
                  <a:pt x="175915" y="513405"/>
                </a:lnTo>
                <a:cubicBezTo>
                  <a:pt x="203079" y="646238"/>
                  <a:pt x="320594" y="746169"/>
                  <a:pt x="461462" y="746186"/>
                </a:cubicBezTo>
                <a:lnTo>
                  <a:pt x="826631" y="746228"/>
                </a:lnTo>
                <a:lnTo>
                  <a:pt x="815914" y="761820"/>
                </a:lnTo>
                <a:cubicBezTo>
                  <a:pt x="650754" y="956858"/>
                  <a:pt x="358752" y="981075"/>
                  <a:pt x="163716" y="815914"/>
                </a:cubicBezTo>
                <a:cubicBezTo>
                  <a:pt x="-31321" y="650753"/>
                  <a:pt x="-55541" y="358757"/>
                  <a:pt x="109622" y="163718"/>
                </a:cubicBezTo>
                <a:cubicBezTo>
                  <a:pt x="192200" y="66201"/>
                  <a:pt x="306492" y="11384"/>
                  <a:pt x="424518" y="1594"/>
                </a:cubicBezTo>
                <a:close/>
              </a:path>
            </a:pathLst>
          </a:custGeom>
          <a:solidFill>
            <a:srgbClr val="609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08" tIns="60953" rIns="121908" bIns="60953" anchor="ctr">
            <a:noAutofit/>
          </a:bodyPr>
          <a:lstStyle/>
          <a:p>
            <a:pPr algn="ctr"/>
            <a:r>
              <a:rPr lang="en-US" altLang="zh-CN" sz="3200" dirty="0">
                <a:solidFill>
                  <a:schemeClr val="bg1"/>
                </a:solidFill>
                <a:latin typeface="思源黑体 CN Light" panose="020B0300000000000000" charset="-122"/>
                <a:ea typeface="思源黑体 CN Light" panose="020B0300000000000000" charset="-122"/>
                <a:sym typeface="字魂59号-创粗黑" panose="00000500000000000000" pitchFamily="2" charset="-122"/>
              </a:rPr>
              <a:t>C</a:t>
            </a:r>
          </a:p>
        </p:txBody>
      </p:sp>
      <p:sp>
        <p:nvSpPr>
          <p:cNvPr id="9" name="MH_SubTitle_1"/>
          <p:cNvSpPr/>
          <p:nvPr/>
        </p:nvSpPr>
        <p:spPr>
          <a:xfrm rot="21600000">
            <a:off x="6770288" y="3325335"/>
            <a:ext cx="1985123" cy="781524"/>
          </a:xfrm>
          <a:custGeom>
            <a:avLst/>
            <a:gdLst>
              <a:gd name="connsiteX0" fmla="*/ 1595504 w 1985123"/>
              <a:gd name="connsiteY0" fmla="*/ 2 h 781524"/>
              <a:gd name="connsiteX1" fmla="*/ 1977046 w 1985123"/>
              <a:gd name="connsiteY1" fmla="*/ 309685 h 781524"/>
              <a:gd name="connsiteX2" fmla="*/ 1985123 w 1985123"/>
              <a:gd name="connsiteY2" fmla="*/ 388052 h 781524"/>
              <a:gd name="connsiteX3" fmla="*/ 1977406 w 1985123"/>
              <a:gd name="connsiteY3" fmla="*/ 466450 h 781524"/>
              <a:gd name="connsiteX4" fmla="*/ 1597279 w 1985123"/>
              <a:gd name="connsiteY4" fmla="*/ 777880 h 781524"/>
              <a:gd name="connsiteX5" fmla="*/ 1472 w 1985123"/>
              <a:gd name="connsiteY5" fmla="*/ 781524 h 781524"/>
              <a:gd name="connsiteX6" fmla="*/ 0 w 1985123"/>
              <a:gd name="connsiteY6" fmla="*/ 756303 h 781524"/>
              <a:gd name="connsiteX7" fmla="*/ 1591309 w 1985123"/>
              <a:gd name="connsiteY7" fmla="*/ 752675 h 781524"/>
              <a:gd name="connsiteX8" fmla="*/ 1954004 w 1985123"/>
              <a:gd name="connsiteY8" fmla="*/ 388124 h 781524"/>
              <a:gd name="connsiteX9" fmla="*/ 1589647 w 1985123"/>
              <a:gd name="connsiteY9" fmla="*/ 25236 h 781524"/>
              <a:gd name="connsiteX10" fmla="*/ 436072 w 1985123"/>
              <a:gd name="connsiteY10" fmla="*/ 27875 h 781524"/>
              <a:gd name="connsiteX11" fmla="*/ 419935 w 1985123"/>
              <a:gd name="connsiteY11" fmla="*/ 2689 h 7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24">
                <a:moveTo>
                  <a:pt x="1595504" y="2"/>
                </a:moveTo>
                <a:cubicBezTo>
                  <a:pt x="1783354" y="-425"/>
                  <a:pt x="1940392" y="132538"/>
                  <a:pt x="1977046" y="309685"/>
                </a:cubicBezTo>
                <a:lnTo>
                  <a:pt x="1985123" y="388052"/>
                </a:lnTo>
                <a:lnTo>
                  <a:pt x="1977406" y="466450"/>
                </a:lnTo>
                <a:cubicBezTo>
                  <a:pt x="1941563" y="643769"/>
                  <a:pt x="1785133" y="777446"/>
                  <a:pt x="1597279" y="777880"/>
                </a:cubicBezTo>
                <a:lnTo>
                  <a:pt x="1472" y="781524"/>
                </a:lnTo>
                <a:lnTo>
                  <a:pt x="0" y="756303"/>
                </a:lnTo>
                <a:lnTo>
                  <a:pt x="1591309" y="752675"/>
                </a:lnTo>
                <a:cubicBezTo>
                  <a:pt x="1792080" y="752212"/>
                  <a:pt x="1954467" y="589003"/>
                  <a:pt x="1954004" y="388124"/>
                </a:cubicBezTo>
                <a:cubicBezTo>
                  <a:pt x="1953543" y="187250"/>
                  <a:pt x="1790421" y="24778"/>
                  <a:pt x="1589647" y="25236"/>
                </a:cubicBezTo>
                <a:lnTo>
                  <a:pt x="436072" y="27875"/>
                </a:lnTo>
                <a:lnTo>
                  <a:pt x="419935" y="2689"/>
                </a:lnTo>
                <a:close/>
              </a:path>
            </a:pathLst>
          </a:custGeom>
          <a:solidFill>
            <a:srgbClr val="A0D6F2"/>
          </a:solidFill>
          <a:ln>
            <a:solidFill>
              <a:srgbClr val="A0D6F2"/>
            </a:solidFill>
          </a:ln>
        </p:spPr>
        <p:style>
          <a:lnRef idx="2">
            <a:schemeClr val="accent1">
              <a:shade val="50000"/>
            </a:schemeClr>
          </a:lnRef>
          <a:fillRef idx="1">
            <a:schemeClr val="accent1"/>
          </a:fillRef>
          <a:effectRef idx="0">
            <a:schemeClr val="accent1"/>
          </a:effectRef>
          <a:fontRef idx="minor">
            <a:schemeClr val="lt1"/>
          </a:fontRef>
        </p:style>
        <p:txBody>
          <a:bodyPr wrap="square" lIns="121908" tIns="60953" rIns="121908" bIns="60953" anchor="ctr">
            <a:noAutofit/>
          </a:bodyPr>
          <a:lstStyle/>
          <a:p>
            <a:pPr algn="ctr"/>
            <a:r>
              <a:rPr lang="zh-CN" altLang="en-US" sz="1600" b="1" dirty="0">
                <a:solidFill>
                  <a:schemeClr val="bg1">
                    <a:lumMod val="50000"/>
                  </a:schemeClr>
                </a:solidFill>
                <a:latin typeface="思源黑体 CN Light" panose="020B0300000000000000" charset="-122"/>
                <a:ea typeface="思源黑体 CN Light" panose="020B0300000000000000" charset="-122"/>
                <a:sym typeface="字魂59号-创粗黑" panose="00000500000000000000" pitchFamily="2" charset="-122"/>
              </a:rPr>
              <a:t>单击编辑标题</a:t>
            </a:r>
          </a:p>
        </p:txBody>
      </p:sp>
      <p:sp>
        <p:nvSpPr>
          <p:cNvPr id="10" name="MH_Other_2"/>
          <p:cNvSpPr/>
          <p:nvPr/>
        </p:nvSpPr>
        <p:spPr>
          <a:xfrm rot="21600000">
            <a:off x="5305675" y="4912535"/>
            <a:ext cx="939496" cy="939215"/>
          </a:xfrm>
          <a:custGeom>
            <a:avLst/>
            <a:gdLst>
              <a:gd name="connsiteX0" fmla="*/ 465386 w 939496"/>
              <a:gd name="connsiteY0" fmla="*/ 184807 h 939215"/>
              <a:gd name="connsiteX1" fmla="*/ 743210 w 939496"/>
              <a:gd name="connsiteY1" fmla="*/ 459788 h 939215"/>
              <a:gd name="connsiteX2" fmla="*/ 662960 w 939496"/>
              <a:gd name="connsiteY2" fmla="*/ 655870 h 939215"/>
              <a:gd name="connsiteX3" fmla="*/ 467630 w 939496"/>
              <a:gd name="connsiteY3" fmla="*/ 738051 h 939215"/>
              <a:gd name="connsiteX4" fmla="*/ 88271 w 939496"/>
              <a:gd name="connsiteY4" fmla="*/ 740296 h 939215"/>
              <a:gd name="connsiteX5" fmla="*/ 58270 w 939496"/>
              <a:gd name="connsiteY5" fmla="*/ 697083 h 939215"/>
              <a:gd name="connsiteX6" fmla="*/ 49675 w 939496"/>
              <a:gd name="connsiteY6" fmla="*/ 259967 h 939215"/>
              <a:gd name="connsiteX7" fmla="*/ 95713 w 939496"/>
              <a:gd name="connsiteY7" fmla="*/ 186998 h 939215"/>
              <a:gd name="connsiteX8" fmla="*/ 506736 w 939496"/>
              <a:gd name="connsiteY8" fmla="*/ 1398 h 939215"/>
              <a:gd name="connsiteX9" fmla="*/ 827024 w 939496"/>
              <a:gd name="connsiteY9" fmla="*/ 164059 h 939215"/>
              <a:gd name="connsiteX10" fmla="*/ 774722 w 939496"/>
              <a:gd name="connsiteY10" fmla="*/ 826205 h 939215"/>
              <a:gd name="connsiteX11" fmla="*/ 112475 w 939496"/>
              <a:gd name="connsiteY11" fmla="*/ 775156 h 939215"/>
              <a:gd name="connsiteX12" fmla="*/ 101534 w 939496"/>
              <a:gd name="connsiteY12" fmla="*/ 759400 h 939215"/>
              <a:gd name="connsiteX13" fmla="*/ 472208 w 939496"/>
              <a:gd name="connsiteY13" fmla="*/ 757206 h 939215"/>
              <a:gd name="connsiteX14" fmla="*/ 766903 w 939496"/>
              <a:gd name="connsiteY14" fmla="*/ 459644 h 939215"/>
              <a:gd name="connsiteX15" fmla="*/ 766898 w 939496"/>
              <a:gd name="connsiteY15" fmla="*/ 459643 h 939215"/>
              <a:gd name="connsiteX16" fmla="*/ 469810 w 939496"/>
              <a:gd name="connsiteY16" fmla="*/ 165598 h 939215"/>
              <a:gd name="connsiteX17" fmla="*/ 112471 w 939496"/>
              <a:gd name="connsiteY17" fmla="*/ 167717 h 939215"/>
              <a:gd name="connsiteX18" fmla="*/ 164780 w 939496"/>
              <a:gd name="connsiteY18" fmla="*/ 113010 h 939215"/>
              <a:gd name="connsiteX19" fmla="*/ 506736 w 939496"/>
              <a:gd name="connsiteY19" fmla="*/ 1398 h 93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6" h="939215">
                <a:moveTo>
                  <a:pt x="465386" y="184807"/>
                </a:moveTo>
                <a:cubicBezTo>
                  <a:pt x="618208" y="183901"/>
                  <a:pt x="742595" y="307012"/>
                  <a:pt x="743210" y="459788"/>
                </a:cubicBezTo>
                <a:cubicBezTo>
                  <a:pt x="743522" y="536171"/>
                  <a:pt x="712832" y="605514"/>
                  <a:pt x="662960" y="655870"/>
                </a:cubicBezTo>
                <a:cubicBezTo>
                  <a:pt x="613088" y="706223"/>
                  <a:pt x="544042" y="737600"/>
                  <a:pt x="467630" y="738051"/>
                </a:cubicBezTo>
                <a:lnTo>
                  <a:pt x="88271" y="740296"/>
                </a:lnTo>
                <a:lnTo>
                  <a:pt x="58270" y="697083"/>
                </a:lnTo>
                <a:cubicBezTo>
                  <a:pt x="-17201" y="560661"/>
                  <a:pt x="-18605" y="396466"/>
                  <a:pt x="49675" y="259967"/>
                </a:cubicBezTo>
                <a:lnTo>
                  <a:pt x="95713" y="186998"/>
                </a:lnTo>
                <a:close/>
                <a:moveTo>
                  <a:pt x="506736" y="1398"/>
                </a:moveTo>
                <a:cubicBezTo>
                  <a:pt x="626576" y="10637"/>
                  <a:pt x="742808" y="65584"/>
                  <a:pt x="827024" y="164059"/>
                </a:cubicBezTo>
                <a:cubicBezTo>
                  <a:pt x="995457" y="361002"/>
                  <a:pt x="972038" y="657454"/>
                  <a:pt x="774722" y="826205"/>
                </a:cubicBezTo>
                <a:cubicBezTo>
                  <a:pt x="577405" y="994959"/>
                  <a:pt x="280906" y="972100"/>
                  <a:pt x="112475" y="775156"/>
                </a:cubicBezTo>
                <a:lnTo>
                  <a:pt x="101534" y="759400"/>
                </a:lnTo>
                <a:lnTo>
                  <a:pt x="472208" y="757206"/>
                </a:lnTo>
                <a:cubicBezTo>
                  <a:pt x="635622" y="756234"/>
                  <a:pt x="767563" y="623012"/>
                  <a:pt x="766903" y="459644"/>
                </a:cubicBezTo>
                <a:lnTo>
                  <a:pt x="766898" y="459643"/>
                </a:lnTo>
                <a:cubicBezTo>
                  <a:pt x="766232" y="296277"/>
                  <a:pt x="633225" y="164629"/>
                  <a:pt x="469810" y="165598"/>
                </a:cubicBezTo>
                <a:lnTo>
                  <a:pt x="112471" y="167717"/>
                </a:lnTo>
                <a:lnTo>
                  <a:pt x="164780" y="113010"/>
                </a:lnTo>
                <a:cubicBezTo>
                  <a:pt x="263436" y="28636"/>
                  <a:pt x="386888" y="-7838"/>
                  <a:pt x="506736" y="1398"/>
                </a:cubicBezTo>
                <a:close/>
              </a:path>
            </a:pathLst>
          </a:custGeom>
          <a:solidFill>
            <a:srgbClr val="A0D6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08" tIns="60953" rIns="121908" bIns="60953" anchor="ctr">
            <a:noAutofit/>
          </a:bodyPr>
          <a:lstStyle/>
          <a:p>
            <a:pPr algn="ctr"/>
            <a:r>
              <a:rPr lang="en-US" altLang="zh-CN" sz="3200" dirty="0">
                <a:solidFill>
                  <a:schemeClr val="bg1"/>
                </a:solidFill>
                <a:latin typeface="思源黑体 CN Light" panose="020B0300000000000000" charset="-122"/>
                <a:ea typeface="思源黑体 CN Light" panose="020B0300000000000000" charset="-122"/>
                <a:sym typeface="字魂59号-创粗黑" panose="00000500000000000000" pitchFamily="2" charset="-122"/>
              </a:rPr>
              <a:t>D</a:t>
            </a:r>
          </a:p>
        </p:txBody>
      </p:sp>
      <p:sp>
        <p:nvSpPr>
          <p:cNvPr id="11" name="MH_SubTitle_2"/>
          <p:cNvSpPr/>
          <p:nvPr/>
        </p:nvSpPr>
        <p:spPr>
          <a:xfrm rot="21600000">
            <a:off x="3400688" y="4317065"/>
            <a:ext cx="2018483" cy="791843"/>
          </a:xfrm>
          <a:custGeom>
            <a:avLst/>
            <a:gdLst>
              <a:gd name="connsiteX0" fmla="*/ 1588140 w 2018482"/>
              <a:gd name="connsiteY0" fmla="*/ 0 h 791843"/>
              <a:gd name="connsiteX1" fmla="*/ 1571873 w 2018482"/>
              <a:gd name="connsiteY1" fmla="*/ 25617 h 791843"/>
              <a:gd name="connsiteX2" fmla="*/ 399959 w 2018482"/>
              <a:gd name="connsiteY2" fmla="*/ 28657 h 791843"/>
              <a:gd name="connsiteX3" fmla="*/ 31611 w 2018482"/>
              <a:gd name="connsiteY3" fmla="*/ 398411 h 791843"/>
              <a:gd name="connsiteX4" fmla="*/ 401875 w 2018482"/>
              <a:gd name="connsiteY4" fmla="*/ 766253 h 791843"/>
              <a:gd name="connsiteX5" fmla="*/ 2018482 w 2018482"/>
              <a:gd name="connsiteY5" fmla="*/ 762062 h 791843"/>
              <a:gd name="connsiteX6" fmla="*/ 2017109 w 2018482"/>
              <a:gd name="connsiteY6" fmla="*/ 787637 h 791843"/>
              <a:gd name="connsiteX7" fmla="*/ 395937 w 2018482"/>
              <a:gd name="connsiteY7" fmla="*/ 791842 h 791843"/>
              <a:gd name="connsiteX8" fmla="*/ 2 w 2018482"/>
              <a:gd name="connsiteY8" fmla="*/ 398492 h 791843"/>
              <a:gd name="connsiteX9" fmla="*/ 393889 w 2018482"/>
              <a:gd name="connsiteY9" fmla="*/ 3100 h 79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2" h="791843">
                <a:moveTo>
                  <a:pt x="1588140" y="0"/>
                </a:moveTo>
                <a:lnTo>
                  <a:pt x="1571873" y="25617"/>
                </a:lnTo>
                <a:lnTo>
                  <a:pt x="399959" y="28657"/>
                </a:lnTo>
                <a:cubicBezTo>
                  <a:pt x="196003" y="29186"/>
                  <a:pt x="31083" y="194729"/>
                  <a:pt x="31611" y="398411"/>
                </a:cubicBezTo>
                <a:cubicBezTo>
                  <a:pt x="32139" y="602091"/>
                  <a:pt x="197916" y="766783"/>
                  <a:pt x="401875" y="766253"/>
                </a:cubicBezTo>
                <a:lnTo>
                  <a:pt x="2018482" y="762062"/>
                </a:lnTo>
                <a:lnTo>
                  <a:pt x="2017109" y="787637"/>
                </a:lnTo>
                <a:lnTo>
                  <a:pt x="395937" y="791842"/>
                </a:lnTo>
                <a:cubicBezTo>
                  <a:pt x="177827" y="792404"/>
                  <a:pt x="563" y="616299"/>
                  <a:pt x="2" y="398492"/>
                </a:cubicBezTo>
                <a:cubicBezTo>
                  <a:pt x="-562" y="180691"/>
                  <a:pt x="175784" y="3666"/>
                  <a:pt x="393889" y="3100"/>
                </a:cubicBezTo>
                <a:close/>
              </a:path>
            </a:pathLst>
          </a:custGeom>
          <a:solidFill>
            <a:srgbClr val="A0D6F2"/>
          </a:solidFill>
          <a:ln>
            <a:solidFill>
              <a:srgbClr val="A0D6F2"/>
            </a:solidFill>
          </a:ln>
        </p:spPr>
        <p:style>
          <a:lnRef idx="2">
            <a:schemeClr val="accent1">
              <a:shade val="50000"/>
            </a:schemeClr>
          </a:lnRef>
          <a:fillRef idx="1">
            <a:schemeClr val="accent1"/>
          </a:fillRef>
          <a:effectRef idx="0">
            <a:schemeClr val="accent1"/>
          </a:effectRef>
          <a:fontRef idx="minor">
            <a:schemeClr val="lt1"/>
          </a:fontRef>
        </p:style>
        <p:txBody>
          <a:bodyPr wrap="square" lIns="121908" tIns="60953" rIns="121908" bIns="60953" anchor="ctr">
            <a:noAutofit/>
          </a:bodyPr>
          <a:lstStyle/>
          <a:p>
            <a:pPr algn="ctr"/>
            <a:r>
              <a:rPr lang="zh-CN" altLang="en-US" sz="1600" b="1" dirty="0">
                <a:solidFill>
                  <a:schemeClr val="bg1">
                    <a:lumMod val="50000"/>
                  </a:schemeClr>
                </a:solidFill>
                <a:latin typeface="思源黑体 CN Light" panose="020B0300000000000000" charset="-122"/>
                <a:ea typeface="思源黑体 CN Light" panose="020B0300000000000000" charset="-122"/>
                <a:sym typeface="字魂59号-创粗黑" panose="00000500000000000000" pitchFamily="2" charset="-122"/>
              </a:rPr>
              <a:t>单击编辑标题</a:t>
            </a:r>
          </a:p>
        </p:txBody>
      </p:sp>
      <p:sp>
        <p:nvSpPr>
          <p:cNvPr id="12" name="文本框 11"/>
          <p:cNvSpPr txBox="1"/>
          <p:nvPr/>
        </p:nvSpPr>
        <p:spPr>
          <a:xfrm>
            <a:off x="7280815" y="2163759"/>
            <a:ext cx="3315791" cy="489585"/>
          </a:xfrm>
          <a:prstGeom prst="rect">
            <a:avLst/>
          </a:prstGeom>
          <a:noFill/>
        </p:spPr>
        <p:txBody>
          <a:bodyPr wrap="square" lIns="121908" tIns="60953" rIns="121908" bIns="60953" rtlCol="0">
            <a:spAutoFit/>
          </a:bodyPr>
          <a:lstStyle/>
          <a:p>
            <a:pPr defTabSz="912495">
              <a:spcBef>
                <a:spcPct val="20000"/>
              </a:spcBef>
              <a:defRPr/>
            </a:pPr>
            <a:r>
              <a:rPr lang="zh-CN" altLang="en-US" sz="1200" dirty="0">
                <a:solidFill>
                  <a:schemeClr val="bg1">
                    <a:lumMod val="50000"/>
                  </a:schemeClr>
                </a:solidFill>
                <a:latin typeface="思源黑体 CN Light" panose="020B0300000000000000" charset="-122"/>
                <a:ea typeface="思源黑体 CN Light" panose="020B0300000000000000" charset="-122"/>
                <a:cs typeface="+mn-ea"/>
                <a:sym typeface="字魂59号-创粗黑" panose="00000500000000000000" pitchFamily="2" charset="-122"/>
              </a:rPr>
              <a:t>单击此处可编辑内容，根据您的需要自由拉伸文本框大小</a:t>
            </a:r>
          </a:p>
        </p:txBody>
      </p:sp>
      <p:sp>
        <p:nvSpPr>
          <p:cNvPr id="13" name="文本框 12"/>
          <p:cNvSpPr txBox="1"/>
          <p:nvPr/>
        </p:nvSpPr>
        <p:spPr>
          <a:xfrm>
            <a:off x="7280815" y="4165603"/>
            <a:ext cx="3315791" cy="489585"/>
          </a:xfrm>
          <a:prstGeom prst="rect">
            <a:avLst/>
          </a:prstGeom>
          <a:noFill/>
        </p:spPr>
        <p:txBody>
          <a:bodyPr wrap="square" lIns="121908" tIns="60953" rIns="121908" bIns="60953" rtlCol="0">
            <a:spAutoFit/>
          </a:bodyPr>
          <a:lstStyle/>
          <a:p>
            <a:pPr defTabSz="912495">
              <a:spcBef>
                <a:spcPct val="20000"/>
              </a:spcBef>
              <a:defRPr/>
            </a:pPr>
            <a:r>
              <a:rPr lang="zh-CN" altLang="en-US" sz="1200" dirty="0">
                <a:solidFill>
                  <a:schemeClr val="bg1">
                    <a:lumMod val="50000"/>
                  </a:schemeClr>
                </a:solidFill>
                <a:latin typeface="思源黑体 CN Light" panose="020B0300000000000000" charset="-122"/>
                <a:ea typeface="思源黑体 CN Light" panose="020B0300000000000000" charset="-122"/>
                <a:cs typeface="+mn-ea"/>
                <a:sym typeface="字魂59号-创粗黑" panose="00000500000000000000" pitchFamily="2" charset="-122"/>
              </a:rPr>
              <a:t>单击此处可编辑内容，根据您的需要自由拉伸文本框大小</a:t>
            </a:r>
          </a:p>
        </p:txBody>
      </p:sp>
      <p:sp>
        <p:nvSpPr>
          <p:cNvPr id="14" name="文本框 13"/>
          <p:cNvSpPr txBox="1"/>
          <p:nvPr/>
        </p:nvSpPr>
        <p:spPr>
          <a:xfrm>
            <a:off x="1786136" y="3195643"/>
            <a:ext cx="3315791" cy="489585"/>
          </a:xfrm>
          <a:prstGeom prst="rect">
            <a:avLst/>
          </a:prstGeom>
          <a:noFill/>
        </p:spPr>
        <p:txBody>
          <a:bodyPr wrap="square" lIns="121908" tIns="60953" rIns="121908" bIns="60953" rtlCol="0">
            <a:spAutoFit/>
          </a:bodyPr>
          <a:lstStyle/>
          <a:p>
            <a:pPr defTabSz="912495">
              <a:spcBef>
                <a:spcPct val="20000"/>
              </a:spcBef>
              <a:defRPr/>
            </a:pPr>
            <a:r>
              <a:rPr lang="zh-CN" altLang="en-US" sz="1200" dirty="0">
                <a:solidFill>
                  <a:schemeClr val="bg1">
                    <a:lumMod val="50000"/>
                  </a:schemeClr>
                </a:solidFill>
                <a:latin typeface="思源黑体 CN Light" panose="020B0300000000000000" charset="-122"/>
                <a:ea typeface="思源黑体 CN Light" panose="020B0300000000000000" charset="-122"/>
                <a:cs typeface="+mn-ea"/>
                <a:sym typeface="字魂59号-创粗黑" panose="00000500000000000000" pitchFamily="2" charset="-122"/>
              </a:rPr>
              <a:t>单击此处可编辑内容，根据您的需要自由拉伸文本框大小</a:t>
            </a:r>
          </a:p>
        </p:txBody>
      </p:sp>
      <p:sp>
        <p:nvSpPr>
          <p:cNvPr id="15" name="文本框 14"/>
          <p:cNvSpPr txBox="1"/>
          <p:nvPr/>
        </p:nvSpPr>
        <p:spPr>
          <a:xfrm>
            <a:off x="1786136" y="5197487"/>
            <a:ext cx="3315791" cy="489585"/>
          </a:xfrm>
          <a:prstGeom prst="rect">
            <a:avLst/>
          </a:prstGeom>
          <a:noFill/>
        </p:spPr>
        <p:txBody>
          <a:bodyPr wrap="square" lIns="121908" tIns="60953" rIns="121908" bIns="60953" rtlCol="0">
            <a:spAutoFit/>
          </a:bodyPr>
          <a:lstStyle/>
          <a:p>
            <a:pPr defTabSz="912495">
              <a:spcBef>
                <a:spcPct val="20000"/>
              </a:spcBef>
              <a:defRPr/>
            </a:pPr>
            <a:r>
              <a:rPr lang="zh-CN" altLang="en-US" sz="1200" dirty="0">
                <a:solidFill>
                  <a:schemeClr val="bg1">
                    <a:lumMod val="50000"/>
                  </a:schemeClr>
                </a:solidFill>
                <a:latin typeface="思源黑体 CN Light" panose="020B0300000000000000" charset="-122"/>
                <a:ea typeface="思源黑体 CN Light" panose="020B0300000000000000" charset="-122"/>
                <a:cs typeface="+mn-ea"/>
                <a:sym typeface="字魂59号-创粗黑" panose="00000500000000000000" pitchFamily="2" charset="-122"/>
              </a:rPr>
              <a:t>单击此处可编辑内容，根据您的需要自由拉伸文本框大小</a:t>
            </a:r>
          </a:p>
        </p:txBody>
      </p:sp>
      <p:grpSp>
        <p:nvGrpSpPr>
          <p:cNvPr id="16" name="组合 15"/>
          <p:cNvGrpSpPr/>
          <p:nvPr/>
        </p:nvGrpSpPr>
        <p:grpSpPr>
          <a:xfrm>
            <a:off x="387985" y="384810"/>
            <a:ext cx="4305300" cy="510540"/>
            <a:chOff x="611" y="606"/>
            <a:chExt cx="6780" cy="804"/>
          </a:xfrm>
        </p:grpSpPr>
        <p:grpSp>
          <p:nvGrpSpPr>
            <p:cNvPr id="23" name="组合 22"/>
            <p:cNvGrpSpPr/>
            <p:nvPr/>
          </p:nvGrpSpPr>
          <p:grpSpPr>
            <a:xfrm>
              <a:off x="1357" y="606"/>
              <a:ext cx="6035" cy="804"/>
              <a:chOff x="1482" y="298"/>
              <a:chExt cx="6035" cy="804"/>
            </a:xfrm>
          </p:grpSpPr>
          <p:sp>
            <p:nvSpPr>
              <p:cNvPr id="24" name="文本框 23"/>
              <p:cNvSpPr txBox="1"/>
              <p:nvPr/>
            </p:nvSpPr>
            <p:spPr>
              <a:xfrm>
                <a:off x="1482" y="298"/>
                <a:ext cx="3211" cy="580"/>
              </a:xfrm>
              <a:prstGeom prst="rect">
                <a:avLst/>
              </a:prstGeom>
              <a:noFill/>
            </p:spPr>
            <p:txBody>
              <a:bodyPr wrap="square" rtlCol="0">
                <a:spAutoFit/>
                <a:scene3d>
                  <a:camera prst="orthographicFront"/>
                  <a:lightRig rig="threePt" dir="t"/>
                </a:scene3d>
                <a:sp3d contourW="12700"/>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输入内容你的标题</a:t>
                </a:r>
              </a:p>
            </p:txBody>
          </p:sp>
          <p:sp>
            <p:nvSpPr>
              <p:cNvPr id="26" name="文本框 25"/>
              <p:cNvSpPr txBox="1"/>
              <p:nvPr/>
            </p:nvSpPr>
            <p:spPr>
              <a:xfrm>
                <a:off x="1482" y="697"/>
                <a:ext cx="6035" cy="40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90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print the presentation and make it into a film to be</a:t>
                </a:r>
              </a:p>
            </p:txBody>
          </p:sp>
        </p:grpSp>
        <p:pic>
          <p:nvPicPr>
            <p:cNvPr id="27" name="图片 26" descr="4"/>
            <p:cNvPicPr>
              <a:picLocks noChangeAspect="1"/>
            </p:cNvPicPr>
            <p:nvPr/>
          </p:nvPicPr>
          <p:blipFill>
            <a:blip r:embed="rId3"/>
            <a:srcRect l="2668" t="59043" r="70023" b="4545"/>
            <a:stretch>
              <a:fillRect/>
            </a:stretch>
          </p:blipFill>
          <p:spPr>
            <a:xfrm>
              <a:off x="611" y="606"/>
              <a:ext cx="746" cy="746"/>
            </a:xfrm>
            <a:prstGeom prst="ellipse">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8000">
        <p14:switch dir="r"/>
      </p:transition>
    </mc:Choice>
    <mc:Fallback xmlns="">
      <p:transition spd="slow" advClick="0" advTm="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4"/>
          <p:cNvPicPr>
            <a:picLocks noChangeAspect="1"/>
          </p:cNvPicPr>
          <p:nvPr/>
        </p:nvPicPr>
        <p:blipFill>
          <a:blip r:embed="rId3"/>
          <a:srcRect t="24194"/>
          <a:stretch>
            <a:fillRect/>
          </a:stretch>
        </p:blipFill>
        <p:spPr>
          <a:xfrm>
            <a:off x="-50800" y="-65405"/>
            <a:ext cx="12293600" cy="6989445"/>
          </a:xfrm>
          <a:prstGeom prst="rect">
            <a:avLst/>
          </a:prstGeom>
        </p:spPr>
      </p:pic>
      <p:sp>
        <p:nvSpPr>
          <p:cNvPr id="26" name="免费的模板下载：www.ainippt.com _5"/>
          <p:cNvSpPr/>
          <p:nvPr/>
        </p:nvSpPr>
        <p:spPr>
          <a:xfrm>
            <a:off x="5423254" y="2687411"/>
            <a:ext cx="4569779" cy="922020"/>
          </a:xfrm>
          <a:prstGeom prst="rect">
            <a:avLst/>
          </a:prstGeom>
          <a:ln w="12700">
            <a:miter lim="400000"/>
          </a:ln>
        </p:spPr>
        <p:txBody>
          <a:bodyPr lIns="45718" rIns="45718">
            <a:spAutoFit/>
          </a:bodyPr>
          <a:lstStyle>
            <a:lvl1pPr algn="ctr">
              <a:defRPr sz="5400">
                <a:solidFill>
                  <a:srgbClr val="3FB1D0"/>
                </a:solidFill>
                <a:latin typeface="Heiti SC Medium"/>
                <a:ea typeface="Heiti SC Medium"/>
                <a:cs typeface="Heiti SC Medium"/>
                <a:sym typeface="Heiti SC Medium"/>
              </a:defRPr>
            </a:lvl1pPr>
          </a:lstStyle>
          <a:p>
            <a:r>
              <a:rPr lang="zh-CN" altLang="en-US" b="1"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输入标题内容</a:t>
            </a:r>
          </a:p>
        </p:txBody>
      </p:sp>
      <p:sp>
        <p:nvSpPr>
          <p:cNvPr id="27" name="PA_矩形 259"/>
          <p:cNvSpPr/>
          <p:nvPr/>
        </p:nvSpPr>
        <p:spPr>
          <a:xfrm>
            <a:off x="6038517" y="1857063"/>
            <a:ext cx="3339253" cy="912495"/>
          </a:xfrm>
          <a:prstGeom prst="rect">
            <a:avLst/>
          </a:prstGeom>
          <a:ln w="12700">
            <a:miter lim="400000"/>
          </a:ln>
        </p:spPr>
        <p:txBody>
          <a:bodyPr wrap="square" lIns="45718" rIns="45718">
            <a:spAutoFit/>
          </a:bodyPr>
          <a:lstStyle>
            <a:lvl1pPr>
              <a:spcBef>
                <a:spcPts val="800"/>
              </a:spcBef>
              <a:defRPr sz="36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pPr algn="ctr"/>
            <a:r>
              <a:rPr lang="en-US" sz="5335"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PART 03</a:t>
            </a:r>
          </a:p>
        </p:txBody>
      </p:sp>
      <p:sp>
        <p:nvSpPr>
          <p:cNvPr id="28" name="原创设计师QQ598969553                 _16"/>
          <p:cNvSpPr/>
          <p:nvPr/>
        </p:nvSpPr>
        <p:spPr>
          <a:xfrm>
            <a:off x="4725035" y="3677285"/>
            <a:ext cx="6412230" cy="650240"/>
          </a:xfrm>
          <a:prstGeom prst="rect">
            <a:avLst/>
          </a:prstGeom>
          <a:ln w="12700">
            <a:miter lim="400000"/>
          </a:ln>
        </p:spPr>
        <p:txBody>
          <a:bodyPr wrap="square" lIns="45718" rIns="45718">
            <a:spAutoFit/>
          </a:bodyPr>
          <a:lstStyle>
            <a:lvl1pPr>
              <a:lnSpc>
                <a:spcPct val="150000"/>
              </a:lnSpc>
              <a:defRPr sz="800">
                <a:solidFill>
                  <a:srgbClr val="0D0D0D"/>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pPr marL="0" marR="0" lvl="0" indent="0" algn="ctr" defTabSz="914400" rtl="0" eaLnBrk="1" fontAlgn="auto" latinLnBrk="0" hangingPunct="1">
              <a:lnSpc>
                <a:spcPct val="130000"/>
              </a:lnSpc>
              <a:spcBef>
                <a:spcPts val="0"/>
              </a:spcBef>
              <a:spcAft>
                <a:spcPts val="0"/>
              </a:spcAft>
              <a:buClrTx/>
              <a:buSzTx/>
              <a:buFontTx/>
              <a:buNone/>
              <a:defRPr/>
            </a:pPr>
            <a:r>
              <a:rPr lang="en-US" altLang="zh-CN" sz="1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字魂36号-正文宋楷" panose="02000000000000000000" charset="-122"/>
              </a:rPr>
              <a:t>print the presentation and make it into a film to be used in a wider </a:t>
            </a:r>
            <a:r>
              <a:rPr lang="en-US" altLang="zh-CN" sz="1400" noProof="0" dirty="0" err="1">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字魂36号-正文宋楷" panose="02000000000000000000" charset="-122"/>
              </a:rPr>
              <a:t>fieldprint</a:t>
            </a:r>
            <a:r>
              <a:rPr lang="en-US" altLang="zh-CN" sz="1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字魂36号-正文宋楷" panose="02000000000000000000" charset="-122"/>
              </a:rPr>
              <a:t> the presentation to be wider field</a:t>
            </a:r>
          </a:p>
        </p:txBody>
      </p:sp>
      <p:pic>
        <p:nvPicPr>
          <p:cNvPr id="4" name="图片 3" descr="未标题-1"/>
          <p:cNvPicPr>
            <a:picLocks noChangeAspect="1"/>
          </p:cNvPicPr>
          <p:nvPr/>
        </p:nvPicPr>
        <p:blipFill>
          <a:blip r:embed="rId4"/>
          <a:srcRect t="28819" r="71590" b="36138"/>
          <a:stretch>
            <a:fillRect/>
          </a:stretch>
        </p:blipFill>
        <p:spPr>
          <a:xfrm>
            <a:off x="1497965" y="484505"/>
            <a:ext cx="2572385" cy="2538095"/>
          </a:xfrm>
          <a:prstGeom prst="rect">
            <a:avLst/>
          </a:prstGeom>
        </p:spPr>
      </p:pic>
      <p:pic>
        <p:nvPicPr>
          <p:cNvPr id="8" name="图片 7" descr="未标题-1"/>
          <p:cNvPicPr>
            <a:picLocks noChangeAspect="1"/>
          </p:cNvPicPr>
          <p:nvPr/>
        </p:nvPicPr>
        <p:blipFill>
          <a:blip r:embed="rId4"/>
          <a:srcRect l="28410" t="36157" r="51252" b="35261"/>
          <a:stretch>
            <a:fillRect/>
          </a:stretch>
        </p:blipFill>
        <p:spPr>
          <a:xfrm>
            <a:off x="2305050" y="3022600"/>
            <a:ext cx="1841500" cy="2070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8000">
        <p:checker/>
      </p:transition>
    </mc:Choice>
    <mc:Fallback xmlns="">
      <p:transition spd="slow" advTm="8000">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箭头连接符 2"/>
          <p:cNvCxnSpPr/>
          <p:nvPr/>
        </p:nvCxnSpPr>
        <p:spPr>
          <a:xfrm>
            <a:off x="1390384" y="3769241"/>
            <a:ext cx="9441711"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等腰三角形 3"/>
          <p:cNvSpPr/>
          <p:nvPr/>
        </p:nvSpPr>
        <p:spPr>
          <a:xfrm>
            <a:off x="1844043" y="3194840"/>
            <a:ext cx="666305" cy="574401"/>
          </a:xfrm>
          <a:prstGeom prst="triangle">
            <a:avLst/>
          </a:prstGeom>
          <a:solidFill>
            <a:srgbClr val="609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 name="等腰三角形 9"/>
          <p:cNvSpPr/>
          <p:nvPr/>
        </p:nvSpPr>
        <p:spPr>
          <a:xfrm rot="10800000">
            <a:off x="4311019" y="3769241"/>
            <a:ext cx="666305" cy="574401"/>
          </a:xfrm>
          <a:prstGeom prst="triangle">
            <a:avLst/>
          </a:prstGeom>
          <a:solidFill>
            <a:srgbClr val="609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1" name="等腰三角形 10"/>
          <p:cNvSpPr/>
          <p:nvPr/>
        </p:nvSpPr>
        <p:spPr>
          <a:xfrm>
            <a:off x="6777995" y="3194841"/>
            <a:ext cx="666305" cy="574401"/>
          </a:xfrm>
          <a:prstGeom prst="triangle">
            <a:avLst/>
          </a:prstGeom>
          <a:solidFill>
            <a:srgbClr val="609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2" name="等腰三角形 11"/>
          <p:cNvSpPr/>
          <p:nvPr/>
        </p:nvSpPr>
        <p:spPr>
          <a:xfrm rot="10800000">
            <a:off x="9244972" y="3769241"/>
            <a:ext cx="666305" cy="574401"/>
          </a:xfrm>
          <a:prstGeom prst="triangle">
            <a:avLst/>
          </a:prstGeom>
          <a:solidFill>
            <a:srgbClr val="609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 name="AutoShape 59"/>
          <p:cNvSpPr/>
          <p:nvPr/>
        </p:nvSpPr>
        <p:spPr bwMode="auto">
          <a:xfrm>
            <a:off x="9337883" y="4465103"/>
            <a:ext cx="480483" cy="47836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A0D6F2"/>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tx1">
                  <a:lumMod val="75000"/>
                  <a:lumOff val="25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mn-lt"/>
            </a:endParaRPr>
          </a:p>
        </p:txBody>
      </p:sp>
      <p:grpSp>
        <p:nvGrpSpPr>
          <p:cNvPr id="24" name="Group 124"/>
          <p:cNvGrpSpPr/>
          <p:nvPr/>
        </p:nvGrpSpPr>
        <p:grpSpPr>
          <a:xfrm>
            <a:off x="6847235" y="2545896"/>
            <a:ext cx="479705" cy="403573"/>
            <a:chOff x="5368132" y="2625725"/>
            <a:chExt cx="465138" cy="391319"/>
          </a:xfrm>
          <a:solidFill>
            <a:srgbClr val="A0D6F2"/>
          </a:solidFill>
        </p:grpSpPr>
        <p:sp>
          <p:nvSpPr>
            <p:cNvPr id="25"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tx1">
                    <a:lumMod val="75000"/>
                    <a:lumOff val="25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mn-lt"/>
              </a:endParaRPr>
            </a:p>
          </p:txBody>
        </p:sp>
        <p:sp>
          <p:nvSpPr>
            <p:cNvPr id="26"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tx1">
                    <a:lumMod val="75000"/>
                    <a:lumOff val="25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mn-lt"/>
              </a:endParaRPr>
            </a:p>
          </p:txBody>
        </p:sp>
        <p:sp>
          <p:nvSpPr>
            <p:cNvPr id="27"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tx1">
                    <a:lumMod val="75000"/>
                    <a:lumOff val="25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28" name="组合 27"/>
          <p:cNvGrpSpPr/>
          <p:nvPr/>
        </p:nvGrpSpPr>
        <p:grpSpPr>
          <a:xfrm>
            <a:off x="4377441" y="4502443"/>
            <a:ext cx="478887" cy="478887"/>
            <a:chOff x="3191434" y="2145028"/>
            <a:chExt cx="359165" cy="359165"/>
          </a:xfrm>
          <a:solidFill>
            <a:srgbClr val="A0D6F2"/>
          </a:solidFill>
        </p:grpSpPr>
        <p:sp>
          <p:nvSpPr>
            <p:cNvPr id="29"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tx1">
                    <a:lumMod val="75000"/>
                    <a:lumOff val="25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mn-lt"/>
              </a:endParaRPr>
            </a:p>
          </p:txBody>
        </p:sp>
        <p:sp>
          <p:nvSpPr>
            <p:cNvPr id="30"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tx1">
                    <a:lumMod val="75000"/>
                    <a:lumOff val="25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mn-lt"/>
              </a:endParaRPr>
            </a:p>
          </p:txBody>
        </p:sp>
        <p:sp>
          <p:nvSpPr>
            <p:cNvPr id="31"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tx1">
                    <a:lumMod val="75000"/>
                    <a:lumOff val="25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2" name="组合 31"/>
          <p:cNvGrpSpPr/>
          <p:nvPr/>
        </p:nvGrpSpPr>
        <p:grpSpPr>
          <a:xfrm flipH="1">
            <a:off x="1937749" y="2504555"/>
            <a:ext cx="478887" cy="478887"/>
            <a:chOff x="2473104" y="2145028"/>
            <a:chExt cx="359165" cy="359165"/>
          </a:xfrm>
          <a:solidFill>
            <a:srgbClr val="A0D6F2"/>
          </a:solidFill>
        </p:grpSpPr>
        <p:sp>
          <p:nvSpPr>
            <p:cNvPr id="33"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tx1">
                    <a:lumMod val="75000"/>
                    <a:lumOff val="25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mn-lt"/>
              </a:endParaRPr>
            </a:p>
          </p:txBody>
        </p:sp>
        <p:sp>
          <p:nvSpPr>
            <p:cNvPr id="34"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chemeClr val="tx1">
                    <a:lumMod val="75000"/>
                    <a:lumOff val="25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1051181" y="4153375"/>
            <a:ext cx="2351472" cy="1450440"/>
            <a:chOff x="3673887" y="2298039"/>
            <a:chExt cx="2351472" cy="1450437"/>
          </a:xfrm>
        </p:grpSpPr>
        <p:sp>
          <p:nvSpPr>
            <p:cNvPr id="61" name="文本框 60"/>
            <p:cNvSpPr txBox="1"/>
            <p:nvPr/>
          </p:nvSpPr>
          <p:spPr>
            <a:xfrm>
              <a:off x="3688753" y="2298039"/>
              <a:ext cx="2133781" cy="398779"/>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标题文字添加</a:t>
              </a:r>
            </a:p>
          </p:txBody>
        </p:sp>
        <p:sp>
          <p:nvSpPr>
            <p:cNvPr id="62" name="文本框 61"/>
            <p:cNvSpPr txBox="1"/>
            <p:nvPr/>
          </p:nvSpPr>
          <p:spPr>
            <a:xfrm>
              <a:off x="3673887" y="2697553"/>
              <a:ext cx="2351472" cy="1050923"/>
            </a:xfrm>
            <a:prstGeom prst="rect">
              <a:avLst/>
            </a:prstGeom>
            <a:noFill/>
          </p:spPr>
          <p:txBody>
            <a:bodyPr wrap="square" rtlCol="0">
              <a:spAutoFit/>
              <a:scene3d>
                <a:camera prst="orthographicFront"/>
                <a:lightRig rig="threePt" dir="t"/>
              </a:scene3d>
              <a:sp3d contourW="12700"/>
            </a:bodyPr>
            <a:lstStyle/>
            <a:p>
              <a:pPr defTabSz="912495">
                <a:spcBef>
                  <a:spcPct val="20000"/>
                </a:spcBef>
                <a:defRPr/>
              </a:pPr>
              <a:r>
                <a:rPr lang="zh-CN" altLang="en-US" sz="1200" dirty="0">
                  <a:solidFill>
                    <a:schemeClr val="bg1">
                      <a:lumMod val="50000"/>
                    </a:schemeClr>
                  </a:solidFill>
                  <a:latin typeface="思源黑体 CN Light" panose="020B0300000000000000" charset="-122"/>
                  <a:ea typeface="思源黑体 CN Light" panose="020B0300000000000000" charset="-122"/>
                  <a:cs typeface="+mn-ea"/>
                  <a:sym typeface="字魂59号-创粗黑" panose="00000500000000000000" pitchFamily="2" charset="-122"/>
                </a:rPr>
                <a:t>单击此处可编辑内容，根据您的需要自由拉伸文本框大小单击此处可编辑内容，根据您的需要自由拉伸文本框大小</a:t>
              </a:r>
            </a:p>
            <a:p>
              <a:pPr defTabSz="912495">
                <a:spcBef>
                  <a:spcPct val="20000"/>
                </a:spcBef>
                <a:defRPr/>
              </a:pPr>
              <a:endParaRPr kumimoji="0" lang="zh-CN" altLang="en-US"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1" name="组合 40"/>
          <p:cNvGrpSpPr/>
          <p:nvPr/>
        </p:nvGrpSpPr>
        <p:grpSpPr>
          <a:xfrm>
            <a:off x="3562395" y="2150161"/>
            <a:ext cx="2351472" cy="1450440"/>
            <a:chOff x="3673887" y="2298039"/>
            <a:chExt cx="2351472" cy="1450437"/>
          </a:xfrm>
        </p:grpSpPr>
        <p:sp>
          <p:nvSpPr>
            <p:cNvPr id="42" name="文本框 41"/>
            <p:cNvSpPr txBox="1"/>
            <p:nvPr/>
          </p:nvSpPr>
          <p:spPr>
            <a:xfrm>
              <a:off x="3688753" y="2298039"/>
              <a:ext cx="2133781" cy="398779"/>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标题文字添加</a:t>
              </a:r>
            </a:p>
          </p:txBody>
        </p:sp>
        <p:sp>
          <p:nvSpPr>
            <p:cNvPr id="43" name="文本框 42"/>
            <p:cNvSpPr txBox="1"/>
            <p:nvPr/>
          </p:nvSpPr>
          <p:spPr>
            <a:xfrm>
              <a:off x="3673887" y="2697553"/>
              <a:ext cx="2351472" cy="1050923"/>
            </a:xfrm>
            <a:prstGeom prst="rect">
              <a:avLst/>
            </a:prstGeom>
            <a:noFill/>
          </p:spPr>
          <p:txBody>
            <a:bodyPr wrap="square" rtlCol="0">
              <a:spAutoFit/>
              <a:scene3d>
                <a:camera prst="orthographicFront"/>
                <a:lightRig rig="threePt" dir="t"/>
              </a:scene3d>
              <a:sp3d contourW="12700"/>
            </a:bodyPr>
            <a:lstStyle/>
            <a:p>
              <a:pPr defTabSz="912495">
                <a:spcBef>
                  <a:spcPct val="20000"/>
                </a:spcBef>
                <a:defRPr/>
              </a:pPr>
              <a:r>
                <a:rPr lang="zh-CN" altLang="en-US" sz="1200" dirty="0">
                  <a:solidFill>
                    <a:schemeClr val="bg1">
                      <a:lumMod val="50000"/>
                    </a:schemeClr>
                  </a:solidFill>
                  <a:latin typeface="思源黑体 CN Light" panose="020B0300000000000000" charset="-122"/>
                  <a:ea typeface="思源黑体 CN Light" panose="020B0300000000000000" charset="-122"/>
                  <a:cs typeface="+mn-ea"/>
                  <a:sym typeface="字魂59号-创粗黑" panose="00000500000000000000" pitchFamily="2" charset="-122"/>
                </a:rPr>
                <a:t>单击此处可编辑内容，根据您的需要自由拉伸文本框大小单击此处可编辑内容，根据您的需要自由拉伸文本框大小</a:t>
              </a:r>
            </a:p>
            <a:p>
              <a:pPr defTabSz="912495">
                <a:spcBef>
                  <a:spcPct val="20000"/>
                </a:spcBef>
                <a:defRPr/>
              </a:pPr>
              <a:endParaRPr kumimoji="0" lang="zh-CN" altLang="en-US"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4" name="组合 43"/>
          <p:cNvGrpSpPr/>
          <p:nvPr/>
        </p:nvGrpSpPr>
        <p:grpSpPr>
          <a:xfrm>
            <a:off x="5935601" y="4084795"/>
            <a:ext cx="2351472" cy="1450440"/>
            <a:chOff x="3673887" y="2298039"/>
            <a:chExt cx="2351472" cy="1450437"/>
          </a:xfrm>
        </p:grpSpPr>
        <p:sp>
          <p:nvSpPr>
            <p:cNvPr id="45" name="文本框 44"/>
            <p:cNvSpPr txBox="1"/>
            <p:nvPr/>
          </p:nvSpPr>
          <p:spPr>
            <a:xfrm>
              <a:off x="3688753" y="2298039"/>
              <a:ext cx="2133781" cy="398779"/>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标题文字添加</a:t>
              </a:r>
            </a:p>
          </p:txBody>
        </p:sp>
        <p:sp>
          <p:nvSpPr>
            <p:cNvPr id="46" name="文本框 45"/>
            <p:cNvSpPr txBox="1"/>
            <p:nvPr/>
          </p:nvSpPr>
          <p:spPr>
            <a:xfrm>
              <a:off x="3673887" y="2697553"/>
              <a:ext cx="2351472" cy="1050923"/>
            </a:xfrm>
            <a:prstGeom prst="rect">
              <a:avLst/>
            </a:prstGeom>
            <a:noFill/>
          </p:spPr>
          <p:txBody>
            <a:bodyPr wrap="square" rtlCol="0">
              <a:spAutoFit/>
              <a:scene3d>
                <a:camera prst="orthographicFront"/>
                <a:lightRig rig="threePt" dir="t"/>
              </a:scene3d>
              <a:sp3d contourW="12700"/>
            </a:bodyPr>
            <a:lstStyle/>
            <a:p>
              <a:pPr defTabSz="912495">
                <a:spcBef>
                  <a:spcPct val="20000"/>
                </a:spcBef>
                <a:defRPr/>
              </a:pPr>
              <a:r>
                <a:rPr lang="zh-CN" altLang="en-US" sz="1200" dirty="0">
                  <a:solidFill>
                    <a:schemeClr val="bg1">
                      <a:lumMod val="50000"/>
                    </a:schemeClr>
                  </a:solidFill>
                  <a:latin typeface="思源黑体 CN Light" panose="020B0300000000000000" charset="-122"/>
                  <a:ea typeface="思源黑体 CN Light" panose="020B0300000000000000" charset="-122"/>
                  <a:cs typeface="+mn-ea"/>
                  <a:sym typeface="字魂59号-创粗黑" panose="00000500000000000000" pitchFamily="2" charset="-122"/>
                </a:rPr>
                <a:t>单击此处可编辑内容，根据您的需要自由拉伸文本框大小单击此处可编辑内容，根据您的需要自由拉伸文本框大小</a:t>
              </a:r>
            </a:p>
            <a:p>
              <a:pPr defTabSz="912495">
                <a:spcBef>
                  <a:spcPct val="20000"/>
                </a:spcBef>
                <a:defRPr/>
              </a:pPr>
              <a:endParaRPr kumimoji="0" lang="zh-CN" altLang="en-US"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7" name="组合 46"/>
          <p:cNvGrpSpPr/>
          <p:nvPr/>
        </p:nvGrpSpPr>
        <p:grpSpPr>
          <a:xfrm>
            <a:off x="8446815" y="2081581"/>
            <a:ext cx="2351472" cy="1450440"/>
            <a:chOff x="3673887" y="2298039"/>
            <a:chExt cx="2351472" cy="1450437"/>
          </a:xfrm>
        </p:grpSpPr>
        <p:sp>
          <p:nvSpPr>
            <p:cNvPr id="50" name="文本框 49"/>
            <p:cNvSpPr txBox="1"/>
            <p:nvPr/>
          </p:nvSpPr>
          <p:spPr>
            <a:xfrm>
              <a:off x="3688753" y="2298039"/>
              <a:ext cx="2133781" cy="398779"/>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标题文字添加</a:t>
              </a:r>
            </a:p>
          </p:txBody>
        </p:sp>
        <p:sp>
          <p:nvSpPr>
            <p:cNvPr id="51" name="文本框 50"/>
            <p:cNvSpPr txBox="1"/>
            <p:nvPr/>
          </p:nvSpPr>
          <p:spPr>
            <a:xfrm>
              <a:off x="3673887" y="2697553"/>
              <a:ext cx="2351472" cy="1050923"/>
            </a:xfrm>
            <a:prstGeom prst="rect">
              <a:avLst/>
            </a:prstGeom>
            <a:noFill/>
          </p:spPr>
          <p:txBody>
            <a:bodyPr wrap="square" rtlCol="0">
              <a:spAutoFit/>
              <a:scene3d>
                <a:camera prst="orthographicFront"/>
                <a:lightRig rig="threePt" dir="t"/>
              </a:scene3d>
              <a:sp3d contourW="12700"/>
            </a:bodyPr>
            <a:lstStyle/>
            <a:p>
              <a:pPr defTabSz="912495">
                <a:spcBef>
                  <a:spcPct val="20000"/>
                </a:spcBef>
                <a:defRPr/>
              </a:pPr>
              <a:r>
                <a:rPr lang="zh-CN" altLang="en-US" sz="1200" dirty="0">
                  <a:solidFill>
                    <a:schemeClr val="bg1">
                      <a:lumMod val="50000"/>
                    </a:schemeClr>
                  </a:solidFill>
                  <a:latin typeface="思源黑体 CN Light" panose="020B0300000000000000" charset="-122"/>
                  <a:ea typeface="思源黑体 CN Light" panose="020B0300000000000000" charset="-122"/>
                  <a:cs typeface="+mn-ea"/>
                  <a:sym typeface="字魂59号-创粗黑" panose="00000500000000000000" pitchFamily="2" charset="-122"/>
                </a:rPr>
                <a:t>单击此处可编辑内容，根据您的需要自由拉伸文本框大小单击此处可编辑内容，根据您的需要自由拉伸文本框大小</a:t>
              </a:r>
            </a:p>
            <a:p>
              <a:pPr defTabSz="912495">
                <a:spcBef>
                  <a:spcPct val="20000"/>
                </a:spcBef>
                <a:defRPr/>
              </a:pPr>
              <a:endParaRPr kumimoji="0" lang="zh-CN" altLang="en-US"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6" name="组合 15"/>
          <p:cNvGrpSpPr/>
          <p:nvPr/>
        </p:nvGrpSpPr>
        <p:grpSpPr>
          <a:xfrm>
            <a:off x="387985" y="384810"/>
            <a:ext cx="4305300" cy="510540"/>
            <a:chOff x="611" y="606"/>
            <a:chExt cx="6780" cy="804"/>
          </a:xfrm>
        </p:grpSpPr>
        <p:grpSp>
          <p:nvGrpSpPr>
            <p:cNvPr id="6" name="组合 5"/>
            <p:cNvGrpSpPr/>
            <p:nvPr/>
          </p:nvGrpSpPr>
          <p:grpSpPr>
            <a:xfrm>
              <a:off x="1357" y="606"/>
              <a:ext cx="6035" cy="804"/>
              <a:chOff x="1482" y="298"/>
              <a:chExt cx="6035" cy="804"/>
            </a:xfrm>
          </p:grpSpPr>
          <p:sp>
            <p:nvSpPr>
              <p:cNvPr id="7" name="文本框 6"/>
              <p:cNvSpPr txBox="1"/>
              <p:nvPr/>
            </p:nvSpPr>
            <p:spPr>
              <a:xfrm>
                <a:off x="1482" y="298"/>
                <a:ext cx="3211" cy="580"/>
              </a:xfrm>
              <a:prstGeom prst="rect">
                <a:avLst/>
              </a:prstGeom>
              <a:noFill/>
            </p:spPr>
            <p:txBody>
              <a:bodyPr wrap="square" rtlCol="0">
                <a:spAutoFit/>
                <a:scene3d>
                  <a:camera prst="orthographicFront"/>
                  <a:lightRig rig="threePt" dir="t"/>
                </a:scene3d>
                <a:sp3d contourW="12700"/>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输入内容你的标题</a:t>
                </a:r>
              </a:p>
            </p:txBody>
          </p:sp>
          <p:sp>
            <p:nvSpPr>
              <p:cNvPr id="8" name="文本框 7"/>
              <p:cNvSpPr txBox="1"/>
              <p:nvPr/>
            </p:nvSpPr>
            <p:spPr>
              <a:xfrm>
                <a:off x="1482" y="697"/>
                <a:ext cx="6035" cy="40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90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print the presentation and make it into a film to be</a:t>
                </a:r>
              </a:p>
            </p:txBody>
          </p:sp>
        </p:grpSp>
        <p:pic>
          <p:nvPicPr>
            <p:cNvPr id="9" name="图片 8" descr="4"/>
            <p:cNvPicPr>
              <a:picLocks noChangeAspect="1"/>
            </p:cNvPicPr>
            <p:nvPr/>
          </p:nvPicPr>
          <p:blipFill>
            <a:blip r:embed="rId3"/>
            <a:srcRect l="2668" t="59043" r="70023" b="4545"/>
            <a:stretch>
              <a:fillRect/>
            </a:stretch>
          </p:blipFill>
          <p:spPr>
            <a:xfrm>
              <a:off x="611" y="606"/>
              <a:ext cx="746" cy="746"/>
            </a:xfrm>
            <a:prstGeom prst="ellipse">
              <a:avLst/>
            </a:prstGeom>
          </p:spPr>
        </p:pic>
      </p:grpSp>
    </p:spTree>
  </p:cSld>
  <p:clrMapOvr>
    <a:masterClrMapping/>
  </p:clrMapOvr>
  <p:transition spd="slow" advClick="0" advTm="300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4" name="Group 11"/>
          <p:cNvGrpSpPr/>
          <p:nvPr/>
        </p:nvGrpSpPr>
        <p:grpSpPr>
          <a:xfrm>
            <a:off x="3798596" y="4533728"/>
            <a:ext cx="1140473" cy="1140473"/>
            <a:chOff x="0" y="0"/>
            <a:chExt cx="1140471" cy="1140472"/>
          </a:xfrm>
        </p:grpSpPr>
        <p:sp>
          <p:nvSpPr>
            <p:cNvPr id="299" name="Oval 12"/>
            <p:cNvSpPr/>
            <p:nvPr/>
          </p:nvSpPr>
          <p:spPr>
            <a:xfrm>
              <a:off x="0" y="-1"/>
              <a:ext cx="1140472" cy="1140474"/>
            </a:xfrm>
            <a:prstGeom prst="ellipse">
              <a:avLst/>
            </a:prstGeom>
            <a:solidFill>
              <a:srgbClr val="A0D6F2"/>
            </a:solidFill>
            <a:ln w="12700" cap="flat">
              <a:noFill/>
              <a:miter lim="400000"/>
            </a:ln>
            <a:effectLst/>
          </p:spPr>
          <p:txBody>
            <a:bodyPr wrap="square" lIns="45718" tIns="45718" rIns="45718" bIns="45718" numCol="1" anchor="ctr">
              <a:noAutofit/>
            </a:bodyPr>
            <a:lstStyle/>
            <a:p>
              <a:pPr algn="ctr">
                <a:defRPr sz="2800">
                  <a:solidFill>
                    <a:srgbClr val="FFFFFF"/>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32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nvGrpSpPr>
            <p:cNvPr id="303" name="Group 13"/>
            <p:cNvGrpSpPr/>
            <p:nvPr/>
          </p:nvGrpSpPr>
          <p:grpSpPr>
            <a:xfrm>
              <a:off x="350319" y="346369"/>
              <a:ext cx="439834" cy="395268"/>
              <a:chOff x="0" y="0"/>
              <a:chExt cx="439832" cy="395267"/>
            </a:xfrm>
          </p:grpSpPr>
          <p:sp>
            <p:nvSpPr>
              <p:cNvPr id="300" name="Freeform 5"/>
              <p:cNvSpPr/>
              <p:nvPr/>
            </p:nvSpPr>
            <p:spPr>
              <a:xfrm>
                <a:off x="279012" y="0"/>
                <a:ext cx="160821" cy="395268"/>
              </a:xfrm>
              <a:custGeom>
                <a:avLst/>
                <a:gdLst/>
                <a:ahLst/>
                <a:cxnLst>
                  <a:cxn ang="0">
                    <a:pos x="wd2" y="hd2"/>
                  </a:cxn>
                  <a:cxn ang="5400000">
                    <a:pos x="wd2" y="hd2"/>
                  </a:cxn>
                  <a:cxn ang="10800000">
                    <a:pos x="wd2" y="hd2"/>
                  </a:cxn>
                  <a:cxn ang="16200000">
                    <a:pos x="wd2" y="hd2"/>
                  </a:cxn>
                </a:cxnLst>
                <a:rect l="0" t="0" r="r" b="b"/>
                <a:pathLst>
                  <a:path w="21600" h="21600" extrusionOk="0">
                    <a:moveTo>
                      <a:pt x="4424" y="6035"/>
                    </a:moveTo>
                    <a:lnTo>
                      <a:pt x="0" y="6035"/>
                    </a:lnTo>
                    <a:lnTo>
                      <a:pt x="11190" y="0"/>
                    </a:lnTo>
                    <a:lnTo>
                      <a:pt x="21600" y="6035"/>
                    </a:lnTo>
                    <a:lnTo>
                      <a:pt x="17436" y="6035"/>
                    </a:lnTo>
                    <a:lnTo>
                      <a:pt x="17436" y="21600"/>
                    </a:lnTo>
                    <a:lnTo>
                      <a:pt x="4424" y="21600"/>
                    </a:lnTo>
                    <a:lnTo>
                      <a:pt x="4424" y="6035"/>
                    </a:lnTo>
                    <a:close/>
                  </a:path>
                </a:pathLst>
              </a:custGeom>
              <a:solidFill>
                <a:srgbClr val="FFFFFF"/>
              </a:solidFill>
              <a:ln w="12700" cap="flat">
                <a:noFill/>
                <a:miter lim="400000"/>
              </a:ln>
              <a:effectLst/>
            </p:spPr>
            <p:txBody>
              <a:bodyPr wrap="square" lIns="45718" tIns="45718" rIns="45718" bIns="45718" numCol="1" anchor="t">
                <a:noAutofit/>
              </a:bodyPr>
              <a:lstStyle/>
              <a:p>
                <a:pPr>
                  <a:defRPr sz="24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2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01" name="Freeform 6"/>
              <p:cNvSpPr/>
              <p:nvPr/>
            </p:nvSpPr>
            <p:spPr>
              <a:xfrm>
                <a:off x="137569" y="104629"/>
                <a:ext cx="160821" cy="290639"/>
              </a:xfrm>
              <a:custGeom>
                <a:avLst/>
                <a:gdLst/>
                <a:ahLst/>
                <a:cxnLst>
                  <a:cxn ang="0">
                    <a:pos x="wd2" y="hd2"/>
                  </a:cxn>
                  <a:cxn ang="5400000">
                    <a:pos x="wd2" y="hd2"/>
                  </a:cxn>
                  <a:cxn ang="10800000">
                    <a:pos x="wd2" y="hd2"/>
                  </a:cxn>
                  <a:cxn ang="16200000">
                    <a:pos x="wd2" y="hd2"/>
                  </a:cxn>
                </a:cxnLst>
                <a:rect l="0" t="0" r="r" b="b"/>
                <a:pathLst>
                  <a:path w="21600" h="21600" extrusionOk="0">
                    <a:moveTo>
                      <a:pt x="17176" y="21600"/>
                    </a:moveTo>
                    <a:lnTo>
                      <a:pt x="4945" y="21600"/>
                    </a:lnTo>
                    <a:lnTo>
                      <a:pt x="4945" y="8640"/>
                    </a:lnTo>
                    <a:lnTo>
                      <a:pt x="0" y="8640"/>
                    </a:lnTo>
                    <a:lnTo>
                      <a:pt x="11190" y="0"/>
                    </a:lnTo>
                    <a:lnTo>
                      <a:pt x="21600" y="8640"/>
                    </a:lnTo>
                    <a:lnTo>
                      <a:pt x="17176" y="8640"/>
                    </a:lnTo>
                    <a:lnTo>
                      <a:pt x="17176" y="21600"/>
                    </a:lnTo>
                    <a:close/>
                  </a:path>
                </a:pathLst>
              </a:custGeom>
              <a:solidFill>
                <a:srgbClr val="FFFFFF"/>
              </a:solidFill>
              <a:ln w="12700" cap="flat">
                <a:noFill/>
                <a:miter lim="400000"/>
              </a:ln>
              <a:effectLst/>
            </p:spPr>
            <p:txBody>
              <a:bodyPr wrap="square" lIns="45718" tIns="45718" rIns="45718" bIns="45718" numCol="1" anchor="t">
                <a:noAutofit/>
              </a:bodyPr>
              <a:lstStyle/>
              <a:p>
                <a:pPr>
                  <a:defRPr sz="24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2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02" name="Freeform 7"/>
              <p:cNvSpPr/>
              <p:nvPr/>
            </p:nvSpPr>
            <p:spPr>
              <a:xfrm>
                <a:off x="0" y="215071"/>
                <a:ext cx="160821" cy="180197"/>
              </a:xfrm>
              <a:custGeom>
                <a:avLst/>
                <a:gdLst/>
                <a:ahLst/>
                <a:cxnLst>
                  <a:cxn ang="0">
                    <a:pos x="wd2" y="hd2"/>
                  </a:cxn>
                  <a:cxn ang="5400000">
                    <a:pos x="wd2" y="hd2"/>
                  </a:cxn>
                  <a:cxn ang="10800000">
                    <a:pos x="wd2" y="hd2"/>
                  </a:cxn>
                  <a:cxn ang="16200000">
                    <a:pos x="wd2" y="hd2"/>
                  </a:cxn>
                </a:cxnLst>
                <a:rect l="0" t="0" r="r" b="b"/>
                <a:pathLst>
                  <a:path w="21600" h="21600" extrusionOk="0">
                    <a:moveTo>
                      <a:pt x="4424" y="13239"/>
                    </a:moveTo>
                    <a:lnTo>
                      <a:pt x="0" y="13239"/>
                    </a:lnTo>
                    <a:lnTo>
                      <a:pt x="11190" y="0"/>
                    </a:lnTo>
                    <a:lnTo>
                      <a:pt x="21600" y="13239"/>
                    </a:lnTo>
                    <a:lnTo>
                      <a:pt x="17176" y="13239"/>
                    </a:lnTo>
                    <a:lnTo>
                      <a:pt x="17176" y="21600"/>
                    </a:lnTo>
                    <a:lnTo>
                      <a:pt x="4424" y="21600"/>
                    </a:lnTo>
                    <a:lnTo>
                      <a:pt x="4424" y="13239"/>
                    </a:lnTo>
                    <a:close/>
                  </a:path>
                </a:pathLst>
              </a:custGeom>
              <a:solidFill>
                <a:srgbClr val="FFFFFF"/>
              </a:solidFill>
              <a:ln w="12700" cap="flat">
                <a:noFill/>
                <a:miter lim="400000"/>
              </a:ln>
              <a:effectLst/>
            </p:spPr>
            <p:txBody>
              <a:bodyPr wrap="square" lIns="45718" tIns="45718" rIns="45718" bIns="45718" numCol="1" anchor="t">
                <a:noAutofit/>
              </a:bodyPr>
              <a:lstStyle/>
              <a:p>
                <a:pPr>
                  <a:defRPr sz="24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2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grpSp>
      <p:grpSp>
        <p:nvGrpSpPr>
          <p:cNvPr id="308" name="Group 44"/>
          <p:cNvGrpSpPr/>
          <p:nvPr/>
        </p:nvGrpSpPr>
        <p:grpSpPr>
          <a:xfrm>
            <a:off x="8100273" y="3160438"/>
            <a:ext cx="2955015" cy="945608"/>
            <a:chOff x="0" y="1902"/>
            <a:chExt cx="2955012" cy="945606"/>
          </a:xfrm>
        </p:grpSpPr>
        <p:sp>
          <p:nvSpPr>
            <p:cNvPr id="306" name="Text Placeholder 2"/>
            <p:cNvSpPr/>
            <p:nvPr/>
          </p:nvSpPr>
          <p:spPr>
            <a:xfrm>
              <a:off x="0" y="1902"/>
              <a:ext cx="2013350" cy="367029"/>
            </a:xfrm>
            <a:prstGeom prst="rect">
              <a:avLst/>
            </a:prstGeom>
            <a:noFill/>
            <a:ln w="12700" cap="flat">
              <a:noFill/>
              <a:miter lim="400000"/>
            </a:ln>
            <a:effectLst/>
          </p:spPr>
          <p:txBody>
            <a:bodyPr wrap="square" lIns="45717" tIns="45717" rIns="45717" bIns="45717" numCol="1" anchor="ctr">
              <a:spAutoFit/>
            </a:bodyPr>
            <a:lstStyle>
              <a:lvl1pPr>
                <a:defRPr sz="1600">
                  <a:solidFill>
                    <a:srgbClr val="595959"/>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r>
                <a:rPr sz="1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添加小标题</a:t>
              </a:r>
            </a:p>
          </p:txBody>
        </p:sp>
        <p:sp>
          <p:nvSpPr>
            <p:cNvPr id="307" name="TextBox 46"/>
            <p:cNvSpPr/>
            <p:nvPr/>
          </p:nvSpPr>
          <p:spPr>
            <a:xfrm>
              <a:off x="75463" y="393789"/>
              <a:ext cx="2879549" cy="553719"/>
            </a:xfrm>
            <a:prstGeom prst="rect">
              <a:avLst/>
            </a:prstGeom>
            <a:noFill/>
            <a:ln w="12700" cap="flat">
              <a:noFill/>
              <a:miter lim="400000"/>
            </a:ln>
            <a:effectLst/>
          </p:spPr>
          <p:txBody>
            <a:bodyPr wrap="square" lIns="0" tIns="0" rIns="0" bIns="0" numCol="1" anchor="t">
              <a:spAutoFit/>
            </a:bodyPr>
            <a:lstStyle>
              <a:lvl1pPr>
                <a:defRPr sz="1000">
                  <a:solidFill>
                    <a:srgbClr val="808080"/>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r>
                <a:rPr sz="12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点击输入简要文字内容，概括精炼言简意赅的说明分项内容。点击输入简要文字内容，概括精炼言简意赅的说明分项内容。</a:t>
              </a:r>
            </a:p>
          </p:txBody>
        </p:sp>
      </p:grpSp>
      <p:grpSp>
        <p:nvGrpSpPr>
          <p:cNvPr id="311" name="Group 47"/>
          <p:cNvGrpSpPr/>
          <p:nvPr/>
        </p:nvGrpSpPr>
        <p:grpSpPr>
          <a:xfrm>
            <a:off x="8538400" y="4543688"/>
            <a:ext cx="2955015" cy="945608"/>
            <a:chOff x="0" y="1902"/>
            <a:chExt cx="2955012" cy="945606"/>
          </a:xfrm>
        </p:grpSpPr>
        <p:sp>
          <p:nvSpPr>
            <p:cNvPr id="309" name="Text Placeholder 2"/>
            <p:cNvSpPr/>
            <p:nvPr/>
          </p:nvSpPr>
          <p:spPr>
            <a:xfrm>
              <a:off x="0" y="1902"/>
              <a:ext cx="2013350" cy="367029"/>
            </a:xfrm>
            <a:prstGeom prst="rect">
              <a:avLst/>
            </a:prstGeom>
            <a:noFill/>
            <a:ln w="12700" cap="flat">
              <a:noFill/>
              <a:miter lim="400000"/>
            </a:ln>
            <a:effectLst/>
          </p:spPr>
          <p:txBody>
            <a:bodyPr wrap="square" lIns="45717" tIns="45717" rIns="45717" bIns="45717" numCol="1" anchor="ctr">
              <a:spAutoFit/>
            </a:bodyPr>
            <a:lstStyle>
              <a:lvl1pPr>
                <a:defRPr sz="1600">
                  <a:solidFill>
                    <a:srgbClr val="595959"/>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r>
                <a:rPr sz="1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添加小标题</a:t>
              </a:r>
            </a:p>
          </p:txBody>
        </p:sp>
        <p:sp>
          <p:nvSpPr>
            <p:cNvPr id="310" name="TextBox 49"/>
            <p:cNvSpPr/>
            <p:nvPr/>
          </p:nvSpPr>
          <p:spPr>
            <a:xfrm>
              <a:off x="75463" y="393789"/>
              <a:ext cx="2879549" cy="553719"/>
            </a:xfrm>
            <a:prstGeom prst="rect">
              <a:avLst/>
            </a:prstGeom>
            <a:noFill/>
            <a:ln w="12700" cap="flat">
              <a:noFill/>
              <a:miter lim="400000"/>
            </a:ln>
            <a:effectLst/>
          </p:spPr>
          <p:txBody>
            <a:bodyPr wrap="square" lIns="0" tIns="0" rIns="0" bIns="0" numCol="1" anchor="t">
              <a:spAutoFit/>
            </a:bodyPr>
            <a:lstStyle>
              <a:lvl1pPr>
                <a:defRPr sz="1000">
                  <a:solidFill>
                    <a:srgbClr val="808080"/>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r>
                <a:rPr sz="12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点击输入简要文字内容，概括精炼言简意赅的说明分项内容。点击输入简要文字内容，概括精炼言简意赅的说明分项内容。</a:t>
              </a:r>
            </a:p>
          </p:txBody>
        </p:sp>
      </p:grpSp>
      <p:grpSp>
        <p:nvGrpSpPr>
          <p:cNvPr id="314" name="Group 50"/>
          <p:cNvGrpSpPr/>
          <p:nvPr/>
        </p:nvGrpSpPr>
        <p:grpSpPr>
          <a:xfrm>
            <a:off x="1136843" y="3159752"/>
            <a:ext cx="2959807" cy="945608"/>
            <a:chOff x="0" y="1902"/>
            <a:chExt cx="2959804" cy="945606"/>
          </a:xfrm>
        </p:grpSpPr>
        <p:sp>
          <p:nvSpPr>
            <p:cNvPr id="312" name="Text Placeholder 2"/>
            <p:cNvSpPr/>
            <p:nvPr/>
          </p:nvSpPr>
          <p:spPr>
            <a:xfrm>
              <a:off x="946452" y="1902"/>
              <a:ext cx="2013352" cy="367029"/>
            </a:xfrm>
            <a:prstGeom prst="rect">
              <a:avLst/>
            </a:prstGeom>
            <a:noFill/>
            <a:ln w="12700" cap="flat">
              <a:noFill/>
              <a:miter lim="400000"/>
            </a:ln>
            <a:effectLst/>
          </p:spPr>
          <p:txBody>
            <a:bodyPr wrap="square" lIns="45717" tIns="45717" rIns="45717" bIns="45717" numCol="1" anchor="ctr">
              <a:spAutoFit/>
            </a:bodyPr>
            <a:lstStyle>
              <a:lvl1pPr algn="r">
                <a:defRPr sz="1600">
                  <a:solidFill>
                    <a:srgbClr val="595959"/>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r>
                <a:rPr sz="1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添加小标题</a:t>
              </a:r>
            </a:p>
          </p:txBody>
        </p:sp>
        <p:sp>
          <p:nvSpPr>
            <p:cNvPr id="313" name="TextBox 52"/>
            <p:cNvSpPr/>
            <p:nvPr/>
          </p:nvSpPr>
          <p:spPr>
            <a:xfrm>
              <a:off x="0" y="393789"/>
              <a:ext cx="2879549" cy="553719"/>
            </a:xfrm>
            <a:prstGeom prst="rect">
              <a:avLst/>
            </a:prstGeom>
            <a:noFill/>
            <a:ln w="12700" cap="flat">
              <a:noFill/>
              <a:miter lim="400000"/>
            </a:ln>
            <a:effectLst/>
          </p:spPr>
          <p:txBody>
            <a:bodyPr wrap="square" lIns="0" tIns="0" rIns="0" bIns="0" numCol="1" anchor="t">
              <a:spAutoFit/>
            </a:bodyPr>
            <a:lstStyle>
              <a:lvl1pPr algn="r">
                <a:defRPr sz="1000">
                  <a:solidFill>
                    <a:srgbClr val="808080"/>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r>
                <a:rPr sz="12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点击输入简要文字内容，概括精炼言简意赅的说明分项内容。点击输入简要文字内容，概括精炼言简意赅的说明分项内容。</a:t>
              </a:r>
            </a:p>
          </p:txBody>
        </p:sp>
      </p:grpSp>
      <p:grpSp>
        <p:nvGrpSpPr>
          <p:cNvPr id="317" name="Group 53"/>
          <p:cNvGrpSpPr/>
          <p:nvPr/>
        </p:nvGrpSpPr>
        <p:grpSpPr>
          <a:xfrm>
            <a:off x="692368" y="4543688"/>
            <a:ext cx="2959807" cy="945608"/>
            <a:chOff x="0" y="1902"/>
            <a:chExt cx="2959804" cy="945606"/>
          </a:xfrm>
        </p:grpSpPr>
        <p:sp>
          <p:nvSpPr>
            <p:cNvPr id="315" name="Text Placeholder 2"/>
            <p:cNvSpPr/>
            <p:nvPr/>
          </p:nvSpPr>
          <p:spPr>
            <a:xfrm>
              <a:off x="946452" y="1902"/>
              <a:ext cx="2013352" cy="367029"/>
            </a:xfrm>
            <a:prstGeom prst="rect">
              <a:avLst/>
            </a:prstGeom>
            <a:noFill/>
            <a:ln w="12700" cap="flat">
              <a:noFill/>
              <a:miter lim="400000"/>
            </a:ln>
            <a:effectLst/>
          </p:spPr>
          <p:txBody>
            <a:bodyPr wrap="square" lIns="45717" tIns="45717" rIns="45717" bIns="45717" numCol="1" anchor="ctr">
              <a:spAutoFit/>
            </a:bodyPr>
            <a:lstStyle>
              <a:lvl1pPr algn="r">
                <a:defRPr sz="1600">
                  <a:solidFill>
                    <a:srgbClr val="595959"/>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r>
                <a:rPr sz="1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添加小标题</a:t>
              </a:r>
            </a:p>
          </p:txBody>
        </p:sp>
        <p:sp>
          <p:nvSpPr>
            <p:cNvPr id="316" name="TextBox 55"/>
            <p:cNvSpPr/>
            <p:nvPr/>
          </p:nvSpPr>
          <p:spPr>
            <a:xfrm>
              <a:off x="0" y="393789"/>
              <a:ext cx="2879549" cy="553719"/>
            </a:xfrm>
            <a:prstGeom prst="rect">
              <a:avLst/>
            </a:prstGeom>
            <a:noFill/>
            <a:ln w="12700" cap="flat">
              <a:noFill/>
              <a:miter lim="400000"/>
            </a:ln>
            <a:effectLst/>
          </p:spPr>
          <p:txBody>
            <a:bodyPr wrap="square" lIns="0" tIns="0" rIns="0" bIns="0" numCol="1" anchor="t">
              <a:spAutoFit/>
            </a:bodyPr>
            <a:lstStyle>
              <a:lvl1pPr algn="r">
                <a:defRPr sz="1000">
                  <a:solidFill>
                    <a:srgbClr val="808080"/>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r>
                <a:rPr sz="12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点击输入简要文字内容，概括精炼言简意赅的说明分项内容。点击输入简要文字内容，概括精炼言简意赅的说明分项内容。</a:t>
              </a:r>
            </a:p>
          </p:txBody>
        </p:sp>
      </p:grpSp>
      <p:grpSp>
        <p:nvGrpSpPr>
          <p:cNvPr id="320" name="Group 56"/>
          <p:cNvGrpSpPr/>
          <p:nvPr/>
        </p:nvGrpSpPr>
        <p:grpSpPr>
          <a:xfrm>
            <a:off x="4378303" y="1238091"/>
            <a:ext cx="3390247" cy="958422"/>
            <a:chOff x="0" y="1903"/>
            <a:chExt cx="3390246" cy="958417"/>
          </a:xfrm>
        </p:grpSpPr>
        <p:sp>
          <p:nvSpPr>
            <p:cNvPr id="318" name="Text Placeholder 2"/>
            <p:cNvSpPr/>
            <p:nvPr/>
          </p:nvSpPr>
          <p:spPr>
            <a:xfrm>
              <a:off x="659939" y="1903"/>
              <a:ext cx="2066964" cy="367028"/>
            </a:xfrm>
            <a:prstGeom prst="rect">
              <a:avLst/>
            </a:prstGeom>
            <a:noFill/>
            <a:ln w="12700" cap="flat">
              <a:noFill/>
              <a:miter lim="400000"/>
            </a:ln>
            <a:effectLst/>
          </p:spPr>
          <p:txBody>
            <a:bodyPr wrap="square" lIns="45717" tIns="45717" rIns="45717" bIns="45717" numCol="1" anchor="ctr">
              <a:spAutoFit/>
            </a:bodyPr>
            <a:lstStyle>
              <a:lvl1pPr algn="ctr" defTabSz="913130">
                <a:defRPr sz="1600">
                  <a:solidFill>
                    <a:srgbClr val="595959"/>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r>
                <a:rPr sz="1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添加小标题</a:t>
              </a:r>
            </a:p>
          </p:txBody>
        </p:sp>
        <p:sp>
          <p:nvSpPr>
            <p:cNvPr id="319" name="TextBox 58"/>
            <p:cNvSpPr/>
            <p:nvPr/>
          </p:nvSpPr>
          <p:spPr>
            <a:xfrm>
              <a:off x="0" y="316433"/>
              <a:ext cx="3390246" cy="643887"/>
            </a:xfrm>
            <a:prstGeom prst="rect">
              <a:avLst/>
            </a:prstGeom>
            <a:noFill/>
            <a:ln w="12700" cap="flat">
              <a:noFill/>
              <a:miter lim="400000"/>
            </a:ln>
            <a:effectLst/>
          </p:spPr>
          <p:txBody>
            <a:bodyPr wrap="square" lIns="45718" tIns="45718" rIns="45718" bIns="45718" numCol="1" anchor="t">
              <a:spAutoFit/>
            </a:bodyPr>
            <a:lstStyle>
              <a:lvl1pPr algn="ctr">
                <a:defRPr sz="1000">
                  <a:solidFill>
                    <a:srgbClr val="808080"/>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r>
                <a:rPr sz="12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点击输入简要文字内容，概括精炼言简意赅的说明分项内容。点击输入简要文字内容，概括精炼言简意赅的说明分项内容。</a:t>
              </a:r>
            </a:p>
          </p:txBody>
        </p:sp>
      </p:grpSp>
      <p:grpSp>
        <p:nvGrpSpPr>
          <p:cNvPr id="323" name="Group 1"/>
          <p:cNvGrpSpPr/>
          <p:nvPr/>
        </p:nvGrpSpPr>
        <p:grpSpPr>
          <a:xfrm>
            <a:off x="5457045" y="2260940"/>
            <a:ext cx="1140473" cy="1140473"/>
            <a:chOff x="0" y="0"/>
            <a:chExt cx="1140471" cy="1140472"/>
          </a:xfrm>
        </p:grpSpPr>
        <p:sp>
          <p:nvSpPr>
            <p:cNvPr id="321" name="Oval 18"/>
            <p:cNvSpPr/>
            <p:nvPr/>
          </p:nvSpPr>
          <p:spPr>
            <a:xfrm>
              <a:off x="0" y="-1"/>
              <a:ext cx="1140472" cy="1140474"/>
            </a:xfrm>
            <a:prstGeom prst="ellipse">
              <a:avLst/>
            </a:prstGeom>
            <a:solidFill>
              <a:srgbClr val="A0D6F2"/>
            </a:solidFill>
            <a:ln w="12700" cap="flat">
              <a:noFill/>
              <a:miter lim="400000"/>
            </a:ln>
            <a:effectLst/>
          </p:spPr>
          <p:txBody>
            <a:bodyPr wrap="square" lIns="45718" tIns="45718" rIns="45718" bIns="45718" numCol="1" anchor="ctr">
              <a:noAutofit/>
            </a:bodyPr>
            <a:lstStyle/>
            <a:p>
              <a:pPr algn="ctr">
                <a:defRPr sz="2800">
                  <a:solidFill>
                    <a:srgbClr val="FFFFFF"/>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32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22" name="Shape 940"/>
            <p:cNvSpPr/>
            <p:nvPr/>
          </p:nvSpPr>
          <p:spPr>
            <a:xfrm>
              <a:off x="268124" y="360835"/>
              <a:ext cx="626917" cy="417655"/>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sz="3200">
                  <a:solidFill>
                    <a:srgbClr val="FFFFFF"/>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36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grpSp>
        <p:nvGrpSpPr>
          <p:cNvPr id="326" name="Group 2"/>
          <p:cNvGrpSpPr/>
          <p:nvPr/>
        </p:nvGrpSpPr>
        <p:grpSpPr>
          <a:xfrm>
            <a:off x="6767264" y="3174532"/>
            <a:ext cx="1140472" cy="1140473"/>
            <a:chOff x="0" y="0"/>
            <a:chExt cx="1140471" cy="1140472"/>
          </a:xfrm>
        </p:grpSpPr>
        <p:sp>
          <p:nvSpPr>
            <p:cNvPr id="324" name="Oval 27"/>
            <p:cNvSpPr/>
            <p:nvPr/>
          </p:nvSpPr>
          <p:spPr>
            <a:xfrm>
              <a:off x="0" y="-1"/>
              <a:ext cx="1140472" cy="1140474"/>
            </a:xfrm>
            <a:prstGeom prst="ellipse">
              <a:avLst/>
            </a:prstGeom>
            <a:solidFill>
              <a:srgbClr val="6096E6"/>
            </a:solidFill>
            <a:ln w="12700" cap="flat">
              <a:noFill/>
              <a:miter lim="400000"/>
            </a:ln>
            <a:effectLst/>
          </p:spPr>
          <p:txBody>
            <a:bodyPr wrap="square" lIns="45718" tIns="45718" rIns="45718" bIns="45718" numCol="1" anchor="ctr">
              <a:noAutofit/>
            </a:bodyPr>
            <a:lstStyle/>
            <a:p>
              <a:pPr algn="ctr">
                <a:defRPr sz="2800">
                  <a:solidFill>
                    <a:srgbClr val="FFFFFF"/>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32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25" name="Freeform 11"/>
            <p:cNvSpPr/>
            <p:nvPr/>
          </p:nvSpPr>
          <p:spPr>
            <a:xfrm>
              <a:off x="337938" y="344990"/>
              <a:ext cx="524482" cy="434133"/>
            </a:xfrm>
            <a:custGeom>
              <a:avLst/>
              <a:gdLst/>
              <a:ahLst/>
              <a:cxnLst>
                <a:cxn ang="0">
                  <a:pos x="wd2" y="hd2"/>
                </a:cxn>
                <a:cxn ang="5400000">
                  <a:pos x="wd2" y="hd2"/>
                </a:cxn>
                <a:cxn ang="10800000">
                  <a:pos x="wd2" y="hd2"/>
                </a:cxn>
                <a:cxn ang="16200000">
                  <a:pos x="wd2" y="hd2"/>
                </a:cxn>
              </a:cxnLst>
              <a:rect l="0" t="0" r="r" b="b"/>
              <a:pathLst>
                <a:path w="21600" h="21600" extrusionOk="0">
                  <a:moveTo>
                    <a:pt x="19568" y="7109"/>
                  </a:moveTo>
                  <a:cubicBezTo>
                    <a:pt x="18891" y="7109"/>
                    <a:pt x="18364" y="7747"/>
                    <a:pt x="18364" y="8567"/>
                  </a:cubicBezTo>
                  <a:cubicBezTo>
                    <a:pt x="18364" y="9387"/>
                    <a:pt x="18891" y="10116"/>
                    <a:pt x="19568" y="10116"/>
                  </a:cubicBezTo>
                  <a:cubicBezTo>
                    <a:pt x="20245" y="10116"/>
                    <a:pt x="20847" y="9387"/>
                    <a:pt x="20847" y="8567"/>
                  </a:cubicBezTo>
                  <a:cubicBezTo>
                    <a:pt x="20847" y="7747"/>
                    <a:pt x="20245" y="7109"/>
                    <a:pt x="19568" y="7109"/>
                  </a:cubicBezTo>
                  <a:close/>
                  <a:moveTo>
                    <a:pt x="2032" y="7109"/>
                  </a:moveTo>
                  <a:cubicBezTo>
                    <a:pt x="1355" y="7109"/>
                    <a:pt x="828" y="7747"/>
                    <a:pt x="828" y="8567"/>
                  </a:cubicBezTo>
                  <a:cubicBezTo>
                    <a:pt x="828" y="9387"/>
                    <a:pt x="1355" y="10116"/>
                    <a:pt x="2032" y="10116"/>
                  </a:cubicBezTo>
                  <a:cubicBezTo>
                    <a:pt x="2709" y="10116"/>
                    <a:pt x="3236" y="9387"/>
                    <a:pt x="3236" y="8567"/>
                  </a:cubicBezTo>
                  <a:cubicBezTo>
                    <a:pt x="3236" y="7747"/>
                    <a:pt x="2709" y="7109"/>
                    <a:pt x="2032" y="7109"/>
                  </a:cubicBezTo>
                  <a:close/>
                  <a:moveTo>
                    <a:pt x="15955" y="4466"/>
                  </a:moveTo>
                  <a:cubicBezTo>
                    <a:pt x="14977" y="4466"/>
                    <a:pt x="14149" y="5377"/>
                    <a:pt x="14149" y="6653"/>
                  </a:cubicBezTo>
                  <a:cubicBezTo>
                    <a:pt x="14149" y="7838"/>
                    <a:pt x="14977" y="8841"/>
                    <a:pt x="15955" y="8841"/>
                  </a:cubicBezTo>
                  <a:cubicBezTo>
                    <a:pt x="16934" y="8841"/>
                    <a:pt x="17762" y="7838"/>
                    <a:pt x="17762" y="6653"/>
                  </a:cubicBezTo>
                  <a:cubicBezTo>
                    <a:pt x="17762" y="5377"/>
                    <a:pt x="16934" y="4466"/>
                    <a:pt x="15955" y="4466"/>
                  </a:cubicBezTo>
                  <a:close/>
                  <a:moveTo>
                    <a:pt x="21600" y="17863"/>
                  </a:moveTo>
                  <a:cubicBezTo>
                    <a:pt x="19493" y="17863"/>
                    <a:pt x="19493" y="17863"/>
                    <a:pt x="19493" y="17863"/>
                  </a:cubicBezTo>
                  <a:cubicBezTo>
                    <a:pt x="19493" y="13215"/>
                    <a:pt x="19493" y="13215"/>
                    <a:pt x="19493" y="13215"/>
                  </a:cubicBezTo>
                  <a:cubicBezTo>
                    <a:pt x="19493" y="12395"/>
                    <a:pt x="19342" y="11666"/>
                    <a:pt x="19041" y="11028"/>
                  </a:cubicBezTo>
                  <a:cubicBezTo>
                    <a:pt x="19192" y="10937"/>
                    <a:pt x="19417" y="10937"/>
                    <a:pt x="19568" y="10937"/>
                  </a:cubicBezTo>
                  <a:cubicBezTo>
                    <a:pt x="20697" y="10937"/>
                    <a:pt x="21600" y="12030"/>
                    <a:pt x="21600" y="13397"/>
                  </a:cubicBezTo>
                  <a:lnTo>
                    <a:pt x="21600" y="17863"/>
                  </a:lnTo>
                  <a:close/>
                  <a:moveTo>
                    <a:pt x="5645" y="4466"/>
                  </a:moveTo>
                  <a:cubicBezTo>
                    <a:pt x="4666" y="4466"/>
                    <a:pt x="3838" y="5377"/>
                    <a:pt x="3838" y="6653"/>
                  </a:cubicBezTo>
                  <a:cubicBezTo>
                    <a:pt x="3838" y="7838"/>
                    <a:pt x="4666" y="8841"/>
                    <a:pt x="5645" y="8841"/>
                  </a:cubicBezTo>
                  <a:cubicBezTo>
                    <a:pt x="6623" y="8841"/>
                    <a:pt x="7451" y="7838"/>
                    <a:pt x="7451" y="6653"/>
                  </a:cubicBezTo>
                  <a:cubicBezTo>
                    <a:pt x="7451" y="5377"/>
                    <a:pt x="6623" y="4466"/>
                    <a:pt x="5645" y="4466"/>
                  </a:cubicBezTo>
                  <a:close/>
                  <a:moveTo>
                    <a:pt x="2032" y="10937"/>
                  </a:moveTo>
                  <a:cubicBezTo>
                    <a:pt x="2183" y="10937"/>
                    <a:pt x="2408" y="10937"/>
                    <a:pt x="2559" y="11028"/>
                  </a:cubicBezTo>
                  <a:cubicBezTo>
                    <a:pt x="2258" y="11666"/>
                    <a:pt x="2107" y="12395"/>
                    <a:pt x="2107" y="13215"/>
                  </a:cubicBezTo>
                  <a:cubicBezTo>
                    <a:pt x="2107" y="17863"/>
                    <a:pt x="2107" y="17863"/>
                    <a:pt x="2107" y="17863"/>
                  </a:cubicBezTo>
                  <a:cubicBezTo>
                    <a:pt x="0" y="17863"/>
                    <a:pt x="0" y="17863"/>
                    <a:pt x="0" y="17863"/>
                  </a:cubicBezTo>
                  <a:cubicBezTo>
                    <a:pt x="0" y="13397"/>
                    <a:pt x="0" y="13397"/>
                    <a:pt x="0" y="13397"/>
                  </a:cubicBezTo>
                  <a:cubicBezTo>
                    <a:pt x="0" y="12030"/>
                    <a:pt x="903" y="10937"/>
                    <a:pt x="2032" y="10937"/>
                  </a:cubicBezTo>
                  <a:close/>
                  <a:moveTo>
                    <a:pt x="10838" y="0"/>
                  </a:moveTo>
                  <a:cubicBezTo>
                    <a:pt x="9332" y="0"/>
                    <a:pt x="8128" y="1458"/>
                    <a:pt x="8128" y="3281"/>
                  </a:cubicBezTo>
                  <a:cubicBezTo>
                    <a:pt x="8128" y="5104"/>
                    <a:pt x="9332" y="6562"/>
                    <a:pt x="10838" y="6562"/>
                  </a:cubicBezTo>
                  <a:cubicBezTo>
                    <a:pt x="12268" y="6562"/>
                    <a:pt x="13472" y="5104"/>
                    <a:pt x="13472" y="3281"/>
                  </a:cubicBezTo>
                  <a:cubicBezTo>
                    <a:pt x="13472" y="1458"/>
                    <a:pt x="12268" y="0"/>
                    <a:pt x="10838" y="0"/>
                  </a:cubicBezTo>
                  <a:close/>
                  <a:moveTo>
                    <a:pt x="18891" y="19504"/>
                  </a:moveTo>
                  <a:cubicBezTo>
                    <a:pt x="15654" y="19504"/>
                    <a:pt x="15654" y="19504"/>
                    <a:pt x="15654" y="19504"/>
                  </a:cubicBezTo>
                  <a:cubicBezTo>
                    <a:pt x="15654" y="12486"/>
                    <a:pt x="15654" y="12486"/>
                    <a:pt x="15654" y="12486"/>
                  </a:cubicBezTo>
                  <a:cubicBezTo>
                    <a:pt x="15654" y="11575"/>
                    <a:pt x="15504" y="10663"/>
                    <a:pt x="15128" y="9843"/>
                  </a:cubicBezTo>
                  <a:cubicBezTo>
                    <a:pt x="15429" y="9752"/>
                    <a:pt x="15654" y="9661"/>
                    <a:pt x="15955" y="9661"/>
                  </a:cubicBezTo>
                  <a:cubicBezTo>
                    <a:pt x="17536" y="9661"/>
                    <a:pt x="18891" y="11301"/>
                    <a:pt x="18891" y="13215"/>
                  </a:cubicBezTo>
                  <a:lnTo>
                    <a:pt x="18891" y="19504"/>
                  </a:lnTo>
                  <a:close/>
                  <a:moveTo>
                    <a:pt x="5946" y="12486"/>
                  </a:moveTo>
                  <a:cubicBezTo>
                    <a:pt x="5946" y="19504"/>
                    <a:pt x="5946" y="19504"/>
                    <a:pt x="5946" y="19504"/>
                  </a:cubicBezTo>
                  <a:cubicBezTo>
                    <a:pt x="2785" y="19504"/>
                    <a:pt x="2785" y="19504"/>
                    <a:pt x="2785" y="19504"/>
                  </a:cubicBezTo>
                  <a:cubicBezTo>
                    <a:pt x="2785" y="13215"/>
                    <a:pt x="2785" y="13215"/>
                    <a:pt x="2785" y="13215"/>
                  </a:cubicBezTo>
                  <a:cubicBezTo>
                    <a:pt x="2785" y="11301"/>
                    <a:pt x="4064" y="9661"/>
                    <a:pt x="5645" y="9661"/>
                  </a:cubicBezTo>
                  <a:cubicBezTo>
                    <a:pt x="5946" y="9661"/>
                    <a:pt x="6247" y="9752"/>
                    <a:pt x="6472" y="9843"/>
                  </a:cubicBezTo>
                  <a:cubicBezTo>
                    <a:pt x="6096" y="10663"/>
                    <a:pt x="5946" y="11575"/>
                    <a:pt x="5946" y="12486"/>
                  </a:cubicBezTo>
                  <a:close/>
                  <a:moveTo>
                    <a:pt x="6623" y="21600"/>
                  </a:moveTo>
                  <a:cubicBezTo>
                    <a:pt x="15052" y="21600"/>
                    <a:pt x="15052" y="21600"/>
                    <a:pt x="15052" y="21600"/>
                  </a:cubicBezTo>
                  <a:cubicBezTo>
                    <a:pt x="15052" y="12486"/>
                    <a:pt x="15052" y="12486"/>
                    <a:pt x="15052" y="12486"/>
                  </a:cubicBezTo>
                  <a:cubicBezTo>
                    <a:pt x="15052" y="9661"/>
                    <a:pt x="13095" y="7382"/>
                    <a:pt x="10838" y="7382"/>
                  </a:cubicBezTo>
                  <a:cubicBezTo>
                    <a:pt x="8505" y="7382"/>
                    <a:pt x="6623" y="9661"/>
                    <a:pt x="6623" y="12486"/>
                  </a:cubicBezTo>
                  <a:lnTo>
                    <a:pt x="6623" y="21600"/>
                  </a:lnTo>
                  <a:close/>
                </a:path>
              </a:pathLst>
            </a:custGeom>
            <a:solidFill>
              <a:srgbClr val="FFFFFF"/>
            </a:solidFill>
            <a:ln w="12700" cap="flat">
              <a:noFill/>
              <a:miter lim="400000"/>
            </a:ln>
            <a:effectLst/>
          </p:spPr>
          <p:txBody>
            <a:bodyPr wrap="square" lIns="45718" tIns="45718" rIns="45718" bIns="45718" numCol="1" anchor="t">
              <a:noAutofit/>
            </a:bodyPr>
            <a:lstStyle/>
            <a:p>
              <a:pPr>
                <a:defRPr sz="24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2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grpSp>
        <p:nvGrpSpPr>
          <p:cNvPr id="331" name="Group 3"/>
          <p:cNvGrpSpPr/>
          <p:nvPr/>
        </p:nvGrpSpPr>
        <p:grpSpPr>
          <a:xfrm>
            <a:off x="7177959" y="4507058"/>
            <a:ext cx="1140473" cy="1140473"/>
            <a:chOff x="0" y="0"/>
            <a:chExt cx="1140471" cy="1140472"/>
          </a:xfrm>
        </p:grpSpPr>
        <p:sp>
          <p:nvSpPr>
            <p:cNvPr id="327" name="Oval 32"/>
            <p:cNvSpPr/>
            <p:nvPr/>
          </p:nvSpPr>
          <p:spPr>
            <a:xfrm>
              <a:off x="0" y="-1"/>
              <a:ext cx="1140472" cy="1140474"/>
            </a:xfrm>
            <a:prstGeom prst="ellipse">
              <a:avLst/>
            </a:prstGeom>
            <a:solidFill>
              <a:srgbClr val="A0D6F2"/>
            </a:solidFill>
            <a:ln w="12700" cap="flat">
              <a:noFill/>
              <a:miter lim="400000"/>
            </a:ln>
            <a:effectLst/>
          </p:spPr>
          <p:txBody>
            <a:bodyPr wrap="square" lIns="45718" tIns="45718" rIns="45718" bIns="45718" numCol="1" anchor="ctr">
              <a:noAutofit/>
            </a:bodyPr>
            <a:lstStyle/>
            <a:p>
              <a:pPr algn="ctr">
                <a:defRPr sz="2800">
                  <a:solidFill>
                    <a:srgbClr val="FFFFFF"/>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32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nvGrpSpPr>
            <p:cNvPr id="330" name="Group 61"/>
            <p:cNvGrpSpPr/>
            <p:nvPr/>
          </p:nvGrpSpPr>
          <p:grpSpPr>
            <a:xfrm>
              <a:off x="341310" y="343643"/>
              <a:ext cx="467401" cy="453184"/>
              <a:chOff x="0" y="0"/>
              <a:chExt cx="467399" cy="453183"/>
            </a:xfrm>
          </p:grpSpPr>
          <p:sp>
            <p:nvSpPr>
              <p:cNvPr id="328" name="Freeform 28"/>
              <p:cNvSpPr/>
              <p:nvPr/>
            </p:nvSpPr>
            <p:spPr>
              <a:xfrm>
                <a:off x="-1" y="47082"/>
                <a:ext cx="418608" cy="406102"/>
              </a:xfrm>
              <a:custGeom>
                <a:avLst/>
                <a:gdLst/>
                <a:ahLst/>
                <a:cxnLst>
                  <a:cxn ang="0">
                    <a:pos x="wd2" y="hd2"/>
                  </a:cxn>
                  <a:cxn ang="5400000">
                    <a:pos x="wd2" y="hd2"/>
                  </a:cxn>
                  <a:cxn ang="10800000">
                    <a:pos x="wd2" y="hd2"/>
                  </a:cxn>
                  <a:cxn ang="16200000">
                    <a:pos x="wd2" y="hd2"/>
                  </a:cxn>
                </a:cxnLst>
                <a:rect l="0" t="0" r="r" b="b"/>
                <a:pathLst>
                  <a:path w="21600" h="21600" extrusionOk="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path>
                </a:pathLst>
              </a:custGeom>
              <a:solidFill>
                <a:srgbClr val="FFFFFF"/>
              </a:solidFill>
              <a:ln w="12700" cap="flat">
                <a:noFill/>
                <a:miter lim="400000"/>
              </a:ln>
              <a:effectLst/>
            </p:spPr>
            <p:txBody>
              <a:bodyPr wrap="square" lIns="45718" tIns="45718" rIns="45718" bIns="45718" numCol="1" anchor="t">
                <a:noAutofit/>
              </a:bodyPr>
              <a:lstStyle/>
              <a:p>
                <a:pPr>
                  <a:defRPr sz="24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2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29" name="Freeform 30"/>
              <p:cNvSpPr/>
              <p:nvPr/>
            </p:nvSpPr>
            <p:spPr>
              <a:xfrm>
                <a:off x="299615" y="-1"/>
                <a:ext cx="167785" cy="162649"/>
              </a:xfrm>
              <a:custGeom>
                <a:avLst/>
                <a:gdLst/>
                <a:ahLst/>
                <a:cxnLst>
                  <a:cxn ang="0">
                    <a:pos x="wd2" y="hd2"/>
                  </a:cxn>
                  <a:cxn ang="5400000">
                    <a:pos x="wd2" y="hd2"/>
                  </a:cxn>
                  <a:cxn ang="10800000">
                    <a:pos x="wd2" y="hd2"/>
                  </a:cxn>
                  <a:cxn ang="16200000">
                    <a:pos x="wd2" y="hd2"/>
                  </a:cxn>
                </a:cxnLst>
                <a:rect l="0" t="0" r="r" b="b"/>
                <a:pathLst>
                  <a:path w="21600" h="21600" extrusionOk="0">
                    <a:moveTo>
                      <a:pt x="2667" y="0"/>
                    </a:moveTo>
                    <a:lnTo>
                      <a:pt x="21600" y="18933"/>
                    </a:lnTo>
                    <a:lnTo>
                      <a:pt x="18933" y="21600"/>
                    </a:lnTo>
                    <a:lnTo>
                      <a:pt x="0" y="2667"/>
                    </a:lnTo>
                    <a:lnTo>
                      <a:pt x="2667" y="0"/>
                    </a:lnTo>
                    <a:close/>
                  </a:path>
                </a:pathLst>
              </a:custGeom>
              <a:solidFill>
                <a:srgbClr val="FFFFFF"/>
              </a:solidFill>
              <a:ln w="12700" cap="flat">
                <a:noFill/>
                <a:miter lim="400000"/>
              </a:ln>
              <a:effectLst/>
            </p:spPr>
            <p:txBody>
              <a:bodyPr wrap="square" lIns="45718" tIns="45718" rIns="45718" bIns="45718" numCol="1" anchor="t">
                <a:noAutofit/>
              </a:bodyPr>
              <a:lstStyle/>
              <a:p>
                <a:pPr>
                  <a:defRPr sz="24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2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grpSp>
      <p:grpSp>
        <p:nvGrpSpPr>
          <p:cNvPr id="342" name="Group 4"/>
          <p:cNvGrpSpPr/>
          <p:nvPr/>
        </p:nvGrpSpPr>
        <p:grpSpPr>
          <a:xfrm>
            <a:off x="4225821" y="3174532"/>
            <a:ext cx="1140473" cy="1140473"/>
            <a:chOff x="0" y="0"/>
            <a:chExt cx="1140471" cy="1140472"/>
          </a:xfrm>
        </p:grpSpPr>
        <p:sp>
          <p:nvSpPr>
            <p:cNvPr id="332" name="Oval 24"/>
            <p:cNvSpPr/>
            <p:nvPr/>
          </p:nvSpPr>
          <p:spPr>
            <a:xfrm>
              <a:off x="0" y="-1"/>
              <a:ext cx="1140472" cy="1140474"/>
            </a:xfrm>
            <a:prstGeom prst="ellipse">
              <a:avLst/>
            </a:prstGeom>
            <a:solidFill>
              <a:srgbClr val="6096E6"/>
            </a:solidFill>
            <a:ln w="12700" cap="flat">
              <a:noFill/>
              <a:miter lim="400000"/>
            </a:ln>
            <a:effectLst/>
          </p:spPr>
          <p:txBody>
            <a:bodyPr wrap="square" lIns="45718" tIns="45718" rIns="45718" bIns="45718" numCol="1" anchor="ctr">
              <a:noAutofit/>
            </a:bodyPr>
            <a:lstStyle/>
            <a:p>
              <a:pPr algn="ctr">
                <a:defRPr sz="2800">
                  <a:solidFill>
                    <a:srgbClr val="FFFFFF"/>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32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nvGrpSpPr>
            <p:cNvPr id="341" name="Group 64"/>
            <p:cNvGrpSpPr/>
            <p:nvPr/>
          </p:nvGrpSpPr>
          <p:grpSpPr>
            <a:xfrm>
              <a:off x="325732" y="289920"/>
              <a:ext cx="514638" cy="575714"/>
              <a:chOff x="0" y="0"/>
              <a:chExt cx="514636" cy="575712"/>
            </a:xfrm>
          </p:grpSpPr>
          <p:sp>
            <p:nvSpPr>
              <p:cNvPr id="333" name="Freeform 112"/>
              <p:cNvSpPr/>
              <p:nvPr/>
            </p:nvSpPr>
            <p:spPr>
              <a:xfrm>
                <a:off x="355402" y="0"/>
                <a:ext cx="159235" cy="150405"/>
              </a:xfrm>
              <a:custGeom>
                <a:avLst/>
                <a:gdLst/>
                <a:ahLst/>
                <a:cxnLst>
                  <a:cxn ang="0">
                    <a:pos x="wd2" y="hd2"/>
                  </a:cxn>
                  <a:cxn ang="5400000">
                    <a:pos x="wd2" y="hd2"/>
                  </a:cxn>
                  <a:cxn ang="10800000">
                    <a:pos x="wd2" y="hd2"/>
                  </a:cxn>
                  <a:cxn ang="16200000">
                    <a:pos x="wd2" y="hd2"/>
                  </a:cxn>
                </a:cxnLst>
                <a:rect l="0" t="0" r="r" b="b"/>
                <a:pathLst>
                  <a:path w="20277" h="20160" extrusionOk="0">
                    <a:moveTo>
                      <a:pt x="16416" y="20160"/>
                    </a:moveTo>
                    <a:cubicBezTo>
                      <a:pt x="17280" y="19260"/>
                      <a:pt x="17280" y="19260"/>
                      <a:pt x="18144" y="18360"/>
                    </a:cubicBezTo>
                    <a:cubicBezTo>
                      <a:pt x="21600" y="13860"/>
                      <a:pt x="20736" y="5760"/>
                      <a:pt x="16416" y="2160"/>
                    </a:cubicBezTo>
                    <a:cubicBezTo>
                      <a:pt x="11232" y="-1440"/>
                      <a:pt x="4320" y="-540"/>
                      <a:pt x="0" y="4860"/>
                    </a:cubicBezTo>
                    <a:cubicBezTo>
                      <a:pt x="0" y="4860"/>
                      <a:pt x="0" y="4860"/>
                      <a:pt x="0" y="5760"/>
                    </a:cubicBezTo>
                    <a:cubicBezTo>
                      <a:pt x="6912" y="8460"/>
                      <a:pt x="12960" y="13860"/>
                      <a:pt x="16416" y="20160"/>
                    </a:cubicBezTo>
                    <a:close/>
                  </a:path>
                </a:pathLst>
              </a:custGeom>
              <a:solidFill>
                <a:srgbClr val="FFFFFF"/>
              </a:solidFill>
              <a:ln w="12700" cap="flat">
                <a:noFill/>
                <a:miter lim="400000"/>
              </a:ln>
              <a:effectLst/>
            </p:spPr>
            <p:txBody>
              <a:bodyPr wrap="square" lIns="45718" tIns="45718" rIns="45718" bIns="45718" numCol="1" anchor="t">
                <a:noAutofit/>
              </a:bodyPr>
              <a:lstStyle/>
              <a:p>
                <a:pPr>
                  <a:defRPr sz="24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2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34" name="Freeform 113"/>
              <p:cNvSpPr/>
              <p:nvPr/>
            </p:nvSpPr>
            <p:spPr>
              <a:xfrm>
                <a:off x="16151" y="48629"/>
                <a:ext cx="489096" cy="527084"/>
              </a:xfrm>
              <a:custGeom>
                <a:avLst/>
                <a:gdLst/>
                <a:ahLst/>
                <a:cxnLst>
                  <a:cxn ang="0">
                    <a:pos x="wd2" y="hd2"/>
                  </a:cxn>
                  <a:cxn ang="5400000">
                    <a:pos x="wd2" y="hd2"/>
                  </a:cxn>
                  <a:cxn ang="10800000">
                    <a:pos x="wd2" y="hd2"/>
                  </a:cxn>
                  <a:cxn ang="16200000">
                    <a:pos x="wd2" y="hd2"/>
                  </a:cxn>
                </a:cxnLst>
                <a:rect l="0" t="0" r="r" b="b"/>
                <a:pathLst>
                  <a:path w="21600" h="21195" extrusionOk="0">
                    <a:moveTo>
                      <a:pt x="12723" y="0"/>
                    </a:moveTo>
                    <a:cubicBezTo>
                      <a:pt x="12427" y="0"/>
                      <a:pt x="12427" y="0"/>
                      <a:pt x="12427" y="0"/>
                    </a:cubicBezTo>
                    <a:cubicBezTo>
                      <a:pt x="12427" y="0"/>
                      <a:pt x="12427" y="0"/>
                      <a:pt x="12427" y="0"/>
                    </a:cubicBezTo>
                    <a:cubicBezTo>
                      <a:pt x="12427" y="0"/>
                      <a:pt x="12132" y="0"/>
                      <a:pt x="12132" y="0"/>
                    </a:cubicBezTo>
                    <a:cubicBezTo>
                      <a:pt x="12132" y="0"/>
                      <a:pt x="12132" y="0"/>
                      <a:pt x="12132" y="0"/>
                    </a:cubicBezTo>
                    <a:cubicBezTo>
                      <a:pt x="12132" y="0"/>
                      <a:pt x="11836" y="0"/>
                      <a:pt x="11836" y="0"/>
                    </a:cubicBezTo>
                    <a:cubicBezTo>
                      <a:pt x="11836" y="0"/>
                      <a:pt x="11836" y="0"/>
                      <a:pt x="11836" y="0"/>
                    </a:cubicBezTo>
                    <a:cubicBezTo>
                      <a:pt x="11836" y="0"/>
                      <a:pt x="11540" y="0"/>
                      <a:pt x="11540" y="0"/>
                    </a:cubicBezTo>
                    <a:cubicBezTo>
                      <a:pt x="11540" y="0"/>
                      <a:pt x="11540" y="0"/>
                      <a:pt x="11540" y="0"/>
                    </a:cubicBezTo>
                    <a:cubicBezTo>
                      <a:pt x="11540" y="0"/>
                      <a:pt x="11244" y="0"/>
                      <a:pt x="11244" y="0"/>
                    </a:cubicBezTo>
                    <a:cubicBezTo>
                      <a:pt x="11244" y="0"/>
                      <a:pt x="11244" y="0"/>
                      <a:pt x="11244" y="0"/>
                    </a:cubicBezTo>
                    <a:cubicBezTo>
                      <a:pt x="11244" y="0"/>
                      <a:pt x="11244" y="0"/>
                      <a:pt x="10948" y="0"/>
                    </a:cubicBezTo>
                    <a:cubicBezTo>
                      <a:pt x="10948" y="0"/>
                      <a:pt x="10948" y="0"/>
                      <a:pt x="10652" y="0"/>
                    </a:cubicBezTo>
                    <a:cubicBezTo>
                      <a:pt x="10652" y="0"/>
                      <a:pt x="10652" y="0"/>
                      <a:pt x="10356" y="0"/>
                    </a:cubicBezTo>
                    <a:cubicBezTo>
                      <a:pt x="10356" y="0"/>
                      <a:pt x="10356" y="0"/>
                      <a:pt x="10060" y="0"/>
                    </a:cubicBezTo>
                    <a:cubicBezTo>
                      <a:pt x="10060" y="0"/>
                      <a:pt x="10060" y="0"/>
                      <a:pt x="9764" y="0"/>
                    </a:cubicBezTo>
                    <a:cubicBezTo>
                      <a:pt x="9764" y="0"/>
                      <a:pt x="9764" y="0"/>
                      <a:pt x="9468" y="0"/>
                    </a:cubicBezTo>
                    <a:cubicBezTo>
                      <a:pt x="9468" y="0"/>
                      <a:pt x="9468" y="0"/>
                      <a:pt x="9468" y="0"/>
                    </a:cubicBezTo>
                    <a:cubicBezTo>
                      <a:pt x="9468" y="0"/>
                      <a:pt x="9468" y="0"/>
                      <a:pt x="9468" y="0"/>
                    </a:cubicBezTo>
                    <a:cubicBezTo>
                      <a:pt x="9468" y="0"/>
                      <a:pt x="9468" y="0"/>
                      <a:pt x="9468" y="0"/>
                    </a:cubicBezTo>
                    <a:cubicBezTo>
                      <a:pt x="9173" y="0"/>
                      <a:pt x="9173" y="0"/>
                      <a:pt x="9173" y="0"/>
                    </a:cubicBezTo>
                    <a:cubicBezTo>
                      <a:pt x="9173" y="0"/>
                      <a:pt x="9173" y="0"/>
                      <a:pt x="9173" y="0"/>
                    </a:cubicBezTo>
                    <a:cubicBezTo>
                      <a:pt x="8877" y="0"/>
                      <a:pt x="8877" y="0"/>
                      <a:pt x="8877" y="0"/>
                    </a:cubicBezTo>
                    <a:cubicBezTo>
                      <a:pt x="3847" y="1080"/>
                      <a:pt x="0" y="5130"/>
                      <a:pt x="0" y="9990"/>
                    </a:cubicBezTo>
                    <a:cubicBezTo>
                      <a:pt x="0" y="12690"/>
                      <a:pt x="1184" y="15390"/>
                      <a:pt x="3551" y="17280"/>
                    </a:cubicBezTo>
                    <a:cubicBezTo>
                      <a:pt x="2071" y="18630"/>
                      <a:pt x="2071" y="18630"/>
                      <a:pt x="2071" y="18630"/>
                    </a:cubicBezTo>
                    <a:cubicBezTo>
                      <a:pt x="1184" y="19170"/>
                      <a:pt x="1479" y="20790"/>
                      <a:pt x="2071" y="20790"/>
                    </a:cubicBezTo>
                    <a:cubicBezTo>
                      <a:pt x="2663" y="21330"/>
                      <a:pt x="3551" y="21330"/>
                      <a:pt x="4142" y="20790"/>
                    </a:cubicBezTo>
                    <a:cubicBezTo>
                      <a:pt x="4734" y="20250"/>
                      <a:pt x="5918" y="19440"/>
                      <a:pt x="6214" y="18900"/>
                    </a:cubicBezTo>
                    <a:cubicBezTo>
                      <a:pt x="7397" y="19440"/>
                      <a:pt x="9173" y="19710"/>
                      <a:pt x="10652" y="19710"/>
                    </a:cubicBezTo>
                    <a:cubicBezTo>
                      <a:pt x="12427" y="19710"/>
                      <a:pt x="13907" y="19440"/>
                      <a:pt x="15386" y="18900"/>
                    </a:cubicBezTo>
                    <a:cubicBezTo>
                      <a:pt x="15682" y="19440"/>
                      <a:pt x="16866" y="20250"/>
                      <a:pt x="17162" y="20790"/>
                    </a:cubicBezTo>
                    <a:cubicBezTo>
                      <a:pt x="18345" y="21600"/>
                      <a:pt x="19233" y="20790"/>
                      <a:pt x="19529" y="20790"/>
                    </a:cubicBezTo>
                    <a:cubicBezTo>
                      <a:pt x="20121" y="19980"/>
                      <a:pt x="20121" y="19170"/>
                      <a:pt x="19529" y="18630"/>
                    </a:cubicBezTo>
                    <a:cubicBezTo>
                      <a:pt x="18049" y="17280"/>
                      <a:pt x="18049" y="17280"/>
                      <a:pt x="18049" y="17280"/>
                    </a:cubicBezTo>
                    <a:cubicBezTo>
                      <a:pt x="20121" y="15390"/>
                      <a:pt x="21600" y="12690"/>
                      <a:pt x="21600" y="9990"/>
                    </a:cubicBezTo>
                    <a:cubicBezTo>
                      <a:pt x="21600" y="5130"/>
                      <a:pt x="17753" y="1080"/>
                      <a:pt x="12723" y="0"/>
                    </a:cubicBezTo>
                    <a:close/>
                    <a:moveTo>
                      <a:pt x="10652" y="17550"/>
                    </a:moveTo>
                    <a:cubicBezTo>
                      <a:pt x="6214" y="17550"/>
                      <a:pt x="2367" y="14040"/>
                      <a:pt x="2367" y="9990"/>
                    </a:cubicBezTo>
                    <a:cubicBezTo>
                      <a:pt x="2367" y="5670"/>
                      <a:pt x="6214" y="2160"/>
                      <a:pt x="10652" y="2160"/>
                    </a:cubicBezTo>
                    <a:cubicBezTo>
                      <a:pt x="15386" y="2160"/>
                      <a:pt x="18937" y="5670"/>
                      <a:pt x="18937" y="9990"/>
                    </a:cubicBezTo>
                    <a:cubicBezTo>
                      <a:pt x="18937" y="14040"/>
                      <a:pt x="15386" y="17550"/>
                      <a:pt x="10652" y="17550"/>
                    </a:cubicBezTo>
                    <a:close/>
                  </a:path>
                </a:pathLst>
              </a:custGeom>
              <a:solidFill>
                <a:srgbClr val="FFFFFF"/>
              </a:solidFill>
              <a:ln w="12700" cap="flat">
                <a:noFill/>
                <a:miter lim="400000"/>
              </a:ln>
              <a:effectLst/>
            </p:spPr>
            <p:txBody>
              <a:bodyPr wrap="square" lIns="45718" tIns="45718" rIns="45718" bIns="45718" numCol="1" anchor="t">
                <a:noAutofit/>
              </a:bodyPr>
              <a:lstStyle/>
              <a:p>
                <a:pPr>
                  <a:defRPr sz="24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2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35" name="Freeform 114"/>
              <p:cNvSpPr/>
              <p:nvPr/>
            </p:nvSpPr>
            <p:spPr>
              <a:xfrm>
                <a:off x="0" y="0"/>
                <a:ext cx="163157" cy="150405"/>
              </a:xfrm>
              <a:custGeom>
                <a:avLst/>
                <a:gdLst/>
                <a:ahLst/>
                <a:cxnLst>
                  <a:cxn ang="0">
                    <a:pos x="wd2" y="hd2"/>
                  </a:cxn>
                  <a:cxn ang="5400000">
                    <a:pos x="wd2" y="hd2"/>
                  </a:cxn>
                  <a:cxn ang="10800000">
                    <a:pos x="wd2" y="hd2"/>
                  </a:cxn>
                  <a:cxn ang="16200000">
                    <a:pos x="wd2" y="hd2"/>
                  </a:cxn>
                </a:cxnLst>
                <a:rect l="0" t="0" r="r" b="b"/>
                <a:pathLst>
                  <a:path w="20106" h="20160" extrusionOk="0">
                    <a:moveTo>
                      <a:pt x="3491" y="20160"/>
                    </a:moveTo>
                    <a:cubicBezTo>
                      <a:pt x="7644" y="13860"/>
                      <a:pt x="13460" y="8460"/>
                      <a:pt x="20106" y="5760"/>
                    </a:cubicBezTo>
                    <a:cubicBezTo>
                      <a:pt x="20106" y="4860"/>
                      <a:pt x="19275" y="4860"/>
                      <a:pt x="19275" y="4860"/>
                    </a:cubicBezTo>
                    <a:cubicBezTo>
                      <a:pt x="15952" y="-540"/>
                      <a:pt x="9306" y="-1440"/>
                      <a:pt x="4321" y="2160"/>
                    </a:cubicBezTo>
                    <a:cubicBezTo>
                      <a:pt x="-663" y="5760"/>
                      <a:pt x="-1494" y="13860"/>
                      <a:pt x="2660" y="18360"/>
                    </a:cubicBezTo>
                    <a:cubicBezTo>
                      <a:pt x="2660" y="19260"/>
                      <a:pt x="3491" y="19260"/>
                      <a:pt x="3491" y="20160"/>
                    </a:cubicBezTo>
                    <a:close/>
                  </a:path>
                </a:pathLst>
              </a:custGeom>
              <a:solidFill>
                <a:srgbClr val="FFFFFF"/>
              </a:solidFill>
              <a:ln w="12700" cap="flat">
                <a:noFill/>
                <a:miter lim="400000"/>
              </a:ln>
              <a:effectLst/>
            </p:spPr>
            <p:txBody>
              <a:bodyPr wrap="square" lIns="45718" tIns="45718" rIns="45718" bIns="45718" numCol="1" anchor="t">
                <a:noAutofit/>
              </a:bodyPr>
              <a:lstStyle/>
              <a:p>
                <a:pPr>
                  <a:defRPr sz="24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2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36" name="Freeform 115"/>
              <p:cNvSpPr/>
              <p:nvPr/>
            </p:nvSpPr>
            <p:spPr>
              <a:xfrm>
                <a:off x="250797" y="116478"/>
                <a:ext cx="19792" cy="79161"/>
              </a:xfrm>
              <a:custGeom>
                <a:avLst/>
                <a:gdLst/>
                <a:ahLst/>
                <a:cxnLst>
                  <a:cxn ang="0">
                    <a:pos x="wd2" y="hd2"/>
                  </a:cxn>
                  <a:cxn ang="5400000">
                    <a:pos x="wd2" y="hd2"/>
                  </a:cxn>
                  <a:cxn ang="10800000">
                    <a:pos x="wd2" y="hd2"/>
                  </a:cxn>
                  <a:cxn ang="16200000">
                    <a:pos x="wd2" y="hd2"/>
                  </a:cxn>
                </a:cxnLst>
                <a:rect l="0" t="0" r="r" b="b"/>
                <a:pathLst>
                  <a:path w="21600" h="21600" extrusionOk="0">
                    <a:moveTo>
                      <a:pt x="7200" y="21600"/>
                    </a:moveTo>
                    <a:cubicBezTo>
                      <a:pt x="14400" y="21600"/>
                      <a:pt x="21600" y="19800"/>
                      <a:pt x="21600" y="18000"/>
                    </a:cubicBezTo>
                    <a:cubicBezTo>
                      <a:pt x="21600" y="3600"/>
                      <a:pt x="21600" y="3600"/>
                      <a:pt x="21600" y="3600"/>
                    </a:cubicBezTo>
                    <a:cubicBezTo>
                      <a:pt x="21600" y="1800"/>
                      <a:pt x="14400" y="0"/>
                      <a:pt x="7200" y="0"/>
                    </a:cubicBezTo>
                    <a:cubicBezTo>
                      <a:pt x="0" y="0"/>
                      <a:pt x="0" y="1800"/>
                      <a:pt x="0" y="3600"/>
                    </a:cubicBezTo>
                    <a:cubicBezTo>
                      <a:pt x="0" y="18000"/>
                      <a:pt x="0" y="18000"/>
                      <a:pt x="0" y="18000"/>
                    </a:cubicBezTo>
                    <a:cubicBezTo>
                      <a:pt x="0" y="19800"/>
                      <a:pt x="0" y="21600"/>
                      <a:pt x="7200" y="21600"/>
                    </a:cubicBezTo>
                    <a:close/>
                  </a:path>
                </a:pathLst>
              </a:custGeom>
              <a:solidFill>
                <a:srgbClr val="FFFFFF"/>
              </a:solidFill>
              <a:ln w="12700" cap="flat">
                <a:noFill/>
                <a:miter lim="400000"/>
              </a:ln>
              <a:effectLst/>
            </p:spPr>
            <p:txBody>
              <a:bodyPr wrap="square" lIns="45718" tIns="45718" rIns="45718" bIns="45718" numCol="1" anchor="t">
                <a:noAutofit/>
              </a:bodyPr>
              <a:lstStyle/>
              <a:p>
                <a:pPr>
                  <a:defRPr sz="24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2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37" name="Freeform 116"/>
              <p:cNvSpPr/>
              <p:nvPr/>
            </p:nvSpPr>
            <p:spPr>
              <a:xfrm>
                <a:off x="75514" y="283278"/>
                <a:ext cx="79161" cy="19792"/>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cubicBezTo>
                      <a:pt x="3600" y="0"/>
                      <a:pt x="3600" y="0"/>
                      <a:pt x="3600" y="0"/>
                    </a:cubicBezTo>
                    <a:cubicBezTo>
                      <a:pt x="1800" y="0"/>
                      <a:pt x="0" y="7200"/>
                      <a:pt x="0" y="14400"/>
                    </a:cubicBezTo>
                    <a:cubicBezTo>
                      <a:pt x="0" y="21600"/>
                      <a:pt x="1800" y="21600"/>
                      <a:pt x="3600" y="21600"/>
                    </a:cubicBezTo>
                    <a:cubicBezTo>
                      <a:pt x="18000" y="21600"/>
                      <a:pt x="18000" y="21600"/>
                      <a:pt x="18000" y="21600"/>
                    </a:cubicBezTo>
                    <a:cubicBezTo>
                      <a:pt x="19800" y="21600"/>
                      <a:pt x="21600" y="21600"/>
                      <a:pt x="21600" y="14400"/>
                    </a:cubicBezTo>
                    <a:cubicBezTo>
                      <a:pt x="21600" y="7200"/>
                      <a:pt x="19800" y="0"/>
                      <a:pt x="18000" y="0"/>
                    </a:cubicBezTo>
                    <a:close/>
                  </a:path>
                </a:pathLst>
              </a:custGeom>
              <a:solidFill>
                <a:srgbClr val="FFFFFF"/>
              </a:solidFill>
              <a:ln w="12700" cap="flat">
                <a:noFill/>
                <a:miter lim="400000"/>
              </a:ln>
              <a:effectLst/>
            </p:spPr>
            <p:txBody>
              <a:bodyPr wrap="square" lIns="45718" tIns="45718" rIns="45718" bIns="45718" numCol="1" anchor="t">
                <a:noAutofit/>
              </a:bodyPr>
              <a:lstStyle/>
              <a:p>
                <a:pPr>
                  <a:defRPr sz="24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2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38" name="Freeform 117"/>
              <p:cNvSpPr/>
              <p:nvPr/>
            </p:nvSpPr>
            <p:spPr>
              <a:xfrm>
                <a:off x="355402" y="283278"/>
                <a:ext cx="81988" cy="19792"/>
              </a:xfrm>
              <a:custGeom>
                <a:avLst/>
                <a:gdLst/>
                <a:ahLst/>
                <a:cxnLst>
                  <a:cxn ang="0">
                    <a:pos x="wd2" y="hd2"/>
                  </a:cxn>
                  <a:cxn ang="5400000">
                    <a:pos x="wd2" y="hd2"/>
                  </a:cxn>
                  <a:cxn ang="10800000">
                    <a:pos x="wd2" y="hd2"/>
                  </a:cxn>
                  <a:cxn ang="16200000">
                    <a:pos x="wd2" y="hd2"/>
                  </a:cxn>
                </a:cxnLst>
                <a:rect l="0" t="0" r="r" b="b"/>
                <a:pathLst>
                  <a:path w="21600" h="21600" extrusionOk="0">
                    <a:moveTo>
                      <a:pt x="18000" y="0"/>
                    </a:moveTo>
                    <a:cubicBezTo>
                      <a:pt x="3600" y="0"/>
                      <a:pt x="3600" y="0"/>
                      <a:pt x="3600" y="0"/>
                    </a:cubicBezTo>
                    <a:cubicBezTo>
                      <a:pt x="1800" y="0"/>
                      <a:pt x="0" y="7200"/>
                      <a:pt x="0" y="14400"/>
                    </a:cubicBezTo>
                    <a:cubicBezTo>
                      <a:pt x="0" y="21600"/>
                      <a:pt x="1800" y="21600"/>
                      <a:pt x="3600" y="21600"/>
                    </a:cubicBezTo>
                    <a:cubicBezTo>
                      <a:pt x="18000" y="21600"/>
                      <a:pt x="18000" y="21600"/>
                      <a:pt x="18000" y="21600"/>
                    </a:cubicBezTo>
                    <a:cubicBezTo>
                      <a:pt x="19800" y="21600"/>
                      <a:pt x="21600" y="21600"/>
                      <a:pt x="21600" y="14400"/>
                    </a:cubicBezTo>
                    <a:cubicBezTo>
                      <a:pt x="21600" y="7200"/>
                      <a:pt x="19800" y="0"/>
                      <a:pt x="18000" y="0"/>
                    </a:cubicBezTo>
                    <a:close/>
                  </a:path>
                </a:pathLst>
              </a:custGeom>
              <a:solidFill>
                <a:srgbClr val="FFFFFF"/>
              </a:solidFill>
              <a:ln w="12700" cap="flat">
                <a:noFill/>
                <a:miter lim="400000"/>
              </a:ln>
              <a:effectLst/>
            </p:spPr>
            <p:txBody>
              <a:bodyPr wrap="square" lIns="45718" tIns="45718" rIns="45718" bIns="45718" numCol="1" anchor="t">
                <a:noAutofit/>
              </a:bodyPr>
              <a:lstStyle/>
              <a:p>
                <a:pPr>
                  <a:defRPr sz="24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2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39" name="Freeform 118"/>
              <p:cNvSpPr/>
              <p:nvPr/>
            </p:nvSpPr>
            <p:spPr>
              <a:xfrm>
                <a:off x="250797" y="396363"/>
                <a:ext cx="19792" cy="81989"/>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cubicBezTo>
                      <a:pt x="0" y="0"/>
                      <a:pt x="0" y="1800"/>
                      <a:pt x="0" y="1800"/>
                    </a:cubicBezTo>
                    <a:cubicBezTo>
                      <a:pt x="0" y="18000"/>
                      <a:pt x="0" y="18000"/>
                      <a:pt x="0" y="18000"/>
                    </a:cubicBezTo>
                    <a:cubicBezTo>
                      <a:pt x="0" y="19800"/>
                      <a:pt x="0" y="21600"/>
                      <a:pt x="7200" y="21600"/>
                    </a:cubicBezTo>
                    <a:cubicBezTo>
                      <a:pt x="14400" y="21600"/>
                      <a:pt x="21600" y="19800"/>
                      <a:pt x="21600" y="18000"/>
                    </a:cubicBezTo>
                    <a:cubicBezTo>
                      <a:pt x="21600" y="1800"/>
                      <a:pt x="21600" y="1800"/>
                      <a:pt x="21600" y="1800"/>
                    </a:cubicBezTo>
                    <a:cubicBezTo>
                      <a:pt x="21600" y="1800"/>
                      <a:pt x="14400" y="0"/>
                      <a:pt x="7200" y="0"/>
                    </a:cubicBezTo>
                    <a:close/>
                  </a:path>
                </a:pathLst>
              </a:custGeom>
              <a:solidFill>
                <a:srgbClr val="FFFFFF"/>
              </a:solidFill>
              <a:ln w="12700" cap="flat">
                <a:noFill/>
                <a:miter lim="400000"/>
              </a:ln>
              <a:effectLst/>
            </p:spPr>
            <p:txBody>
              <a:bodyPr wrap="square" lIns="45718" tIns="45718" rIns="45718" bIns="45718" numCol="1" anchor="t">
                <a:noAutofit/>
              </a:bodyPr>
              <a:lstStyle/>
              <a:p>
                <a:pPr>
                  <a:defRPr sz="24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2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40" name="Freeform 119"/>
              <p:cNvSpPr/>
              <p:nvPr/>
            </p:nvSpPr>
            <p:spPr>
              <a:xfrm>
                <a:off x="149020" y="170193"/>
                <a:ext cx="229000" cy="152666"/>
              </a:xfrm>
              <a:custGeom>
                <a:avLst/>
                <a:gdLst/>
                <a:ahLst/>
                <a:cxnLst>
                  <a:cxn ang="0">
                    <a:pos x="wd2" y="hd2"/>
                  </a:cxn>
                  <a:cxn ang="5400000">
                    <a:pos x="wd2" y="hd2"/>
                  </a:cxn>
                  <a:cxn ang="10800000">
                    <a:pos x="wd2" y="hd2"/>
                  </a:cxn>
                  <a:cxn ang="16200000">
                    <a:pos x="wd2" y="hd2"/>
                  </a:cxn>
                </a:cxnLst>
                <a:rect l="0" t="0" r="r" b="b"/>
                <a:pathLst>
                  <a:path w="21600" h="21600" extrusionOk="0">
                    <a:moveTo>
                      <a:pt x="11435" y="16904"/>
                    </a:moveTo>
                    <a:cubicBezTo>
                      <a:pt x="20965" y="2817"/>
                      <a:pt x="20965" y="2817"/>
                      <a:pt x="20965" y="2817"/>
                    </a:cubicBezTo>
                    <a:cubicBezTo>
                      <a:pt x="20965" y="2817"/>
                      <a:pt x="21600" y="1878"/>
                      <a:pt x="21600" y="1878"/>
                    </a:cubicBezTo>
                    <a:cubicBezTo>
                      <a:pt x="21600" y="1878"/>
                      <a:pt x="20965" y="939"/>
                      <a:pt x="20965" y="939"/>
                    </a:cubicBezTo>
                    <a:cubicBezTo>
                      <a:pt x="20965" y="939"/>
                      <a:pt x="20329" y="0"/>
                      <a:pt x="20329" y="0"/>
                    </a:cubicBezTo>
                    <a:cubicBezTo>
                      <a:pt x="20329" y="0"/>
                      <a:pt x="19694" y="939"/>
                      <a:pt x="19694" y="939"/>
                    </a:cubicBezTo>
                    <a:cubicBezTo>
                      <a:pt x="12706" y="11270"/>
                      <a:pt x="12706" y="11270"/>
                      <a:pt x="12706" y="11270"/>
                    </a:cubicBezTo>
                    <a:cubicBezTo>
                      <a:pt x="10165" y="15026"/>
                      <a:pt x="10165" y="15026"/>
                      <a:pt x="10165" y="15026"/>
                    </a:cubicBezTo>
                    <a:cubicBezTo>
                      <a:pt x="10165" y="15026"/>
                      <a:pt x="10165" y="15026"/>
                      <a:pt x="10165" y="15026"/>
                    </a:cubicBezTo>
                    <a:cubicBezTo>
                      <a:pt x="10165" y="15026"/>
                      <a:pt x="10165" y="15026"/>
                      <a:pt x="10165" y="15026"/>
                    </a:cubicBezTo>
                    <a:cubicBezTo>
                      <a:pt x="9529" y="14087"/>
                      <a:pt x="9529" y="14087"/>
                      <a:pt x="9529" y="14087"/>
                    </a:cubicBezTo>
                    <a:cubicBezTo>
                      <a:pt x="9529" y="14087"/>
                      <a:pt x="9529" y="14087"/>
                      <a:pt x="9529" y="14087"/>
                    </a:cubicBezTo>
                    <a:cubicBezTo>
                      <a:pt x="9529" y="14087"/>
                      <a:pt x="9529" y="14087"/>
                      <a:pt x="9529" y="14087"/>
                    </a:cubicBezTo>
                    <a:cubicBezTo>
                      <a:pt x="2541" y="6574"/>
                      <a:pt x="2541" y="6574"/>
                      <a:pt x="2541" y="6574"/>
                    </a:cubicBezTo>
                    <a:cubicBezTo>
                      <a:pt x="1906" y="5635"/>
                      <a:pt x="1906" y="5635"/>
                      <a:pt x="1271" y="5635"/>
                    </a:cubicBezTo>
                    <a:cubicBezTo>
                      <a:pt x="1271" y="5635"/>
                      <a:pt x="635" y="6574"/>
                      <a:pt x="635" y="6574"/>
                    </a:cubicBezTo>
                    <a:cubicBezTo>
                      <a:pt x="0" y="7513"/>
                      <a:pt x="0" y="7513"/>
                      <a:pt x="0" y="8452"/>
                    </a:cubicBezTo>
                    <a:cubicBezTo>
                      <a:pt x="0" y="8452"/>
                      <a:pt x="635" y="9391"/>
                      <a:pt x="635" y="9391"/>
                    </a:cubicBezTo>
                    <a:cubicBezTo>
                      <a:pt x="8259" y="17843"/>
                      <a:pt x="8259" y="17843"/>
                      <a:pt x="8259" y="17843"/>
                    </a:cubicBezTo>
                    <a:cubicBezTo>
                      <a:pt x="7624" y="18783"/>
                      <a:pt x="7624" y="18783"/>
                      <a:pt x="7624" y="18783"/>
                    </a:cubicBezTo>
                    <a:cubicBezTo>
                      <a:pt x="6988" y="19722"/>
                      <a:pt x="6988" y="19722"/>
                      <a:pt x="6988" y="19722"/>
                    </a:cubicBezTo>
                    <a:cubicBezTo>
                      <a:pt x="6988" y="20661"/>
                      <a:pt x="6988" y="20661"/>
                      <a:pt x="7624" y="21600"/>
                    </a:cubicBezTo>
                    <a:cubicBezTo>
                      <a:pt x="7624" y="21600"/>
                      <a:pt x="7624" y="21600"/>
                      <a:pt x="8259" y="21600"/>
                    </a:cubicBezTo>
                    <a:cubicBezTo>
                      <a:pt x="10165" y="19722"/>
                      <a:pt x="10165" y="19722"/>
                      <a:pt x="10165" y="19722"/>
                    </a:cubicBezTo>
                    <a:cubicBezTo>
                      <a:pt x="10800" y="20661"/>
                      <a:pt x="10800" y="20661"/>
                      <a:pt x="10800" y="20661"/>
                    </a:cubicBezTo>
                    <a:cubicBezTo>
                      <a:pt x="11435" y="21600"/>
                      <a:pt x="11435" y="21600"/>
                      <a:pt x="11435" y="21600"/>
                    </a:cubicBezTo>
                    <a:cubicBezTo>
                      <a:pt x="11435" y="21600"/>
                      <a:pt x="12071" y="21600"/>
                      <a:pt x="12706" y="21600"/>
                    </a:cubicBezTo>
                    <a:cubicBezTo>
                      <a:pt x="13341" y="21600"/>
                      <a:pt x="13976" y="20661"/>
                      <a:pt x="13341" y="19722"/>
                    </a:cubicBezTo>
                    <a:cubicBezTo>
                      <a:pt x="13341" y="18783"/>
                      <a:pt x="13341" y="18783"/>
                      <a:pt x="13341" y="17843"/>
                    </a:cubicBezTo>
                    <a:lnTo>
                      <a:pt x="11435" y="16904"/>
                    </a:lnTo>
                    <a:close/>
                  </a:path>
                </a:pathLst>
              </a:custGeom>
              <a:solidFill>
                <a:srgbClr val="FFFFFF"/>
              </a:solidFill>
              <a:ln w="12700" cap="flat">
                <a:noFill/>
                <a:miter lim="400000"/>
              </a:ln>
              <a:effectLst/>
            </p:spPr>
            <p:txBody>
              <a:bodyPr wrap="square" lIns="45718" tIns="45718" rIns="45718" bIns="45718" numCol="1" anchor="t">
                <a:noAutofit/>
              </a:bodyPr>
              <a:lstStyle/>
              <a:p>
                <a:pPr>
                  <a:defRPr sz="24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28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grpSp>
      <p:grpSp>
        <p:nvGrpSpPr>
          <p:cNvPr id="16" name="组合 15"/>
          <p:cNvGrpSpPr/>
          <p:nvPr/>
        </p:nvGrpSpPr>
        <p:grpSpPr>
          <a:xfrm>
            <a:off x="387985" y="384810"/>
            <a:ext cx="4305300" cy="510540"/>
            <a:chOff x="611" y="606"/>
            <a:chExt cx="6780" cy="804"/>
          </a:xfrm>
        </p:grpSpPr>
        <p:grpSp>
          <p:nvGrpSpPr>
            <p:cNvPr id="6" name="组合 5"/>
            <p:cNvGrpSpPr/>
            <p:nvPr/>
          </p:nvGrpSpPr>
          <p:grpSpPr>
            <a:xfrm>
              <a:off x="1357" y="606"/>
              <a:ext cx="6035" cy="804"/>
              <a:chOff x="1482" y="298"/>
              <a:chExt cx="6035" cy="804"/>
            </a:xfrm>
          </p:grpSpPr>
          <p:sp>
            <p:nvSpPr>
              <p:cNvPr id="7" name="文本框 6"/>
              <p:cNvSpPr txBox="1"/>
              <p:nvPr/>
            </p:nvSpPr>
            <p:spPr>
              <a:xfrm>
                <a:off x="1482" y="298"/>
                <a:ext cx="3211" cy="580"/>
              </a:xfrm>
              <a:prstGeom prst="rect">
                <a:avLst/>
              </a:prstGeom>
              <a:noFill/>
            </p:spPr>
            <p:txBody>
              <a:bodyPr wrap="square" rtlCol="0">
                <a:spAutoFit/>
                <a:scene3d>
                  <a:camera prst="orthographicFront"/>
                  <a:lightRig rig="threePt" dir="t"/>
                </a:scene3d>
                <a:sp3d contourW="12700"/>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输入内容你的标题</a:t>
                </a:r>
              </a:p>
            </p:txBody>
          </p:sp>
          <p:sp>
            <p:nvSpPr>
              <p:cNvPr id="2" name="文本框 1"/>
              <p:cNvSpPr txBox="1"/>
              <p:nvPr/>
            </p:nvSpPr>
            <p:spPr>
              <a:xfrm>
                <a:off x="1482" y="697"/>
                <a:ext cx="6035" cy="40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90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print the presentation and make it into a film to be</a:t>
                </a:r>
              </a:p>
            </p:txBody>
          </p:sp>
        </p:grpSp>
        <p:pic>
          <p:nvPicPr>
            <p:cNvPr id="4" name="图片 3" descr="4"/>
            <p:cNvPicPr>
              <a:picLocks noChangeAspect="1"/>
            </p:cNvPicPr>
            <p:nvPr/>
          </p:nvPicPr>
          <p:blipFill>
            <a:blip r:embed="rId3"/>
            <a:srcRect l="2668" t="59043" r="70023" b="4545"/>
            <a:stretch>
              <a:fillRect/>
            </a:stretch>
          </p:blipFill>
          <p:spPr>
            <a:xfrm>
              <a:off x="611" y="606"/>
              <a:ext cx="746" cy="746"/>
            </a:xfrm>
            <a:prstGeom prst="ellipse">
              <a:avLst/>
            </a:prstGeom>
          </p:spPr>
        </p:pic>
      </p:grpSp>
    </p:spTree>
  </p:cSld>
  <p:clrMapOvr>
    <a:masterClrMapping/>
  </p:clrMapOvr>
  <mc:AlternateContent xmlns:mc="http://schemas.openxmlformats.org/markup-compatibility/2006" xmlns:p14="http://schemas.microsoft.com/office/powerpoint/2010/main">
    <mc:Choice Requires="p14">
      <p:transition spd="slow" p14:dur="1200" advClick="0" advTm="8000">
        <p14:prism/>
      </p:transition>
    </mc:Choice>
    <mc:Fallback xmlns="">
      <p:transition spd="slow" advClick="0" advTm="8000">
        <p:fade/>
      </p:transition>
    </mc:Fallback>
  </mc:AlternateContent>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87985" y="384810"/>
            <a:ext cx="4305300" cy="510540"/>
            <a:chOff x="611" y="606"/>
            <a:chExt cx="6780" cy="804"/>
          </a:xfrm>
        </p:grpSpPr>
        <p:grpSp>
          <p:nvGrpSpPr>
            <p:cNvPr id="6" name="组合 5"/>
            <p:cNvGrpSpPr/>
            <p:nvPr/>
          </p:nvGrpSpPr>
          <p:grpSpPr>
            <a:xfrm>
              <a:off x="1357" y="606"/>
              <a:ext cx="6035" cy="804"/>
              <a:chOff x="1482" y="298"/>
              <a:chExt cx="6035" cy="804"/>
            </a:xfrm>
          </p:grpSpPr>
          <p:sp>
            <p:nvSpPr>
              <p:cNvPr id="7" name="文本框 6"/>
              <p:cNvSpPr txBox="1"/>
              <p:nvPr/>
            </p:nvSpPr>
            <p:spPr>
              <a:xfrm>
                <a:off x="1482" y="298"/>
                <a:ext cx="3211" cy="580"/>
              </a:xfrm>
              <a:prstGeom prst="rect">
                <a:avLst/>
              </a:prstGeom>
              <a:noFill/>
            </p:spPr>
            <p:txBody>
              <a:bodyPr wrap="square" rtlCol="0">
                <a:spAutoFit/>
                <a:scene3d>
                  <a:camera prst="orthographicFront"/>
                  <a:lightRig rig="threePt" dir="t"/>
                </a:scene3d>
                <a:sp3d contourW="12700"/>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输入内容你的标题</a:t>
                </a:r>
              </a:p>
            </p:txBody>
          </p:sp>
          <p:sp>
            <p:nvSpPr>
              <p:cNvPr id="2" name="文本框 1"/>
              <p:cNvSpPr txBox="1"/>
              <p:nvPr/>
            </p:nvSpPr>
            <p:spPr>
              <a:xfrm>
                <a:off x="1482" y="697"/>
                <a:ext cx="6035" cy="40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90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print the presentation and make it into a film to be</a:t>
                </a:r>
              </a:p>
            </p:txBody>
          </p:sp>
        </p:grpSp>
        <p:pic>
          <p:nvPicPr>
            <p:cNvPr id="4" name="图片 3" descr="4"/>
            <p:cNvPicPr>
              <a:picLocks noChangeAspect="1"/>
            </p:cNvPicPr>
            <p:nvPr/>
          </p:nvPicPr>
          <p:blipFill>
            <a:blip r:embed="rId3"/>
            <a:srcRect l="2668" t="59043" r="70023" b="4545"/>
            <a:stretch>
              <a:fillRect/>
            </a:stretch>
          </p:blipFill>
          <p:spPr>
            <a:xfrm>
              <a:off x="611" y="606"/>
              <a:ext cx="746" cy="746"/>
            </a:xfrm>
            <a:prstGeom prst="ellipse">
              <a:avLst/>
            </a:prstGeom>
          </p:spPr>
        </p:pic>
      </p:grpSp>
      <p:cxnSp>
        <p:nvCxnSpPr>
          <p:cNvPr id="3" name="直接连接符 2"/>
          <p:cNvCxnSpPr/>
          <p:nvPr/>
        </p:nvCxnSpPr>
        <p:spPr>
          <a:xfrm>
            <a:off x="2294431" y="3441453"/>
            <a:ext cx="0" cy="1728950"/>
          </a:xfrm>
          <a:prstGeom prst="line">
            <a:avLst/>
          </a:prstGeom>
          <a:noFill/>
          <a:ln>
            <a:solidFill>
              <a:srgbClr val="A0D6F2"/>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a:off x="7504500" y="3142812"/>
            <a:ext cx="0" cy="2144097"/>
          </a:xfrm>
          <a:prstGeom prst="line">
            <a:avLst/>
          </a:prstGeom>
          <a:noFill/>
          <a:ln>
            <a:solidFill>
              <a:srgbClr val="A0D6F2"/>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grpSp>
        <p:nvGrpSpPr>
          <p:cNvPr id="8" name="组合 36"/>
          <p:cNvGrpSpPr/>
          <p:nvPr/>
        </p:nvGrpSpPr>
        <p:grpSpPr>
          <a:xfrm>
            <a:off x="1880" y="3391848"/>
            <a:ext cx="12173729" cy="1711450"/>
            <a:chOff x="-1" y="3391836"/>
            <a:chExt cx="12177486" cy="1711978"/>
          </a:xfrm>
        </p:grpSpPr>
        <p:sp>
          <p:nvSpPr>
            <p:cNvPr id="9" name="任意多边形: 形状 4"/>
            <p:cNvSpPr/>
            <p:nvPr/>
          </p:nvSpPr>
          <p:spPr>
            <a:xfrm>
              <a:off x="0" y="3579814"/>
              <a:ext cx="12177485" cy="1524000"/>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 name="任意多边形: 形状 5"/>
            <p:cNvSpPr/>
            <p:nvPr/>
          </p:nvSpPr>
          <p:spPr>
            <a:xfrm flipH="1" flipV="1">
              <a:off x="-1" y="3391836"/>
              <a:ext cx="12177485" cy="1184928"/>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cxnSp>
        <p:nvCxnSpPr>
          <p:cNvPr id="11" name="直接连接符 10"/>
          <p:cNvCxnSpPr/>
          <p:nvPr/>
        </p:nvCxnSpPr>
        <p:spPr>
          <a:xfrm>
            <a:off x="10042667" y="2110424"/>
            <a:ext cx="0" cy="1269503"/>
          </a:xfrm>
          <a:prstGeom prst="line">
            <a:avLst/>
          </a:prstGeom>
          <a:noFill/>
          <a:ln>
            <a:solidFill>
              <a:srgbClr val="A0D6F2"/>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a:off x="5278060" y="2110424"/>
            <a:ext cx="0" cy="2074902"/>
          </a:xfrm>
          <a:prstGeom prst="line">
            <a:avLst/>
          </a:prstGeom>
          <a:noFill/>
          <a:ln>
            <a:solidFill>
              <a:srgbClr val="A0D6F2"/>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sp>
        <p:nvSpPr>
          <p:cNvPr id="13" name="泪滴形 12"/>
          <p:cNvSpPr/>
          <p:nvPr/>
        </p:nvSpPr>
        <p:spPr>
          <a:xfrm rot="8100000">
            <a:off x="9644267" y="3379902"/>
            <a:ext cx="798607" cy="798608"/>
          </a:xfrm>
          <a:prstGeom prst="teardrop">
            <a:avLst/>
          </a:prstGeom>
          <a:solidFill>
            <a:srgbClr val="A0D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9697048" y="3603451"/>
            <a:ext cx="691215" cy="400110"/>
          </a:xfrm>
          <a:prstGeom prst="rect">
            <a:avLst/>
          </a:prstGeom>
          <a:noFill/>
        </p:spPr>
        <p:txBody>
          <a:bodyPr wrap="none"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2020</a:t>
            </a:r>
          </a:p>
        </p:txBody>
      </p:sp>
      <p:sp>
        <p:nvSpPr>
          <p:cNvPr id="15" name="泪滴形 14"/>
          <p:cNvSpPr/>
          <p:nvPr/>
        </p:nvSpPr>
        <p:spPr>
          <a:xfrm rot="8100000">
            <a:off x="7151851" y="3019924"/>
            <a:ext cx="705302" cy="705303"/>
          </a:xfrm>
          <a:prstGeom prst="teardrop">
            <a:avLst/>
          </a:prstGeom>
          <a:solidFill>
            <a:srgbClr val="609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7184545" y="3152538"/>
            <a:ext cx="639919" cy="400110"/>
          </a:xfrm>
          <a:prstGeom prst="rect">
            <a:avLst/>
          </a:prstGeom>
          <a:noFill/>
        </p:spPr>
        <p:txBody>
          <a:bodyPr wrap="none"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2019</a:t>
            </a:r>
          </a:p>
        </p:txBody>
      </p:sp>
      <p:sp>
        <p:nvSpPr>
          <p:cNvPr id="18" name="泪滴形 17"/>
          <p:cNvSpPr/>
          <p:nvPr/>
        </p:nvSpPr>
        <p:spPr>
          <a:xfrm rot="8100000">
            <a:off x="4922279" y="3804742"/>
            <a:ext cx="798607" cy="798608"/>
          </a:xfrm>
          <a:prstGeom prst="teardrop">
            <a:avLst/>
          </a:prstGeom>
          <a:solidFill>
            <a:srgbClr val="A0D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5008840" y="4001826"/>
            <a:ext cx="625492" cy="400110"/>
          </a:xfrm>
          <a:prstGeom prst="rect">
            <a:avLst/>
          </a:prstGeom>
          <a:noFill/>
        </p:spPr>
        <p:txBody>
          <a:bodyPr wrap="none"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2018</a:t>
            </a:r>
          </a:p>
        </p:txBody>
      </p:sp>
      <p:sp>
        <p:nvSpPr>
          <p:cNvPr id="20" name="泪滴形 19"/>
          <p:cNvSpPr/>
          <p:nvPr/>
        </p:nvSpPr>
        <p:spPr>
          <a:xfrm rot="8100000">
            <a:off x="1944577" y="2945186"/>
            <a:ext cx="705302" cy="705303"/>
          </a:xfrm>
          <a:prstGeom prst="teardrop">
            <a:avLst/>
          </a:prstGeom>
          <a:solidFill>
            <a:srgbClr val="609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1" name="文本框 20"/>
          <p:cNvSpPr txBox="1"/>
          <p:nvPr/>
        </p:nvSpPr>
        <p:spPr>
          <a:xfrm>
            <a:off x="1987371" y="3082375"/>
            <a:ext cx="620683" cy="400110"/>
          </a:xfrm>
          <a:prstGeom prst="rect">
            <a:avLst/>
          </a:prstGeom>
          <a:noFill/>
        </p:spPr>
        <p:txBody>
          <a:bodyPr wrap="none"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2017</a:t>
            </a:r>
          </a:p>
        </p:txBody>
      </p:sp>
      <p:sp>
        <p:nvSpPr>
          <p:cNvPr id="22" name="TextBox 15"/>
          <p:cNvSpPr txBox="1"/>
          <p:nvPr/>
        </p:nvSpPr>
        <p:spPr>
          <a:xfrm>
            <a:off x="1438172" y="5354175"/>
            <a:ext cx="2243784" cy="868680"/>
          </a:xfrm>
          <a:prstGeom prst="rect">
            <a:avLst/>
          </a:prstGeom>
          <a:noFill/>
        </p:spPr>
        <p:txBody>
          <a:bodyPr wrap="square" lIns="94085" tIns="47043" rIns="94085" bIns="47043" rtlCol="0">
            <a:spAutoFit/>
          </a:bodyPr>
          <a:lstStyle/>
          <a:p>
            <a:pPr>
              <a:lnSpc>
                <a:spcPct val="120000"/>
              </a:lnSpc>
            </a:pPr>
            <a:r>
              <a:rPr sz="1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点击输入简要文字内容，概括精炼言简意赅的说明分项内容。</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endParaRPr>
          </a:p>
        </p:txBody>
      </p:sp>
      <p:sp>
        <p:nvSpPr>
          <p:cNvPr id="23" name="TextBox 16"/>
          <p:cNvSpPr txBox="1"/>
          <p:nvPr/>
        </p:nvSpPr>
        <p:spPr>
          <a:xfrm>
            <a:off x="1445857" y="5012949"/>
            <a:ext cx="901741" cy="372004"/>
          </a:xfrm>
          <a:prstGeom prst="rect">
            <a:avLst/>
          </a:prstGeom>
          <a:noFill/>
        </p:spPr>
        <p:txBody>
          <a:bodyPr wrap="none" lIns="94085" tIns="47043" rIns="94085" bIns="47043"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小标题</a:t>
            </a:r>
          </a:p>
        </p:txBody>
      </p:sp>
      <p:sp>
        <p:nvSpPr>
          <p:cNvPr id="24" name="TextBox 15"/>
          <p:cNvSpPr txBox="1"/>
          <p:nvPr/>
        </p:nvSpPr>
        <p:spPr>
          <a:xfrm>
            <a:off x="3135731" y="2462315"/>
            <a:ext cx="2243784" cy="868680"/>
          </a:xfrm>
          <a:prstGeom prst="rect">
            <a:avLst/>
          </a:prstGeom>
          <a:noFill/>
        </p:spPr>
        <p:txBody>
          <a:bodyPr wrap="square" lIns="94085" tIns="47043" rIns="94085" bIns="47043" rtlCol="0">
            <a:spAutoFit/>
          </a:bodyPr>
          <a:lstStyle/>
          <a:p>
            <a:pPr>
              <a:lnSpc>
                <a:spcPct val="120000"/>
              </a:lnSpc>
            </a:pPr>
            <a:r>
              <a:rPr sz="1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点击输入简要文字内容，概括精炼言简意赅的说明分项内容。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5" name="TextBox 16"/>
          <p:cNvSpPr txBox="1"/>
          <p:nvPr/>
        </p:nvSpPr>
        <p:spPr>
          <a:xfrm>
            <a:off x="3143416" y="2121089"/>
            <a:ext cx="901741" cy="372004"/>
          </a:xfrm>
          <a:prstGeom prst="rect">
            <a:avLst/>
          </a:prstGeom>
          <a:noFill/>
        </p:spPr>
        <p:txBody>
          <a:bodyPr wrap="none" lIns="94085" tIns="47043" rIns="94085" bIns="47043"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小标题</a:t>
            </a:r>
          </a:p>
        </p:txBody>
      </p:sp>
      <p:sp>
        <p:nvSpPr>
          <p:cNvPr id="26" name="TextBox 15"/>
          <p:cNvSpPr txBox="1"/>
          <p:nvPr/>
        </p:nvSpPr>
        <p:spPr>
          <a:xfrm>
            <a:off x="7637211" y="4975381"/>
            <a:ext cx="2243784" cy="868680"/>
          </a:xfrm>
          <a:prstGeom prst="rect">
            <a:avLst/>
          </a:prstGeom>
          <a:noFill/>
        </p:spPr>
        <p:txBody>
          <a:bodyPr wrap="square" lIns="94085" tIns="47043" rIns="94085" bIns="47043" rtlCol="0">
            <a:spAutoFit/>
          </a:bodyPr>
          <a:lstStyle/>
          <a:p>
            <a:pPr>
              <a:lnSpc>
                <a:spcPct val="120000"/>
              </a:lnSpc>
            </a:pPr>
            <a:r>
              <a:rPr sz="1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点击输入简要文字内容，概括精炼言简意赅的说明分项内容。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7" name="TextBox 16"/>
          <p:cNvSpPr txBox="1"/>
          <p:nvPr/>
        </p:nvSpPr>
        <p:spPr>
          <a:xfrm>
            <a:off x="7644896" y="4634155"/>
            <a:ext cx="901741" cy="372004"/>
          </a:xfrm>
          <a:prstGeom prst="rect">
            <a:avLst/>
          </a:prstGeom>
          <a:noFill/>
        </p:spPr>
        <p:txBody>
          <a:bodyPr wrap="none" lIns="94085" tIns="47043" rIns="94085" bIns="47043"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小标题</a:t>
            </a:r>
          </a:p>
        </p:txBody>
      </p:sp>
      <p:sp>
        <p:nvSpPr>
          <p:cNvPr id="28" name="TextBox 15"/>
          <p:cNvSpPr txBox="1"/>
          <p:nvPr/>
        </p:nvSpPr>
        <p:spPr>
          <a:xfrm>
            <a:off x="7828674" y="2054028"/>
            <a:ext cx="2243784" cy="868680"/>
          </a:xfrm>
          <a:prstGeom prst="rect">
            <a:avLst/>
          </a:prstGeom>
          <a:noFill/>
        </p:spPr>
        <p:txBody>
          <a:bodyPr wrap="square" lIns="94085" tIns="47043" rIns="94085" bIns="47043" rtlCol="0">
            <a:spAutoFit/>
          </a:bodyPr>
          <a:lstStyle/>
          <a:p>
            <a:pPr>
              <a:lnSpc>
                <a:spcPct val="120000"/>
              </a:lnSpc>
            </a:pPr>
            <a:r>
              <a:rPr sz="1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点击输入简要文字内容，概括精炼言简意赅的说明分项内容。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9" name="TextBox 16"/>
          <p:cNvSpPr txBox="1"/>
          <p:nvPr/>
        </p:nvSpPr>
        <p:spPr>
          <a:xfrm>
            <a:off x="7836359" y="1712802"/>
            <a:ext cx="901741" cy="372004"/>
          </a:xfrm>
          <a:prstGeom prst="rect">
            <a:avLst/>
          </a:prstGeom>
          <a:noFill/>
        </p:spPr>
        <p:txBody>
          <a:bodyPr wrap="none" lIns="94085" tIns="47043" rIns="94085" bIns="47043"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小标题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8000">
        <p14:prism/>
      </p:transition>
    </mc:Choice>
    <mc:Fallback xmlns="">
      <p:transition spd="slow" advClick="0" advTm="8000">
        <p:fade/>
      </p:transition>
    </mc:Fallback>
  </mc:AlternateContent>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4"/>
          <p:cNvPicPr>
            <a:picLocks noChangeAspect="1"/>
          </p:cNvPicPr>
          <p:nvPr/>
        </p:nvPicPr>
        <p:blipFill>
          <a:blip r:embed="rId3"/>
          <a:srcRect t="24194"/>
          <a:stretch>
            <a:fillRect/>
          </a:stretch>
        </p:blipFill>
        <p:spPr>
          <a:xfrm>
            <a:off x="-50800" y="-65405"/>
            <a:ext cx="12293600" cy="6989445"/>
          </a:xfrm>
          <a:prstGeom prst="rect">
            <a:avLst/>
          </a:prstGeom>
        </p:spPr>
      </p:pic>
      <p:sp>
        <p:nvSpPr>
          <p:cNvPr id="26" name="免费的模板下载：www.ainippt.com _5"/>
          <p:cNvSpPr/>
          <p:nvPr/>
        </p:nvSpPr>
        <p:spPr>
          <a:xfrm>
            <a:off x="5423254" y="2687411"/>
            <a:ext cx="4569779" cy="922020"/>
          </a:xfrm>
          <a:prstGeom prst="rect">
            <a:avLst/>
          </a:prstGeom>
          <a:ln w="12700">
            <a:miter lim="400000"/>
          </a:ln>
        </p:spPr>
        <p:txBody>
          <a:bodyPr lIns="45718" rIns="45718">
            <a:spAutoFit/>
          </a:bodyPr>
          <a:lstStyle>
            <a:lvl1pPr algn="ctr">
              <a:defRPr sz="5400">
                <a:solidFill>
                  <a:srgbClr val="3FB1D0"/>
                </a:solidFill>
                <a:latin typeface="Heiti SC Medium"/>
                <a:ea typeface="Heiti SC Medium"/>
                <a:cs typeface="Heiti SC Medium"/>
                <a:sym typeface="Heiti SC Medium"/>
              </a:defRPr>
            </a:lvl1pPr>
          </a:lstStyle>
          <a:p>
            <a:r>
              <a:rPr lang="zh-CN" altLang="en-US" b="1"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输入标题内容</a:t>
            </a:r>
          </a:p>
        </p:txBody>
      </p:sp>
      <p:sp>
        <p:nvSpPr>
          <p:cNvPr id="27" name="PA_矩形 259"/>
          <p:cNvSpPr/>
          <p:nvPr/>
        </p:nvSpPr>
        <p:spPr>
          <a:xfrm>
            <a:off x="6038517" y="1857063"/>
            <a:ext cx="3339253" cy="912495"/>
          </a:xfrm>
          <a:prstGeom prst="rect">
            <a:avLst/>
          </a:prstGeom>
          <a:ln w="12700">
            <a:miter lim="400000"/>
          </a:ln>
        </p:spPr>
        <p:txBody>
          <a:bodyPr wrap="square" lIns="45718" rIns="45718">
            <a:spAutoFit/>
          </a:bodyPr>
          <a:lstStyle>
            <a:lvl1pPr>
              <a:spcBef>
                <a:spcPts val="800"/>
              </a:spcBef>
              <a:defRPr sz="36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pPr algn="ctr"/>
            <a:r>
              <a:rPr lang="en-US" sz="5335"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PART 04</a:t>
            </a:r>
          </a:p>
        </p:txBody>
      </p:sp>
      <p:sp>
        <p:nvSpPr>
          <p:cNvPr id="28" name="原创设计师QQ598969553                 _16"/>
          <p:cNvSpPr/>
          <p:nvPr/>
        </p:nvSpPr>
        <p:spPr>
          <a:xfrm>
            <a:off x="4725035" y="3677285"/>
            <a:ext cx="6412230" cy="650240"/>
          </a:xfrm>
          <a:prstGeom prst="rect">
            <a:avLst/>
          </a:prstGeom>
          <a:ln w="12700">
            <a:miter lim="400000"/>
          </a:ln>
        </p:spPr>
        <p:txBody>
          <a:bodyPr wrap="square" lIns="45718" rIns="45718">
            <a:spAutoFit/>
          </a:bodyPr>
          <a:lstStyle>
            <a:lvl1pPr>
              <a:lnSpc>
                <a:spcPct val="150000"/>
              </a:lnSpc>
              <a:defRPr sz="800">
                <a:solidFill>
                  <a:srgbClr val="0D0D0D"/>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pPr marL="0" marR="0" lvl="0" indent="0" algn="ctr" defTabSz="914400" rtl="0" eaLnBrk="1" fontAlgn="auto" latinLnBrk="0" hangingPunct="1">
              <a:lnSpc>
                <a:spcPct val="130000"/>
              </a:lnSpc>
              <a:spcBef>
                <a:spcPts val="0"/>
              </a:spcBef>
              <a:spcAft>
                <a:spcPts val="0"/>
              </a:spcAft>
              <a:buClrTx/>
              <a:buSzTx/>
              <a:buFontTx/>
              <a:buNone/>
              <a:defRPr/>
            </a:pPr>
            <a:r>
              <a:rPr lang="en-US" altLang="zh-CN" sz="1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字魂36号-正文宋楷" panose="02000000000000000000" charset="-122"/>
              </a:rPr>
              <a:t>print the presentation and make it into a film to be used in a wider </a:t>
            </a:r>
            <a:r>
              <a:rPr lang="en-US" altLang="zh-CN" sz="1400" noProof="0" dirty="0" err="1">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字魂36号-正文宋楷" panose="02000000000000000000" charset="-122"/>
              </a:rPr>
              <a:t>fieldprint</a:t>
            </a:r>
            <a:r>
              <a:rPr lang="en-US" altLang="zh-CN" sz="1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字魂36号-正文宋楷" panose="02000000000000000000" charset="-122"/>
              </a:rPr>
              <a:t> the presentation to be wider field</a:t>
            </a:r>
          </a:p>
        </p:txBody>
      </p:sp>
      <p:pic>
        <p:nvPicPr>
          <p:cNvPr id="4" name="图片 3" descr="未标题-1"/>
          <p:cNvPicPr>
            <a:picLocks noChangeAspect="1"/>
          </p:cNvPicPr>
          <p:nvPr/>
        </p:nvPicPr>
        <p:blipFill>
          <a:blip r:embed="rId4"/>
          <a:srcRect t="28819" r="71590" b="36138"/>
          <a:stretch>
            <a:fillRect/>
          </a:stretch>
        </p:blipFill>
        <p:spPr>
          <a:xfrm>
            <a:off x="1497965" y="484505"/>
            <a:ext cx="2572385" cy="2538095"/>
          </a:xfrm>
          <a:prstGeom prst="rect">
            <a:avLst/>
          </a:prstGeom>
        </p:spPr>
      </p:pic>
      <p:pic>
        <p:nvPicPr>
          <p:cNvPr id="8" name="图片 7" descr="未标题-1"/>
          <p:cNvPicPr>
            <a:picLocks noChangeAspect="1"/>
          </p:cNvPicPr>
          <p:nvPr/>
        </p:nvPicPr>
        <p:blipFill>
          <a:blip r:embed="rId4"/>
          <a:srcRect l="28410" t="36157" r="51252" b="35261"/>
          <a:stretch>
            <a:fillRect/>
          </a:stretch>
        </p:blipFill>
        <p:spPr>
          <a:xfrm>
            <a:off x="2305050" y="3022600"/>
            <a:ext cx="1841500" cy="2070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8000">
        <p:checker/>
      </p:transition>
    </mc:Choice>
    <mc:Fallback xmlns="">
      <p:transition spd="slow" advTm="8000">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3" name="Group 2"/>
          <p:cNvGrpSpPr/>
          <p:nvPr/>
        </p:nvGrpSpPr>
        <p:grpSpPr>
          <a:xfrm>
            <a:off x="4104992" y="1829541"/>
            <a:ext cx="3828840" cy="3828843"/>
            <a:chOff x="0" y="0"/>
            <a:chExt cx="3828839" cy="3828841"/>
          </a:xfrm>
        </p:grpSpPr>
        <p:sp>
          <p:nvSpPr>
            <p:cNvPr id="260" name="Freeform: Shape 4"/>
            <p:cNvSpPr/>
            <p:nvPr/>
          </p:nvSpPr>
          <p:spPr>
            <a:xfrm>
              <a:off x="3174" y="50003"/>
              <a:ext cx="1593764" cy="2183487"/>
            </a:xfrm>
            <a:custGeom>
              <a:avLst/>
              <a:gdLst/>
              <a:ahLst/>
              <a:cxnLst>
                <a:cxn ang="0">
                  <a:pos x="wd2" y="hd2"/>
                </a:cxn>
                <a:cxn ang="5400000">
                  <a:pos x="wd2" y="hd2"/>
                </a:cxn>
                <a:cxn ang="10800000">
                  <a:pos x="wd2" y="hd2"/>
                </a:cxn>
                <a:cxn ang="16200000">
                  <a:pos x="wd2" y="hd2"/>
                </a:cxn>
              </a:cxnLst>
              <a:rect l="0" t="0" r="r" b="b"/>
              <a:pathLst>
                <a:path w="21600" h="21600" extrusionOk="0">
                  <a:moveTo>
                    <a:pt x="19786" y="18395"/>
                  </a:moveTo>
                  <a:cubicBezTo>
                    <a:pt x="19786" y="18149"/>
                    <a:pt x="19786" y="17902"/>
                    <a:pt x="19870" y="17656"/>
                  </a:cubicBezTo>
                  <a:cubicBezTo>
                    <a:pt x="19870" y="0"/>
                    <a:pt x="19870" y="0"/>
                    <a:pt x="19870" y="0"/>
                  </a:cubicBezTo>
                  <a:cubicBezTo>
                    <a:pt x="8480" y="2003"/>
                    <a:pt x="0" y="9490"/>
                    <a:pt x="0" y="18395"/>
                  </a:cubicBezTo>
                  <a:cubicBezTo>
                    <a:pt x="0" y="19505"/>
                    <a:pt x="127" y="20552"/>
                    <a:pt x="380" y="21600"/>
                  </a:cubicBezTo>
                  <a:cubicBezTo>
                    <a:pt x="21600" y="21600"/>
                    <a:pt x="21600" y="21600"/>
                    <a:pt x="21600" y="21600"/>
                  </a:cubicBezTo>
                  <a:cubicBezTo>
                    <a:pt x="20461" y="20768"/>
                    <a:pt x="19786" y="19659"/>
                    <a:pt x="19786" y="18395"/>
                  </a:cubicBezTo>
                  <a:close/>
                </a:path>
              </a:pathLst>
            </a:custGeom>
            <a:solidFill>
              <a:srgbClr val="6096E6"/>
            </a:solidFill>
            <a:ln w="9525" cap="flat">
              <a:solidFill>
                <a:srgbClr val="000000">
                  <a:alpha val="0"/>
                </a:srgbClr>
              </a:solidFill>
              <a:prstDash val="solid"/>
              <a:round/>
            </a:ln>
            <a:effectLst/>
          </p:spPr>
          <p:txBody>
            <a:bodyPr wrap="square" lIns="45718" tIns="45718" rIns="45718" bIns="45718" numCol="1" anchor="ctr">
              <a:noAutofit/>
            </a:bodyPr>
            <a:lstStyle/>
            <a:p>
              <a:pPr algn="ctr"/>
              <a:endParaRPr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1" name="Freeform: Shape 5"/>
            <p:cNvSpPr/>
            <p:nvPr/>
          </p:nvSpPr>
          <p:spPr>
            <a:xfrm>
              <a:off x="0" y="476223"/>
              <a:ext cx="1593763" cy="1758855"/>
            </a:xfrm>
            <a:custGeom>
              <a:avLst/>
              <a:gdLst/>
              <a:ahLst/>
              <a:cxnLst>
                <a:cxn ang="0">
                  <a:pos x="wd2" y="hd2"/>
                </a:cxn>
                <a:cxn ang="5400000">
                  <a:pos x="wd2" y="hd2"/>
                </a:cxn>
                <a:cxn ang="10800000">
                  <a:pos x="wd2" y="hd2"/>
                </a:cxn>
                <a:cxn ang="16200000">
                  <a:pos x="wd2" y="hd2"/>
                </a:cxn>
              </a:cxnLst>
              <a:rect l="0" t="0" r="r" b="b"/>
              <a:pathLst>
                <a:path w="21600" h="21600" extrusionOk="0">
                  <a:moveTo>
                    <a:pt x="19870" y="16707"/>
                  </a:moveTo>
                  <a:cubicBezTo>
                    <a:pt x="19870" y="0"/>
                    <a:pt x="19870" y="0"/>
                    <a:pt x="19870" y="0"/>
                  </a:cubicBezTo>
                  <a:cubicBezTo>
                    <a:pt x="0" y="17968"/>
                    <a:pt x="0" y="17968"/>
                    <a:pt x="0" y="17968"/>
                  </a:cubicBezTo>
                  <a:cubicBezTo>
                    <a:pt x="42" y="19230"/>
                    <a:pt x="169" y="20415"/>
                    <a:pt x="380" y="21600"/>
                  </a:cubicBezTo>
                  <a:cubicBezTo>
                    <a:pt x="21600" y="21600"/>
                    <a:pt x="21600" y="21600"/>
                    <a:pt x="21600" y="21600"/>
                  </a:cubicBezTo>
                  <a:cubicBezTo>
                    <a:pt x="20461" y="20568"/>
                    <a:pt x="19786" y="19192"/>
                    <a:pt x="19786" y="17624"/>
                  </a:cubicBezTo>
                  <a:cubicBezTo>
                    <a:pt x="19786" y="17318"/>
                    <a:pt x="19786" y="17012"/>
                    <a:pt x="19870" y="16707"/>
                  </a:cubicBezTo>
                  <a:close/>
                </a:path>
              </a:pathLst>
            </a:custGeom>
            <a:solidFill>
              <a:srgbClr val="6096E6"/>
            </a:solidFill>
            <a:ln w="12700" cap="flat">
              <a:noFill/>
              <a:miter lim="400000"/>
            </a:ln>
            <a:effectLst/>
          </p:spPr>
          <p:txBody>
            <a:bodyPr wrap="square" lIns="45718" tIns="45718" rIns="45718" bIns="45718" numCol="1" anchor="ctr">
              <a:noAutofit/>
            </a:bodyPr>
            <a:lstStyle/>
            <a:p>
              <a:pPr algn="ctr"/>
              <a:endParaRPr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2" name="Freeform: Shape 6"/>
            <p:cNvSpPr/>
            <p:nvPr/>
          </p:nvSpPr>
          <p:spPr>
            <a:xfrm>
              <a:off x="57146" y="2227933"/>
              <a:ext cx="2181901" cy="1595352"/>
            </a:xfrm>
            <a:custGeom>
              <a:avLst/>
              <a:gdLst/>
              <a:ahLst/>
              <a:cxnLst>
                <a:cxn ang="0">
                  <a:pos x="wd2" y="hd2"/>
                </a:cxn>
                <a:cxn ang="5400000">
                  <a:pos x="wd2" y="hd2"/>
                </a:cxn>
                <a:cxn ang="10800000">
                  <a:pos x="wd2" y="hd2"/>
                </a:cxn>
                <a:cxn ang="16200000">
                  <a:pos x="wd2" y="hd2"/>
                </a:cxn>
              </a:cxnLst>
              <a:rect l="0" t="0" r="r" b="b"/>
              <a:pathLst>
                <a:path w="21600" h="21600" extrusionOk="0">
                  <a:moveTo>
                    <a:pt x="18395" y="1856"/>
                  </a:moveTo>
                  <a:cubicBezTo>
                    <a:pt x="18149" y="1856"/>
                    <a:pt x="17902" y="1814"/>
                    <a:pt x="17656" y="1772"/>
                  </a:cubicBezTo>
                  <a:cubicBezTo>
                    <a:pt x="0" y="1772"/>
                    <a:pt x="0" y="1772"/>
                    <a:pt x="0" y="1772"/>
                  </a:cubicBezTo>
                  <a:cubicBezTo>
                    <a:pt x="2003" y="13120"/>
                    <a:pt x="9490" y="21600"/>
                    <a:pt x="18395" y="21600"/>
                  </a:cubicBezTo>
                  <a:cubicBezTo>
                    <a:pt x="19505" y="21600"/>
                    <a:pt x="20552" y="21473"/>
                    <a:pt x="21600" y="21220"/>
                  </a:cubicBezTo>
                  <a:cubicBezTo>
                    <a:pt x="21600" y="0"/>
                    <a:pt x="21600" y="0"/>
                    <a:pt x="21600" y="0"/>
                  </a:cubicBezTo>
                  <a:cubicBezTo>
                    <a:pt x="20799" y="1139"/>
                    <a:pt x="19659" y="1856"/>
                    <a:pt x="18395" y="1856"/>
                  </a:cubicBezTo>
                  <a:close/>
                </a:path>
              </a:pathLst>
            </a:custGeom>
            <a:solidFill>
              <a:srgbClr val="A0D6F2"/>
            </a:solidFill>
            <a:ln w="9525" cap="flat">
              <a:solidFill>
                <a:srgbClr val="000000">
                  <a:alpha val="0"/>
                </a:srgbClr>
              </a:solidFill>
              <a:prstDash val="solid"/>
              <a:round/>
            </a:ln>
            <a:effectLst/>
          </p:spPr>
          <p:txBody>
            <a:bodyPr wrap="square" lIns="45718" tIns="45718" rIns="45718" bIns="45718" numCol="1" anchor="ctr">
              <a:noAutofit/>
            </a:bodyPr>
            <a:lstStyle/>
            <a:p>
              <a:pPr algn="ctr">
                <a:defRPr sz="2000"/>
              </a:pPr>
              <a:endParaRPr sz="2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3" name="Freeform: Shape 7"/>
            <p:cNvSpPr/>
            <p:nvPr/>
          </p:nvSpPr>
          <p:spPr>
            <a:xfrm>
              <a:off x="754021" y="2233490"/>
              <a:ext cx="1486614" cy="1595352"/>
            </a:xfrm>
            <a:custGeom>
              <a:avLst/>
              <a:gdLst/>
              <a:ahLst/>
              <a:cxnLst>
                <a:cxn ang="0">
                  <a:pos x="wd2" y="hd2"/>
                </a:cxn>
                <a:cxn ang="5400000">
                  <a:pos x="wd2" y="hd2"/>
                </a:cxn>
                <a:cxn ang="10800000">
                  <a:pos x="wd2" y="hd2"/>
                </a:cxn>
                <a:cxn ang="16200000">
                  <a:pos x="wd2" y="hd2"/>
                </a:cxn>
              </a:cxnLst>
              <a:rect l="0" t="0" r="r" b="b"/>
              <a:pathLst>
                <a:path w="21600" h="21600" extrusionOk="0">
                  <a:moveTo>
                    <a:pt x="16900" y="1856"/>
                  </a:moveTo>
                  <a:cubicBezTo>
                    <a:pt x="16539" y="1856"/>
                    <a:pt x="16177" y="1814"/>
                    <a:pt x="15816" y="1772"/>
                  </a:cubicBezTo>
                  <a:cubicBezTo>
                    <a:pt x="15454" y="1772"/>
                    <a:pt x="15454" y="1772"/>
                    <a:pt x="15454" y="1772"/>
                  </a:cubicBezTo>
                  <a:cubicBezTo>
                    <a:pt x="0" y="16200"/>
                    <a:pt x="0" y="16200"/>
                    <a:pt x="0" y="16200"/>
                  </a:cubicBezTo>
                  <a:cubicBezTo>
                    <a:pt x="4654" y="19575"/>
                    <a:pt x="10529" y="21600"/>
                    <a:pt x="16900" y="21600"/>
                  </a:cubicBezTo>
                  <a:cubicBezTo>
                    <a:pt x="18527" y="21600"/>
                    <a:pt x="20064" y="21473"/>
                    <a:pt x="21600" y="21220"/>
                  </a:cubicBezTo>
                  <a:cubicBezTo>
                    <a:pt x="21600" y="0"/>
                    <a:pt x="21600" y="0"/>
                    <a:pt x="21600" y="0"/>
                  </a:cubicBezTo>
                  <a:cubicBezTo>
                    <a:pt x="20425" y="1139"/>
                    <a:pt x="18753" y="1856"/>
                    <a:pt x="16900" y="1856"/>
                  </a:cubicBezTo>
                  <a:close/>
                </a:path>
              </a:pathLst>
            </a:custGeom>
            <a:solidFill>
              <a:srgbClr val="A0D6F2"/>
            </a:solidFill>
            <a:ln w="12700" cap="flat">
              <a:noFill/>
              <a:miter lim="400000"/>
            </a:ln>
            <a:effectLst/>
          </p:spPr>
          <p:txBody>
            <a:bodyPr wrap="square" lIns="45718" tIns="45718" rIns="45718" bIns="45718" numCol="1" anchor="ctr">
              <a:noAutofit/>
            </a:bodyPr>
            <a:lstStyle/>
            <a:p>
              <a:pPr algn="ctr"/>
              <a:endParaRPr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4" name="Freeform: Shape 8"/>
            <p:cNvSpPr/>
            <p:nvPr/>
          </p:nvSpPr>
          <p:spPr>
            <a:xfrm>
              <a:off x="2238252" y="1590587"/>
              <a:ext cx="1590588" cy="2179520"/>
            </a:xfrm>
            <a:custGeom>
              <a:avLst/>
              <a:gdLst/>
              <a:ahLst/>
              <a:cxnLst>
                <a:cxn ang="0">
                  <a:pos x="wd2" y="hd2"/>
                </a:cxn>
                <a:cxn ang="5400000">
                  <a:pos x="wd2" y="hd2"/>
                </a:cxn>
                <a:cxn ang="10800000">
                  <a:pos x="wd2" y="hd2"/>
                </a:cxn>
                <a:cxn ang="16200000">
                  <a:pos x="wd2" y="hd2"/>
                </a:cxn>
              </a:cxnLst>
              <a:rect l="0" t="0" r="r" b="b"/>
              <a:pathLst>
                <a:path w="21600" h="21600" extrusionOk="0">
                  <a:moveTo>
                    <a:pt x="1818" y="3178"/>
                  </a:moveTo>
                  <a:cubicBezTo>
                    <a:pt x="1818" y="3425"/>
                    <a:pt x="1775" y="3703"/>
                    <a:pt x="1733" y="3919"/>
                  </a:cubicBezTo>
                  <a:cubicBezTo>
                    <a:pt x="1733" y="21600"/>
                    <a:pt x="1733" y="21600"/>
                    <a:pt x="1733" y="21600"/>
                  </a:cubicBezTo>
                  <a:cubicBezTo>
                    <a:pt x="13146" y="19594"/>
                    <a:pt x="21600" y="12096"/>
                    <a:pt x="21600" y="3178"/>
                  </a:cubicBezTo>
                  <a:cubicBezTo>
                    <a:pt x="21600" y="2098"/>
                    <a:pt x="21473" y="1018"/>
                    <a:pt x="21262" y="0"/>
                  </a:cubicBezTo>
                  <a:cubicBezTo>
                    <a:pt x="0" y="0"/>
                    <a:pt x="0" y="0"/>
                    <a:pt x="0" y="0"/>
                  </a:cubicBezTo>
                  <a:cubicBezTo>
                    <a:pt x="1099" y="802"/>
                    <a:pt x="1818" y="1944"/>
                    <a:pt x="1818" y="3178"/>
                  </a:cubicBezTo>
                  <a:close/>
                </a:path>
              </a:pathLst>
            </a:custGeom>
            <a:solidFill>
              <a:srgbClr val="6096E6"/>
            </a:solidFill>
            <a:ln w="9525" cap="flat">
              <a:solidFill>
                <a:srgbClr val="000000">
                  <a:alpha val="0"/>
                </a:srgbClr>
              </a:solidFill>
              <a:prstDash val="solid"/>
              <a:round/>
            </a:ln>
            <a:effectLst/>
          </p:spPr>
          <p:txBody>
            <a:bodyPr wrap="square" lIns="45718" tIns="45718" rIns="45718" bIns="45718" numCol="1" anchor="ctr">
              <a:noAutofit/>
            </a:bodyPr>
            <a:lstStyle/>
            <a:p>
              <a:pPr algn="ctr"/>
              <a:endParaRPr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5" name="Freeform: Shape 9"/>
            <p:cNvSpPr/>
            <p:nvPr/>
          </p:nvSpPr>
          <p:spPr>
            <a:xfrm>
              <a:off x="2363658" y="1889021"/>
              <a:ext cx="1462802" cy="1886642"/>
            </a:xfrm>
            <a:custGeom>
              <a:avLst/>
              <a:gdLst/>
              <a:ahLst/>
              <a:cxnLst>
                <a:cxn ang="0">
                  <a:pos x="wd2" y="hd2"/>
                </a:cxn>
                <a:cxn ang="5400000">
                  <a:pos x="wd2" y="hd2"/>
                </a:cxn>
                <a:cxn ang="10800000">
                  <a:pos x="wd2" y="hd2"/>
                </a:cxn>
                <a:cxn ang="16200000">
                  <a:pos x="wd2" y="hd2"/>
                </a:cxn>
              </a:cxnLst>
              <a:rect l="0" t="0" r="r" b="b"/>
              <a:pathLst>
                <a:path w="21600" h="21600" extrusionOk="0">
                  <a:moveTo>
                    <a:pt x="0" y="16752"/>
                  </a:moveTo>
                  <a:cubicBezTo>
                    <a:pt x="0" y="21600"/>
                    <a:pt x="0" y="21600"/>
                    <a:pt x="0" y="21600"/>
                  </a:cubicBezTo>
                  <a:cubicBezTo>
                    <a:pt x="12409" y="19283"/>
                    <a:pt x="21600" y="10622"/>
                    <a:pt x="21600" y="321"/>
                  </a:cubicBezTo>
                  <a:cubicBezTo>
                    <a:pt x="21600" y="214"/>
                    <a:pt x="21600" y="107"/>
                    <a:pt x="21600" y="0"/>
                  </a:cubicBezTo>
                  <a:lnTo>
                    <a:pt x="0" y="16752"/>
                  </a:lnTo>
                  <a:close/>
                </a:path>
              </a:pathLst>
            </a:custGeom>
            <a:solidFill>
              <a:srgbClr val="6096E6"/>
            </a:solidFill>
            <a:ln w="12700" cap="flat">
              <a:noFill/>
              <a:miter lim="400000"/>
            </a:ln>
            <a:effectLst/>
          </p:spPr>
          <p:txBody>
            <a:bodyPr wrap="square" lIns="45718" tIns="45718" rIns="45718" bIns="45718" numCol="1" anchor="ctr">
              <a:noAutofit/>
            </a:bodyPr>
            <a:lstStyle/>
            <a:p>
              <a:pPr algn="ctr"/>
              <a:endParaRPr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6" name="Freeform: Shape 10"/>
            <p:cNvSpPr/>
            <p:nvPr/>
          </p:nvSpPr>
          <p:spPr>
            <a:xfrm>
              <a:off x="1592175" y="0"/>
              <a:ext cx="2178726" cy="1593763"/>
            </a:xfrm>
            <a:custGeom>
              <a:avLst/>
              <a:gdLst/>
              <a:ahLst/>
              <a:cxnLst>
                <a:cxn ang="0">
                  <a:pos x="wd2" y="hd2"/>
                </a:cxn>
                <a:cxn ang="5400000">
                  <a:pos x="wd2" y="hd2"/>
                </a:cxn>
                <a:cxn ang="10800000">
                  <a:pos x="wd2" y="hd2"/>
                </a:cxn>
                <a:cxn ang="16200000">
                  <a:pos x="wd2" y="hd2"/>
                </a:cxn>
              </a:cxnLst>
              <a:rect l="0" t="0" r="r" b="b"/>
              <a:pathLst>
                <a:path w="21600" h="21600" extrusionOk="0">
                  <a:moveTo>
                    <a:pt x="3178" y="19786"/>
                  </a:moveTo>
                  <a:cubicBezTo>
                    <a:pt x="3456" y="19786"/>
                    <a:pt x="3703" y="19786"/>
                    <a:pt x="3919" y="19870"/>
                  </a:cubicBezTo>
                  <a:cubicBezTo>
                    <a:pt x="21600" y="19870"/>
                    <a:pt x="21600" y="19870"/>
                    <a:pt x="21600" y="19870"/>
                  </a:cubicBezTo>
                  <a:cubicBezTo>
                    <a:pt x="19625" y="8480"/>
                    <a:pt x="12127" y="0"/>
                    <a:pt x="3178" y="0"/>
                  </a:cubicBezTo>
                  <a:cubicBezTo>
                    <a:pt x="2098" y="0"/>
                    <a:pt x="1018" y="127"/>
                    <a:pt x="0" y="380"/>
                  </a:cubicBezTo>
                  <a:cubicBezTo>
                    <a:pt x="0" y="21600"/>
                    <a:pt x="0" y="21600"/>
                    <a:pt x="0" y="21600"/>
                  </a:cubicBezTo>
                  <a:cubicBezTo>
                    <a:pt x="802" y="20461"/>
                    <a:pt x="1944" y="19786"/>
                    <a:pt x="3178" y="19786"/>
                  </a:cubicBezTo>
                  <a:close/>
                </a:path>
              </a:pathLst>
            </a:custGeom>
            <a:solidFill>
              <a:srgbClr val="A0D6F2"/>
            </a:solidFill>
            <a:ln w="9525" cap="flat">
              <a:solidFill>
                <a:srgbClr val="000000">
                  <a:alpha val="0"/>
                </a:srgbClr>
              </a:solidFill>
              <a:prstDash val="solid"/>
              <a:round/>
            </a:ln>
            <a:effectLst/>
          </p:spPr>
          <p:txBody>
            <a:bodyPr wrap="square" lIns="45718" tIns="45718" rIns="45718" bIns="45718" numCol="1" anchor="ctr">
              <a:noAutofit/>
            </a:bodyPr>
            <a:lstStyle/>
            <a:p>
              <a:pPr algn="ctr"/>
              <a:endParaRPr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7" name="Freeform: Shape 11"/>
            <p:cNvSpPr/>
            <p:nvPr/>
          </p:nvSpPr>
          <p:spPr>
            <a:xfrm>
              <a:off x="2019983" y="400028"/>
              <a:ext cx="1754092" cy="1068330"/>
            </a:xfrm>
            <a:custGeom>
              <a:avLst/>
              <a:gdLst/>
              <a:ahLst/>
              <a:cxnLst>
                <a:cxn ang="0">
                  <a:pos x="wd2" y="hd2"/>
                </a:cxn>
                <a:cxn ang="5400000">
                  <a:pos x="wd2" y="hd2"/>
                </a:cxn>
                <a:cxn ang="10800000">
                  <a:pos x="wd2" y="hd2"/>
                </a:cxn>
                <a:cxn ang="16200000">
                  <a:pos x="wd2" y="hd2"/>
                </a:cxn>
              </a:cxnLst>
              <a:rect l="0" t="0" r="r" b="b"/>
              <a:pathLst>
                <a:path w="21600" h="21600" extrusionOk="0">
                  <a:moveTo>
                    <a:pt x="13098" y="0"/>
                  </a:moveTo>
                  <a:cubicBezTo>
                    <a:pt x="0" y="21600"/>
                    <a:pt x="0" y="21600"/>
                    <a:pt x="0" y="21600"/>
                  </a:cubicBezTo>
                  <a:cubicBezTo>
                    <a:pt x="21600" y="21600"/>
                    <a:pt x="21600" y="21600"/>
                    <a:pt x="21600" y="21600"/>
                  </a:cubicBezTo>
                  <a:cubicBezTo>
                    <a:pt x="20336" y="12847"/>
                    <a:pt x="17272" y="5290"/>
                    <a:pt x="13098" y="0"/>
                  </a:cubicBezTo>
                  <a:close/>
                </a:path>
              </a:pathLst>
            </a:custGeom>
            <a:solidFill>
              <a:srgbClr val="000000">
                <a:alpha val="5098"/>
              </a:srgbClr>
            </a:solidFill>
            <a:ln w="12700" cap="flat">
              <a:noFill/>
              <a:miter lim="400000"/>
            </a:ln>
            <a:effectLst/>
          </p:spPr>
          <p:txBody>
            <a:bodyPr wrap="square" lIns="45718" tIns="45718" rIns="45718" bIns="45718" numCol="1" anchor="ctr">
              <a:noAutofit/>
            </a:bodyPr>
            <a:lstStyle/>
            <a:p>
              <a:pPr algn="ctr"/>
              <a:endParaRPr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8" name="Oval 12"/>
            <p:cNvSpPr/>
            <p:nvPr/>
          </p:nvSpPr>
          <p:spPr>
            <a:xfrm>
              <a:off x="1586618" y="1581063"/>
              <a:ext cx="661953" cy="662745"/>
            </a:xfrm>
            <a:prstGeom prst="ellipse">
              <a:avLst/>
            </a:prstGeom>
            <a:solidFill>
              <a:srgbClr val="A0D6F2"/>
            </a:solidFill>
            <a:ln w="9525" cap="flat">
              <a:solidFill>
                <a:srgbClr val="000000">
                  <a:alpha val="0"/>
                </a:srgbClr>
              </a:solidFill>
              <a:prstDash val="solid"/>
              <a:round/>
            </a:ln>
            <a:effectLst/>
          </p:spPr>
          <p:txBody>
            <a:bodyPr wrap="square" lIns="45718" tIns="45718" rIns="45718" bIns="45718" numCol="1" anchor="ctr">
              <a:noAutofit/>
            </a:bodyPr>
            <a:lstStyle/>
            <a:p>
              <a:pPr algn="ctr"/>
              <a:endParaRPr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9" name="Rectangle 13"/>
            <p:cNvSpPr/>
            <p:nvPr/>
          </p:nvSpPr>
          <p:spPr>
            <a:xfrm>
              <a:off x="1750916" y="1010388"/>
              <a:ext cx="1404142" cy="420665"/>
            </a:xfrm>
            <a:prstGeom prst="rect">
              <a:avLst/>
            </a:prstGeom>
            <a:noFill/>
            <a:ln w="12700" cap="flat">
              <a:noFill/>
              <a:miter lim="400000"/>
            </a:ln>
            <a:effectLst/>
          </p:spPr>
          <p:txBody>
            <a:bodyPr wrap="none" lIns="0" tIns="0" rIns="0" bIns="0" numCol="1" anchor="ctr">
              <a:normAutofit/>
            </a:bodyPr>
            <a:lstStyle>
              <a:lvl1pPr indent="19685">
                <a:defRPr>
                  <a:solidFill>
                    <a:srgbClr val="FEFEFE"/>
                  </a:solidFill>
                  <a:latin typeface="Heiti SC Medium"/>
                  <a:ea typeface="Heiti SC Medium"/>
                  <a:cs typeface="Heiti SC Medium"/>
                  <a:sym typeface="Heiti SC Medium"/>
                </a:defRPr>
              </a:lvl1pPr>
            </a:lstStyle>
            <a:p>
              <a:r>
                <a:rPr sz="1600">
                  <a:solidFill>
                    <a:schemeClr val="tx1">
                      <a:lumMod val="75000"/>
                      <a:lumOff val="25000"/>
                    </a:schemeClr>
                  </a:solidFill>
                  <a:latin typeface="微软雅黑" panose="020B0503020204020204" pitchFamily="34" charset="-122"/>
                  <a:ea typeface="微软雅黑" panose="020B0503020204020204" pitchFamily="34" charset="-122"/>
                </a:rPr>
                <a:t>标题文本预设</a:t>
              </a:r>
            </a:p>
          </p:txBody>
        </p:sp>
        <p:sp>
          <p:nvSpPr>
            <p:cNvPr id="270" name="Rectangle 14"/>
            <p:cNvSpPr/>
            <p:nvPr/>
          </p:nvSpPr>
          <p:spPr>
            <a:xfrm rot="5400000">
              <a:off x="1928669" y="2220034"/>
              <a:ext cx="1404142" cy="419871"/>
            </a:xfrm>
            <a:prstGeom prst="rect">
              <a:avLst/>
            </a:prstGeom>
            <a:solidFill>
              <a:srgbClr val="6096E6"/>
            </a:solidFill>
            <a:ln w="12700" cap="flat">
              <a:noFill/>
              <a:miter lim="400000"/>
            </a:ln>
            <a:effectLst/>
          </p:spPr>
          <p:txBody>
            <a:bodyPr wrap="none" lIns="0" tIns="0" rIns="0" bIns="0" numCol="1" anchor="ctr">
              <a:normAutofit/>
            </a:bodyPr>
            <a:lstStyle>
              <a:lvl1pPr indent="19685">
                <a:defRPr>
                  <a:solidFill>
                    <a:srgbClr val="FEFEFE"/>
                  </a:solidFill>
                  <a:latin typeface="Heiti SC Medium"/>
                  <a:ea typeface="Heiti SC Medium"/>
                  <a:cs typeface="Heiti SC Medium"/>
                  <a:sym typeface="Heiti SC Medium"/>
                </a:defRPr>
              </a:lvl1pPr>
            </a:lstStyle>
            <a:p>
              <a:r>
                <a:rPr sz="1600">
                  <a:solidFill>
                    <a:schemeClr val="tx1">
                      <a:lumMod val="75000"/>
                      <a:lumOff val="25000"/>
                    </a:schemeClr>
                  </a:solidFill>
                  <a:latin typeface="微软雅黑" panose="020B0503020204020204" pitchFamily="34" charset="-122"/>
                  <a:ea typeface="微软雅黑" panose="020B0503020204020204" pitchFamily="34" charset="-122"/>
                </a:rPr>
                <a:t>标题文本预设</a:t>
              </a:r>
            </a:p>
          </p:txBody>
        </p:sp>
        <p:sp>
          <p:nvSpPr>
            <p:cNvPr id="271" name="Rectangle 15"/>
            <p:cNvSpPr/>
            <p:nvPr/>
          </p:nvSpPr>
          <p:spPr>
            <a:xfrm>
              <a:off x="750846" y="2393024"/>
              <a:ext cx="1175542" cy="420665"/>
            </a:xfrm>
            <a:prstGeom prst="rect">
              <a:avLst/>
            </a:prstGeom>
            <a:noFill/>
            <a:ln w="12700" cap="flat">
              <a:noFill/>
              <a:miter lim="400000"/>
            </a:ln>
            <a:effectLst/>
          </p:spPr>
          <p:txBody>
            <a:bodyPr wrap="none" lIns="0" tIns="0" rIns="0" bIns="0" numCol="1" anchor="ctr">
              <a:normAutofit/>
            </a:bodyPr>
            <a:lstStyle>
              <a:lvl1pPr indent="19685">
                <a:defRPr sz="1500">
                  <a:solidFill>
                    <a:srgbClr val="FEFEFE"/>
                  </a:solidFill>
                  <a:latin typeface="Heiti SC Medium"/>
                  <a:ea typeface="Heiti SC Medium"/>
                  <a:cs typeface="Heiti SC Medium"/>
                  <a:sym typeface="Heiti SC Medium"/>
                </a:defRPr>
              </a:lvl1pPr>
            </a:lstStyle>
            <a:p>
              <a:r>
                <a:rPr sz="1800">
                  <a:solidFill>
                    <a:schemeClr val="tx1">
                      <a:lumMod val="75000"/>
                      <a:lumOff val="25000"/>
                    </a:schemeClr>
                  </a:solidFill>
                  <a:latin typeface="微软雅黑" panose="020B0503020204020204" pitchFamily="34" charset="-122"/>
                  <a:ea typeface="微软雅黑" panose="020B0503020204020204" pitchFamily="34" charset="-122"/>
                </a:rPr>
                <a:t>标题文本预设</a:t>
              </a:r>
            </a:p>
          </p:txBody>
        </p:sp>
        <p:sp>
          <p:nvSpPr>
            <p:cNvPr id="272" name="Rectangle 16"/>
            <p:cNvSpPr/>
            <p:nvPr/>
          </p:nvSpPr>
          <p:spPr>
            <a:xfrm rot="16200000">
              <a:off x="492060" y="1171474"/>
              <a:ext cx="1404142" cy="420665"/>
            </a:xfrm>
            <a:prstGeom prst="rect">
              <a:avLst/>
            </a:prstGeom>
            <a:solidFill>
              <a:srgbClr val="6096E6"/>
            </a:solidFill>
            <a:ln w="12700" cap="flat">
              <a:noFill/>
              <a:miter lim="400000"/>
            </a:ln>
            <a:effectLst/>
          </p:spPr>
          <p:txBody>
            <a:bodyPr wrap="none" lIns="0" tIns="0" rIns="0" bIns="0" numCol="1" anchor="ctr">
              <a:normAutofit/>
            </a:bodyPr>
            <a:lstStyle>
              <a:lvl1pPr indent="19685">
                <a:defRPr>
                  <a:solidFill>
                    <a:srgbClr val="FEFEFE"/>
                  </a:solidFill>
                  <a:latin typeface="Heiti SC Medium"/>
                  <a:ea typeface="Heiti SC Medium"/>
                  <a:cs typeface="Heiti SC Medium"/>
                  <a:sym typeface="Heiti SC Medium"/>
                </a:defRPr>
              </a:lvl1pPr>
            </a:lstStyle>
            <a:p>
              <a:r>
                <a:rPr sz="1600">
                  <a:solidFill>
                    <a:schemeClr val="tx1">
                      <a:lumMod val="75000"/>
                      <a:lumOff val="25000"/>
                    </a:schemeClr>
                  </a:solidFill>
                  <a:latin typeface="微软雅黑" panose="020B0503020204020204" pitchFamily="34" charset="-122"/>
                  <a:ea typeface="微软雅黑" panose="020B0503020204020204" pitchFamily="34" charset="-122"/>
                </a:rPr>
                <a:t>标题文本预设</a:t>
              </a:r>
            </a:p>
          </p:txBody>
        </p:sp>
      </p:grpSp>
      <p:sp>
        <p:nvSpPr>
          <p:cNvPr id="274" name="TextBox 45"/>
          <p:cNvSpPr/>
          <p:nvPr/>
        </p:nvSpPr>
        <p:spPr>
          <a:xfrm>
            <a:off x="1484761" y="2459141"/>
            <a:ext cx="2466253" cy="1116965"/>
          </a:xfrm>
          <a:prstGeom prst="rect">
            <a:avLst/>
          </a:prstGeom>
          <a:ln w="12700">
            <a:miter lim="400000"/>
          </a:ln>
        </p:spPr>
        <p:txBody>
          <a:bodyPr lIns="45718" rIns="45718">
            <a:spAutoFit/>
          </a:bodyPr>
          <a:lstStyle>
            <a:lvl1pPr algn="ctr">
              <a:lnSpc>
                <a:spcPts val="2000"/>
              </a:lnSpc>
              <a:defRPr sz="1000">
                <a:solidFill>
                  <a:srgbClr val="262626"/>
                </a:solidFill>
              </a:defRPr>
            </a:lvl1pPr>
          </a:lstStyle>
          <a:p>
            <a:r>
              <a:rPr sz="1400">
                <a:solidFill>
                  <a:schemeClr val="tx1">
                    <a:lumMod val="75000"/>
                    <a:lumOff val="25000"/>
                  </a:schemeClr>
                </a:solidFill>
                <a:latin typeface="微软雅黑" panose="020B0503020204020204" pitchFamily="34" charset="-122"/>
                <a:ea typeface="微软雅黑" panose="020B0503020204020204" pitchFamily="34" charset="-122"/>
              </a:rPr>
              <a:t>请在此处添加具体内容，文字尽量言简意赅，简单说明即可，不必过于繁琐，注意板面美观度。</a:t>
            </a:r>
          </a:p>
        </p:txBody>
      </p:sp>
      <p:sp>
        <p:nvSpPr>
          <p:cNvPr id="275" name="文本框 20"/>
          <p:cNvSpPr/>
          <p:nvPr/>
        </p:nvSpPr>
        <p:spPr>
          <a:xfrm>
            <a:off x="2078671" y="2052037"/>
            <a:ext cx="1872343" cy="440055"/>
          </a:xfrm>
          <a:prstGeom prst="rect">
            <a:avLst/>
          </a:prstGeom>
          <a:ln w="12700">
            <a:miter lim="400000"/>
          </a:ln>
        </p:spPr>
        <p:txBody>
          <a:bodyPr lIns="35718" tIns="35718" rIns="35718" bIns="35718">
            <a:spAutoFit/>
          </a:bodyPr>
          <a:lstStyle/>
          <a:p>
            <a:pPr marL="214630" indent="-214630">
              <a:lnSpc>
                <a:spcPct val="150000"/>
              </a:lnSpc>
              <a:buSzPct val="100000"/>
              <a:buFont typeface="Heiti SC Light"/>
              <a:buChar char="■"/>
              <a:defRPr>
                <a:solidFill>
                  <a:srgbClr val="3C3C3C"/>
                </a:solidFill>
                <a:latin typeface="Heiti SC Medium"/>
                <a:ea typeface="Heiti SC Medium"/>
                <a:cs typeface="Heiti SC Medium"/>
                <a:sym typeface="Heiti SC Medium"/>
              </a:defRPr>
            </a:pPr>
            <a:r>
              <a:rPr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经验1</a:t>
            </a:r>
          </a:p>
        </p:txBody>
      </p:sp>
      <p:sp>
        <p:nvSpPr>
          <p:cNvPr id="276" name="TextBox 45"/>
          <p:cNvSpPr/>
          <p:nvPr/>
        </p:nvSpPr>
        <p:spPr>
          <a:xfrm>
            <a:off x="1565312" y="4643231"/>
            <a:ext cx="2466253" cy="1116965"/>
          </a:xfrm>
          <a:prstGeom prst="rect">
            <a:avLst/>
          </a:prstGeom>
          <a:ln w="12700">
            <a:miter lim="400000"/>
          </a:ln>
        </p:spPr>
        <p:txBody>
          <a:bodyPr lIns="45718" rIns="45718">
            <a:spAutoFit/>
          </a:bodyPr>
          <a:lstStyle>
            <a:lvl1pPr algn="ctr">
              <a:lnSpc>
                <a:spcPts val="2000"/>
              </a:lnSpc>
              <a:defRPr sz="1000">
                <a:solidFill>
                  <a:srgbClr val="262626"/>
                </a:solidFill>
              </a:defRPr>
            </a:lvl1pPr>
          </a:lstStyle>
          <a:p>
            <a:r>
              <a:rPr sz="1400">
                <a:solidFill>
                  <a:schemeClr val="tx1">
                    <a:lumMod val="75000"/>
                    <a:lumOff val="25000"/>
                  </a:schemeClr>
                </a:solidFill>
                <a:latin typeface="微软雅黑" panose="020B0503020204020204" pitchFamily="34" charset="-122"/>
                <a:ea typeface="微软雅黑" panose="020B0503020204020204" pitchFamily="34" charset="-122"/>
              </a:rPr>
              <a:t>请在此处添加具体内容，文字尽量言简意赅，简单说明即可，不必过于繁琐，注意板面美观度。</a:t>
            </a:r>
          </a:p>
        </p:txBody>
      </p:sp>
      <p:sp>
        <p:nvSpPr>
          <p:cNvPr id="277" name="文本框 22"/>
          <p:cNvSpPr/>
          <p:nvPr/>
        </p:nvSpPr>
        <p:spPr>
          <a:xfrm>
            <a:off x="2159221" y="4236128"/>
            <a:ext cx="1872343" cy="440055"/>
          </a:xfrm>
          <a:prstGeom prst="rect">
            <a:avLst/>
          </a:prstGeom>
          <a:ln w="12700">
            <a:miter lim="400000"/>
          </a:ln>
        </p:spPr>
        <p:txBody>
          <a:bodyPr lIns="35718" tIns="35718" rIns="35718" bIns="35718">
            <a:spAutoFit/>
          </a:bodyPr>
          <a:lstStyle/>
          <a:p>
            <a:pPr marL="214630" indent="-214630">
              <a:lnSpc>
                <a:spcPct val="150000"/>
              </a:lnSpc>
              <a:buSzPct val="100000"/>
              <a:buFont typeface="Heiti SC Light"/>
              <a:buChar char="■"/>
              <a:defRPr>
                <a:solidFill>
                  <a:srgbClr val="3C3C3C"/>
                </a:solidFill>
                <a:latin typeface="Heiti SC Medium"/>
                <a:ea typeface="Heiti SC Medium"/>
                <a:cs typeface="Heiti SC Medium"/>
                <a:sym typeface="Heiti SC Medium"/>
              </a:defRPr>
            </a:pPr>
            <a:r>
              <a:rPr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经验3</a:t>
            </a:r>
          </a:p>
        </p:txBody>
      </p:sp>
      <p:sp>
        <p:nvSpPr>
          <p:cNvPr id="278" name="TextBox 45"/>
          <p:cNvSpPr/>
          <p:nvPr/>
        </p:nvSpPr>
        <p:spPr>
          <a:xfrm>
            <a:off x="8297712" y="2459141"/>
            <a:ext cx="2466253" cy="1116965"/>
          </a:xfrm>
          <a:prstGeom prst="rect">
            <a:avLst/>
          </a:prstGeom>
          <a:ln w="12700">
            <a:miter lim="400000"/>
          </a:ln>
        </p:spPr>
        <p:txBody>
          <a:bodyPr lIns="45718" rIns="45718">
            <a:spAutoFit/>
          </a:bodyPr>
          <a:lstStyle>
            <a:lvl1pPr algn="ctr">
              <a:lnSpc>
                <a:spcPts val="2000"/>
              </a:lnSpc>
              <a:defRPr sz="1000">
                <a:solidFill>
                  <a:srgbClr val="262626"/>
                </a:solidFill>
              </a:defRPr>
            </a:lvl1pPr>
          </a:lstStyle>
          <a:p>
            <a:r>
              <a:rPr sz="1400">
                <a:solidFill>
                  <a:schemeClr val="tx1">
                    <a:lumMod val="75000"/>
                    <a:lumOff val="25000"/>
                  </a:schemeClr>
                </a:solidFill>
                <a:latin typeface="微软雅黑" panose="020B0503020204020204" pitchFamily="34" charset="-122"/>
                <a:ea typeface="微软雅黑" panose="020B0503020204020204" pitchFamily="34" charset="-122"/>
              </a:rPr>
              <a:t>请在此处添加具体内容，文字尽量言简意赅，简单说明即可，不必过于繁琐，注意板面美观度。</a:t>
            </a:r>
          </a:p>
        </p:txBody>
      </p:sp>
      <p:sp>
        <p:nvSpPr>
          <p:cNvPr id="279" name="文本框 24"/>
          <p:cNvSpPr/>
          <p:nvPr/>
        </p:nvSpPr>
        <p:spPr>
          <a:xfrm>
            <a:off x="8891621" y="2052037"/>
            <a:ext cx="1872343" cy="440055"/>
          </a:xfrm>
          <a:prstGeom prst="rect">
            <a:avLst/>
          </a:prstGeom>
          <a:ln w="12700">
            <a:miter lim="400000"/>
          </a:ln>
        </p:spPr>
        <p:txBody>
          <a:bodyPr lIns="35718" tIns="35718" rIns="35718" bIns="35718">
            <a:spAutoFit/>
          </a:bodyPr>
          <a:lstStyle/>
          <a:p>
            <a:pPr marL="214630" indent="-214630">
              <a:lnSpc>
                <a:spcPct val="150000"/>
              </a:lnSpc>
              <a:buSzPct val="100000"/>
              <a:buFont typeface="Heiti SC Light"/>
              <a:buChar char="■"/>
              <a:defRPr>
                <a:solidFill>
                  <a:srgbClr val="3C3C3C"/>
                </a:solidFill>
                <a:latin typeface="Heiti SC Medium"/>
                <a:ea typeface="Heiti SC Medium"/>
                <a:cs typeface="Heiti SC Medium"/>
                <a:sym typeface="Heiti SC Medium"/>
              </a:defRPr>
            </a:pPr>
            <a:r>
              <a:rPr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经验2</a:t>
            </a:r>
          </a:p>
        </p:txBody>
      </p:sp>
      <p:sp>
        <p:nvSpPr>
          <p:cNvPr id="280" name="TextBox 45"/>
          <p:cNvSpPr/>
          <p:nvPr/>
        </p:nvSpPr>
        <p:spPr>
          <a:xfrm>
            <a:off x="8297712" y="4480452"/>
            <a:ext cx="2466253" cy="1116965"/>
          </a:xfrm>
          <a:prstGeom prst="rect">
            <a:avLst/>
          </a:prstGeom>
          <a:ln w="12700">
            <a:miter lim="400000"/>
          </a:ln>
        </p:spPr>
        <p:txBody>
          <a:bodyPr lIns="45718" rIns="45718">
            <a:spAutoFit/>
          </a:bodyPr>
          <a:lstStyle>
            <a:lvl1pPr algn="ctr">
              <a:lnSpc>
                <a:spcPts val="2000"/>
              </a:lnSpc>
              <a:defRPr sz="1000">
                <a:solidFill>
                  <a:srgbClr val="262626"/>
                </a:solidFill>
              </a:defRPr>
            </a:lvl1pPr>
          </a:lstStyle>
          <a:p>
            <a:r>
              <a:rPr sz="1400">
                <a:solidFill>
                  <a:schemeClr val="tx1">
                    <a:lumMod val="75000"/>
                    <a:lumOff val="25000"/>
                  </a:schemeClr>
                </a:solidFill>
                <a:latin typeface="微软雅黑" panose="020B0503020204020204" pitchFamily="34" charset="-122"/>
                <a:ea typeface="微软雅黑" panose="020B0503020204020204" pitchFamily="34" charset="-122"/>
              </a:rPr>
              <a:t>请在此处添加具体内容，文字尽量言简意赅，简单说明即可，不必过于繁琐，注意板面美观度。</a:t>
            </a:r>
          </a:p>
        </p:txBody>
      </p:sp>
      <p:sp>
        <p:nvSpPr>
          <p:cNvPr id="281" name="文本框 26"/>
          <p:cNvSpPr/>
          <p:nvPr/>
        </p:nvSpPr>
        <p:spPr>
          <a:xfrm>
            <a:off x="8891621" y="4073349"/>
            <a:ext cx="1872343" cy="440055"/>
          </a:xfrm>
          <a:prstGeom prst="rect">
            <a:avLst/>
          </a:prstGeom>
          <a:ln w="12700">
            <a:miter lim="400000"/>
          </a:ln>
        </p:spPr>
        <p:txBody>
          <a:bodyPr lIns="35718" tIns="35718" rIns="35718" bIns="35718">
            <a:spAutoFit/>
          </a:bodyPr>
          <a:lstStyle/>
          <a:p>
            <a:pPr marL="214630" indent="-214630">
              <a:lnSpc>
                <a:spcPct val="150000"/>
              </a:lnSpc>
              <a:buSzPct val="100000"/>
              <a:buFont typeface="Heiti SC Light"/>
              <a:buChar char="■"/>
              <a:defRPr>
                <a:solidFill>
                  <a:srgbClr val="3C3C3C"/>
                </a:solidFill>
                <a:latin typeface="Heiti SC Medium"/>
                <a:ea typeface="Heiti SC Medium"/>
                <a:cs typeface="Heiti SC Medium"/>
                <a:sym typeface="Heiti SC Medium"/>
              </a:defRPr>
            </a:pPr>
            <a:r>
              <a:rPr sz="16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经验4</a:t>
            </a:r>
          </a:p>
        </p:txBody>
      </p:sp>
      <p:grpSp>
        <p:nvGrpSpPr>
          <p:cNvPr id="16" name="组合 15"/>
          <p:cNvGrpSpPr/>
          <p:nvPr/>
        </p:nvGrpSpPr>
        <p:grpSpPr>
          <a:xfrm>
            <a:off x="387985" y="384810"/>
            <a:ext cx="4305300" cy="510540"/>
            <a:chOff x="611" y="606"/>
            <a:chExt cx="6780" cy="804"/>
          </a:xfrm>
        </p:grpSpPr>
        <p:grpSp>
          <p:nvGrpSpPr>
            <p:cNvPr id="6" name="组合 5"/>
            <p:cNvGrpSpPr/>
            <p:nvPr/>
          </p:nvGrpSpPr>
          <p:grpSpPr>
            <a:xfrm>
              <a:off x="1357" y="606"/>
              <a:ext cx="6035" cy="804"/>
              <a:chOff x="1482" y="298"/>
              <a:chExt cx="6035" cy="804"/>
            </a:xfrm>
          </p:grpSpPr>
          <p:sp>
            <p:nvSpPr>
              <p:cNvPr id="7" name="文本框 6"/>
              <p:cNvSpPr txBox="1"/>
              <p:nvPr/>
            </p:nvSpPr>
            <p:spPr>
              <a:xfrm>
                <a:off x="1482" y="298"/>
                <a:ext cx="3211" cy="580"/>
              </a:xfrm>
              <a:prstGeom prst="rect">
                <a:avLst/>
              </a:prstGeom>
              <a:noFill/>
            </p:spPr>
            <p:txBody>
              <a:bodyPr wrap="square" rtlCol="0">
                <a:spAutoFit/>
                <a:scene3d>
                  <a:camera prst="orthographicFront"/>
                  <a:lightRig rig="threePt" dir="t"/>
                </a:scene3d>
                <a:sp3d contourW="12700"/>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输入内容你的标题</a:t>
                </a:r>
              </a:p>
            </p:txBody>
          </p:sp>
          <p:sp>
            <p:nvSpPr>
              <p:cNvPr id="2" name="文本框 1"/>
              <p:cNvSpPr txBox="1"/>
              <p:nvPr/>
            </p:nvSpPr>
            <p:spPr>
              <a:xfrm>
                <a:off x="1482" y="697"/>
                <a:ext cx="6035" cy="40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90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print the presentation and make it into a film to be</a:t>
                </a:r>
              </a:p>
            </p:txBody>
          </p:sp>
        </p:grpSp>
        <p:pic>
          <p:nvPicPr>
            <p:cNvPr id="4" name="图片 3" descr="4"/>
            <p:cNvPicPr>
              <a:picLocks noChangeAspect="1"/>
            </p:cNvPicPr>
            <p:nvPr/>
          </p:nvPicPr>
          <p:blipFill>
            <a:blip r:embed="rId3"/>
            <a:srcRect l="2668" t="59043" r="70023" b="4545"/>
            <a:stretch>
              <a:fillRect/>
            </a:stretch>
          </p:blipFill>
          <p:spPr>
            <a:xfrm>
              <a:off x="611" y="606"/>
              <a:ext cx="746" cy="746"/>
            </a:xfrm>
            <a:prstGeom prst="ellipse">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8000">
        <p14:gallery dir="l"/>
      </p:transition>
    </mc:Choice>
    <mc:Fallback xmlns="">
      <p:transition spd="slow" advClick="0" advTm="8000">
        <p:fade/>
      </p:transition>
    </mc:Fallback>
  </mc:AlternateContent>
  <p:timing>
    <p:tnLst>
      <p:par>
        <p:cT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87985" y="384810"/>
            <a:ext cx="4305300" cy="510540"/>
            <a:chOff x="611" y="606"/>
            <a:chExt cx="6780" cy="804"/>
          </a:xfrm>
        </p:grpSpPr>
        <p:grpSp>
          <p:nvGrpSpPr>
            <p:cNvPr id="6" name="组合 5"/>
            <p:cNvGrpSpPr/>
            <p:nvPr/>
          </p:nvGrpSpPr>
          <p:grpSpPr>
            <a:xfrm>
              <a:off x="1357" y="606"/>
              <a:ext cx="6035" cy="804"/>
              <a:chOff x="1482" y="298"/>
              <a:chExt cx="6035" cy="804"/>
            </a:xfrm>
          </p:grpSpPr>
          <p:sp>
            <p:nvSpPr>
              <p:cNvPr id="7" name="文本框 6"/>
              <p:cNvSpPr txBox="1"/>
              <p:nvPr/>
            </p:nvSpPr>
            <p:spPr>
              <a:xfrm>
                <a:off x="1482" y="298"/>
                <a:ext cx="3211" cy="580"/>
              </a:xfrm>
              <a:prstGeom prst="rect">
                <a:avLst/>
              </a:prstGeom>
              <a:noFill/>
            </p:spPr>
            <p:txBody>
              <a:bodyPr wrap="square" rtlCol="0">
                <a:spAutoFit/>
                <a:scene3d>
                  <a:camera prst="orthographicFront"/>
                  <a:lightRig rig="threePt" dir="t"/>
                </a:scene3d>
                <a:sp3d contourW="12700"/>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输入内容你的标题</a:t>
                </a:r>
              </a:p>
            </p:txBody>
          </p:sp>
          <p:sp>
            <p:nvSpPr>
              <p:cNvPr id="2" name="文本框 1"/>
              <p:cNvSpPr txBox="1"/>
              <p:nvPr/>
            </p:nvSpPr>
            <p:spPr>
              <a:xfrm>
                <a:off x="1482" y="697"/>
                <a:ext cx="6035" cy="40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90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print the presentation and make it into a film to be</a:t>
                </a:r>
              </a:p>
            </p:txBody>
          </p:sp>
        </p:grpSp>
        <p:pic>
          <p:nvPicPr>
            <p:cNvPr id="4" name="图片 3" descr="4"/>
            <p:cNvPicPr>
              <a:picLocks noChangeAspect="1"/>
            </p:cNvPicPr>
            <p:nvPr/>
          </p:nvPicPr>
          <p:blipFill>
            <a:blip r:embed="rId7"/>
            <a:srcRect l="2668" t="59043" r="70023" b="4545"/>
            <a:stretch>
              <a:fillRect/>
            </a:stretch>
          </p:blipFill>
          <p:spPr>
            <a:xfrm>
              <a:off x="611" y="606"/>
              <a:ext cx="746" cy="746"/>
            </a:xfrm>
            <a:prstGeom prst="ellipse">
              <a:avLst/>
            </a:prstGeom>
          </p:spPr>
        </p:pic>
      </p:grpSp>
      <p:sp>
        <p:nvSpPr>
          <p:cNvPr id="27" name="PA-内容占位符 2"/>
          <p:cNvSpPr txBox="1"/>
          <p:nvPr>
            <p:custDataLst>
              <p:tags r:id="rId1"/>
            </p:custDataLst>
          </p:nvPr>
        </p:nvSpPr>
        <p:spPr>
          <a:xfrm>
            <a:off x="1357602" y="1658697"/>
            <a:ext cx="3743960" cy="723910"/>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点击输入简要文字内容，概括精炼言简意赅的说明分项内容。点击输入简要文字内容，概括精炼言简意赅的说明分项内容。</a:t>
            </a: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endParaRPr>
          </a:p>
          <a:p>
            <a:pPr>
              <a:lnSpc>
                <a:spcPct val="120000"/>
              </a:lnSpc>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endParaRPr>
          </a:p>
        </p:txBody>
      </p:sp>
      <p:sp>
        <p:nvSpPr>
          <p:cNvPr id="28" name="PA-内容占位符 2"/>
          <p:cNvSpPr txBox="1"/>
          <p:nvPr>
            <p:custDataLst>
              <p:tags r:id="rId2"/>
            </p:custDataLst>
          </p:nvPr>
        </p:nvSpPr>
        <p:spPr>
          <a:xfrm>
            <a:off x="1357494" y="2820757"/>
            <a:ext cx="3744177" cy="723900"/>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点击输入简要文字内容，概括精炼言简意赅的说明分项内容。点击输入简要文字内容，概括精炼言简意赅的说明分项内容。</a:t>
            </a: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endParaRPr>
          </a:p>
          <a:p>
            <a:pPr>
              <a:lnSpc>
                <a:spcPct val="120000"/>
              </a:lnSpc>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endParaRPr>
          </a:p>
        </p:txBody>
      </p:sp>
      <p:sp>
        <p:nvSpPr>
          <p:cNvPr id="29" name="PA-内容占位符 2"/>
          <p:cNvSpPr txBox="1"/>
          <p:nvPr>
            <p:custDataLst>
              <p:tags r:id="rId3"/>
            </p:custDataLst>
          </p:nvPr>
        </p:nvSpPr>
        <p:spPr>
          <a:xfrm>
            <a:off x="1357602" y="3982807"/>
            <a:ext cx="3743960" cy="723900"/>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点击输入简要文字内容，概括精炼言简意赅的说明分项内容。点击输入简要文字内容，概括精炼言简意赅的说明分项内容。</a:t>
            </a: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endParaRPr>
          </a:p>
          <a:p>
            <a:pPr>
              <a:lnSpc>
                <a:spcPct val="120000"/>
              </a:lnSpc>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endParaRPr>
          </a:p>
        </p:txBody>
      </p:sp>
      <p:pic>
        <p:nvPicPr>
          <p:cNvPr id="10" name="图片 9"/>
          <p:cNvPicPr>
            <a:picLocks noChangeAspect="1"/>
          </p:cNvPicPr>
          <p:nvPr/>
        </p:nvPicPr>
        <p:blipFill>
          <a:blip r:embed="rId8"/>
          <a:srcRect l="9118" r="34001"/>
          <a:stretch>
            <a:fillRect/>
          </a:stretch>
        </p:blipFill>
        <p:spPr>
          <a:xfrm>
            <a:off x="7302500" y="1412240"/>
            <a:ext cx="3803015" cy="4457065"/>
          </a:xfrm>
          <a:prstGeom prst="rect">
            <a:avLst/>
          </a:prstGeom>
          <a:ln w="76200">
            <a:solidFill>
              <a:srgbClr val="A0D6F2"/>
            </a:solidFill>
          </a:ln>
        </p:spPr>
      </p:pic>
      <p:sp>
        <p:nvSpPr>
          <p:cNvPr id="11" name="PA-内容占位符 2"/>
          <p:cNvSpPr txBox="1"/>
          <p:nvPr>
            <p:custDataLst>
              <p:tags r:id="rId4"/>
            </p:custDataLst>
          </p:nvPr>
        </p:nvSpPr>
        <p:spPr>
          <a:xfrm>
            <a:off x="1357602" y="5144857"/>
            <a:ext cx="3743960" cy="723900"/>
          </a:xfrm>
          <a:prstGeom prst="rect">
            <a:avLst/>
          </a:prstGeom>
        </p:spPr>
        <p:txBody>
          <a:bodyPr vert="horz" lIns="100015" tIns="50007" rIns="100015" bIns="5000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点击输入简要文字内容，概括精炼言简意赅的说明分项内容。点击输入简要文字内容，概括精炼言简意赅的说明分项内容。</a:t>
            </a: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endParaRPr>
          </a:p>
          <a:p>
            <a:pPr>
              <a:lnSpc>
                <a:spcPct val="120000"/>
              </a:lnSpc>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8000">
        <p14:gallery dir="l"/>
      </p:transition>
    </mc:Choice>
    <mc:Fallback xmlns="">
      <p:transition spd="slow" advClick="0" advTm="8000">
        <p:fade/>
      </p:transition>
    </mc:Fallback>
  </mc:AlternateContent>
  <p:timing>
    <p:tnLst>
      <p:par>
        <p:cTn id="1" dur="indefinite" restart="never" fill="hold"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87985" y="384810"/>
            <a:ext cx="4305300" cy="510540"/>
            <a:chOff x="611" y="606"/>
            <a:chExt cx="6780" cy="804"/>
          </a:xfrm>
        </p:grpSpPr>
        <p:grpSp>
          <p:nvGrpSpPr>
            <p:cNvPr id="6" name="组合 5"/>
            <p:cNvGrpSpPr/>
            <p:nvPr/>
          </p:nvGrpSpPr>
          <p:grpSpPr>
            <a:xfrm>
              <a:off x="1357" y="606"/>
              <a:ext cx="6035" cy="804"/>
              <a:chOff x="1482" y="298"/>
              <a:chExt cx="6035" cy="804"/>
            </a:xfrm>
          </p:grpSpPr>
          <p:sp>
            <p:nvSpPr>
              <p:cNvPr id="7" name="文本框 6"/>
              <p:cNvSpPr txBox="1"/>
              <p:nvPr/>
            </p:nvSpPr>
            <p:spPr>
              <a:xfrm>
                <a:off x="1482" y="298"/>
                <a:ext cx="3211" cy="580"/>
              </a:xfrm>
              <a:prstGeom prst="rect">
                <a:avLst/>
              </a:prstGeom>
              <a:noFill/>
            </p:spPr>
            <p:txBody>
              <a:bodyPr wrap="square" rtlCol="0">
                <a:spAutoFit/>
                <a:scene3d>
                  <a:camera prst="orthographicFront"/>
                  <a:lightRig rig="threePt" dir="t"/>
                </a:scene3d>
                <a:sp3d contourW="12700"/>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输入内容你的标题</a:t>
                </a:r>
              </a:p>
            </p:txBody>
          </p:sp>
          <p:sp>
            <p:nvSpPr>
              <p:cNvPr id="2" name="文本框 1"/>
              <p:cNvSpPr txBox="1"/>
              <p:nvPr/>
            </p:nvSpPr>
            <p:spPr>
              <a:xfrm>
                <a:off x="1482" y="697"/>
                <a:ext cx="6035" cy="40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90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print the presentation and make it into a film to be</a:t>
                </a:r>
              </a:p>
            </p:txBody>
          </p:sp>
        </p:grpSp>
        <p:pic>
          <p:nvPicPr>
            <p:cNvPr id="4" name="图片 3" descr="4"/>
            <p:cNvPicPr>
              <a:picLocks noChangeAspect="1"/>
            </p:cNvPicPr>
            <p:nvPr/>
          </p:nvPicPr>
          <p:blipFill>
            <a:blip r:embed="rId3"/>
            <a:srcRect l="2668" t="59043" r="70023" b="4545"/>
            <a:stretch>
              <a:fillRect/>
            </a:stretch>
          </p:blipFill>
          <p:spPr>
            <a:xfrm>
              <a:off x="611" y="606"/>
              <a:ext cx="746" cy="746"/>
            </a:xfrm>
            <a:prstGeom prst="ellipse">
              <a:avLst/>
            </a:prstGeom>
          </p:spPr>
        </p:pic>
      </p:grpSp>
      <p:cxnSp>
        <p:nvCxnSpPr>
          <p:cNvPr id="3" name="Straight Connector 90"/>
          <p:cNvCxnSpPr/>
          <p:nvPr/>
        </p:nvCxnSpPr>
        <p:spPr>
          <a:xfrm>
            <a:off x="1860064" y="2996298"/>
            <a:ext cx="2448272" cy="0"/>
          </a:xfrm>
          <a:prstGeom prst="line">
            <a:avLst/>
          </a:prstGeom>
          <a:ln w="1651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91"/>
          <p:cNvCxnSpPr/>
          <p:nvPr/>
        </p:nvCxnSpPr>
        <p:spPr>
          <a:xfrm>
            <a:off x="1860064" y="4335045"/>
            <a:ext cx="2448272" cy="0"/>
          </a:xfrm>
          <a:prstGeom prst="line">
            <a:avLst/>
          </a:prstGeom>
          <a:ln w="1651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Arc 4"/>
          <p:cNvSpPr/>
          <p:nvPr/>
        </p:nvSpPr>
        <p:spPr>
          <a:xfrm>
            <a:off x="5609107" y="1692300"/>
            <a:ext cx="3785207" cy="3785207"/>
          </a:xfrm>
          <a:prstGeom prst="arc">
            <a:avLst>
              <a:gd name="adj1" fmla="val 2081277"/>
              <a:gd name="adj2" fmla="val 10793851"/>
            </a:avLst>
          </a:prstGeom>
          <a:ln w="2540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Arc 5"/>
          <p:cNvSpPr/>
          <p:nvPr/>
        </p:nvSpPr>
        <p:spPr>
          <a:xfrm>
            <a:off x="5900277" y="1983470"/>
            <a:ext cx="3202868" cy="3202867"/>
          </a:xfrm>
          <a:prstGeom prst="arc">
            <a:avLst>
              <a:gd name="adj1" fmla="val 3922323"/>
              <a:gd name="adj2" fmla="val 10793851"/>
            </a:avLst>
          </a:prstGeom>
          <a:ln w="2540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Arc 6"/>
          <p:cNvSpPr/>
          <p:nvPr/>
        </p:nvSpPr>
        <p:spPr>
          <a:xfrm>
            <a:off x="6191447" y="2274640"/>
            <a:ext cx="2620528" cy="2620528"/>
          </a:xfrm>
          <a:prstGeom prst="arc">
            <a:avLst>
              <a:gd name="adj1" fmla="val 5634777"/>
              <a:gd name="adj2" fmla="val 10793851"/>
            </a:avLst>
          </a:prstGeom>
          <a:ln w="254000">
            <a:solidFill>
              <a:srgbClr val="A0D6F2"/>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Arc 7"/>
          <p:cNvSpPr/>
          <p:nvPr/>
        </p:nvSpPr>
        <p:spPr>
          <a:xfrm>
            <a:off x="6482616" y="2565809"/>
            <a:ext cx="2038188" cy="2038188"/>
          </a:xfrm>
          <a:prstGeom prst="arc">
            <a:avLst>
              <a:gd name="adj1" fmla="val 7479685"/>
              <a:gd name="adj2" fmla="val 10793851"/>
            </a:avLst>
          </a:prstGeom>
          <a:ln w="254000">
            <a:solidFill>
              <a:srgbClr val="A0D6F2"/>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Group 8"/>
          <p:cNvGrpSpPr/>
          <p:nvPr/>
        </p:nvGrpSpPr>
        <p:grpSpPr>
          <a:xfrm>
            <a:off x="6832390" y="2587843"/>
            <a:ext cx="698807" cy="1495255"/>
            <a:chOff x="7190690" y="2431939"/>
            <a:chExt cx="698807" cy="1495255"/>
          </a:xfrm>
          <a:solidFill>
            <a:srgbClr val="A0D6F2"/>
          </a:solidFill>
        </p:grpSpPr>
        <p:grpSp>
          <p:nvGrpSpPr>
            <p:cNvPr id="13" name="Group 9"/>
            <p:cNvGrpSpPr/>
            <p:nvPr/>
          </p:nvGrpSpPr>
          <p:grpSpPr>
            <a:xfrm>
              <a:off x="7190690" y="2431939"/>
              <a:ext cx="698807" cy="1495255"/>
              <a:chOff x="6656632" y="2132856"/>
              <a:chExt cx="864000" cy="1848721"/>
            </a:xfrm>
            <a:grpFill/>
          </p:grpSpPr>
          <p:grpSp>
            <p:nvGrpSpPr>
              <p:cNvPr id="14" name="Group 11"/>
              <p:cNvGrpSpPr/>
              <p:nvPr/>
            </p:nvGrpSpPr>
            <p:grpSpPr>
              <a:xfrm>
                <a:off x="6656632" y="2132856"/>
                <a:ext cx="864000" cy="1848721"/>
                <a:chOff x="6656632" y="2132856"/>
                <a:chExt cx="864000" cy="1848721"/>
              </a:xfrm>
              <a:grpFill/>
            </p:grpSpPr>
            <p:sp>
              <p:nvSpPr>
                <p:cNvPr id="15" name="Oval 13"/>
                <p:cNvSpPr/>
                <p:nvPr/>
              </p:nvSpPr>
              <p:spPr>
                <a:xfrm>
                  <a:off x="6710631" y="3838855"/>
                  <a:ext cx="142722" cy="142722"/>
                </a:xfrm>
                <a:prstGeom prst="ellipse">
                  <a:avLst/>
                </a:prstGeom>
                <a:grpFill/>
                <a:ln w="38100">
                  <a:solidFill>
                    <a:srgbClr val="A0D6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7" name="Straight Connector 14"/>
                <p:cNvCxnSpPr/>
                <p:nvPr/>
              </p:nvCxnSpPr>
              <p:spPr>
                <a:xfrm flipV="1">
                  <a:off x="7088957" y="2996953"/>
                  <a:ext cx="0" cy="613027"/>
                </a:xfrm>
                <a:prstGeom prst="line">
                  <a:avLst/>
                </a:prstGeom>
                <a:grpFill/>
                <a:ln w="38100">
                  <a:solidFill>
                    <a:srgbClr val="A0D6F2"/>
                  </a:solidFill>
                </a:ln>
              </p:spPr>
              <p:style>
                <a:lnRef idx="2">
                  <a:schemeClr val="accent1">
                    <a:shade val="50000"/>
                  </a:schemeClr>
                </a:lnRef>
                <a:fillRef idx="1">
                  <a:schemeClr val="accent1"/>
                </a:fillRef>
                <a:effectRef idx="0">
                  <a:schemeClr val="accent1"/>
                </a:effectRef>
                <a:fontRef idx="minor">
                  <a:schemeClr val="lt1"/>
                </a:fontRef>
              </p:style>
            </p:cxnSp>
            <p:sp>
              <p:nvSpPr>
                <p:cNvPr id="18" name="Arc 15"/>
                <p:cNvSpPr/>
                <p:nvPr/>
              </p:nvSpPr>
              <p:spPr>
                <a:xfrm>
                  <a:off x="6656632" y="2132856"/>
                  <a:ext cx="864000" cy="864000"/>
                </a:xfrm>
                <a:prstGeom prst="arc">
                  <a:avLst>
                    <a:gd name="adj1" fmla="val 2657162"/>
                    <a:gd name="adj2" fmla="val 8176062"/>
                  </a:avLst>
                </a:prstGeom>
                <a:grpFill/>
                <a:ln w="38100">
                  <a:solidFill>
                    <a:srgbClr val="A0D6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Oval 16"/>
                <p:cNvSpPr/>
                <p:nvPr/>
              </p:nvSpPr>
              <p:spPr>
                <a:xfrm>
                  <a:off x="6710632" y="2187164"/>
                  <a:ext cx="756000" cy="756000"/>
                </a:xfrm>
                <a:prstGeom prst="ellipse">
                  <a:avLst/>
                </a:prstGeom>
                <a:grpFill/>
                <a:ln>
                  <a:solidFill>
                    <a:srgbClr val="A0D6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0" name="TextBox 12"/>
              <p:cNvSpPr txBox="1"/>
              <p:nvPr/>
            </p:nvSpPr>
            <p:spPr>
              <a:xfrm>
                <a:off x="6832346" y="2350573"/>
                <a:ext cx="525610" cy="418585"/>
              </a:xfrm>
              <a:prstGeom prst="rect">
                <a:avLst/>
              </a:prstGeom>
              <a:grpFill/>
              <a:ln>
                <a:solidFill>
                  <a:srgbClr val="A0D6F2"/>
                </a:solidFill>
              </a:ln>
            </p:spPr>
            <p:txBody>
              <a:bodyPr wrap="none">
                <a:normAutofit/>
              </a:bodyPr>
              <a:lstStyle/>
              <a:p>
                <a:pPr algn="ctr"/>
                <a:r>
                  <a:rPr lang="id-ID" altLang="zh-CN" sz="1600" dirty="0">
                    <a:solidFill>
                      <a:schemeClr val="bg1"/>
                    </a:solidFill>
                    <a:latin typeface="微软雅黑" panose="020B0503020204020204" pitchFamily="34" charset="-122"/>
                    <a:ea typeface="微软雅黑" panose="020B0503020204020204" pitchFamily="34" charset="-122"/>
                  </a:rPr>
                  <a:t>15</a:t>
                </a:r>
              </a:p>
            </p:txBody>
          </p:sp>
        </p:grpSp>
        <p:cxnSp>
          <p:nvCxnSpPr>
            <p:cNvPr id="21" name="Straight Connector 10"/>
            <p:cNvCxnSpPr/>
            <p:nvPr/>
          </p:nvCxnSpPr>
          <p:spPr>
            <a:xfrm flipH="1">
              <a:off x="7332895" y="3607160"/>
              <a:ext cx="212955" cy="221503"/>
            </a:xfrm>
            <a:prstGeom prst="line">
              <a:avLst/>
            </a:prstGeom>
            <a:grpFill/>
            <a:ln w="38100">
              <a:solidFill>
                <a:srgbClr val="A0D6F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2" name="Group 21"/>
          <p:cNvGrpSpPr/>
          <p:nvPr/>
        </p:nvGrpSpPr>
        <p:grpSpPr>
          <a:xfrm>
            <a:off x="7520687" y="2587843"/>
            <a:ext cx="736866" cy="2042855"/>
            <a:chOff x="7878987" y="2431939"/>
            <a:chExt cx="736866" cy="2042855"/>
          </a:xfrm>
          <a:solidFill>
            <a:srgbClr val="6096E6"/>
          </a:solidFill>
        </p:grpSpPr>
        <p:sp>
          <p:nvSpPr>
            <p:cNvPr id="23" name="Oval 22"/>
            <p:cNvSpPr/>
            <p:nvPr/>
          </p:nvSpPr>
          <p:spPr>
            <a:xfrm>
              <a:off x="7878987" y="4359360"/>
              <a:ext cx="115434" cy="115434"/>
            </a:xfrm>
            <a:prstGeom prst="ellipse">
              <a:avLst/>
            </a:prstGeom>
            <a:grpFill/>
            <a:ln w="38100">
              <a:solidFill>
                <a:srgbClr val="609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4" name="Straight Connector 23"/>
            <p:cNvCxnSpPr/>
            <p:nvPr/>
          </p:nvCxnSpPr>
          <p:spPr>
            <a:xfrm flipV="1">
              <a:off x="8266712" y="3145185"/>
              <a:ext cx="0" cy="942625"/>
            </a:xfrm>
            <a:prstGeom prst="line">
              <a:avLst/>
            </a:prstGeom>
            <a:grpFill/>
            <a:ln w="38100">
              <a:solidFill>
                <a:srgbClr val="6096E6"/>
              </a:solidFill>
            </a:ln>
          </p:spPr>
          <p:style>
            <a:lnRef idx="2">
              <a:schemeClr val="accent1">
                <a:shade val="50000"/>
              </a:schemeClr>
            </a:lnRef>
            <a:fillRef idx="1">
              <a:schemeClr val="accent1"/>
            </a:fillRef>
            <a:effectRef idx="0">
              <a:schemeClr val="accent1"/>
            </a:effectRef>
            <a:fontRef idx="minor">
              <a:schemeClr val="lt1"/>
            </a:fontRef>
          </p:style>
        </p:cxnSp>
        <p:sp>
          <p:nvSpPr>
            <p:cNvPr id="25" name="Arc 24"/>
            <p:cNvSpPr/>
            <p:nvPr/>
          </p:nvSpPr>
          <p:spPr>
            <a:xfrm>
              <a:off x="7917046" y="2431939"/>
              <a:ext cx="698807" cy="698807"/>
            </a:xfrm>
            <a:prstGeom prst="arc">
              <a:avLst>
                <a:gd name="adj1" fmla="val 2657162"/>
                <a:gd name="adj2" fmla="val 8176062"/>
              </a:avLst>
            </a:prstGeom>
            <a:grpFill/>
            <a:ln w="38100">
              <a:solidFill>
                <a:srgbClr val="609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Oval 25"/>
            <p:cNvSpPr/>
            <p:nvPr/>
          </p:nvSpPr>
          <p:spPr>
            <a:xfrm>
              <a:off x="7960721" y="2475864"/>
              <a:ext cx="611456" cy="611456"/>
            </a:xfrm>
            <a:prstGeom prst="ellipse">
              <a:avLst/>
            </a:prstGeom>
            <a:grpFill/>
            <a:ln>
              <a:solidFill>
                <a:srgbClr val="609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8058816" y="2608030"/>
              <a:ext cx="425116" cy="338554"/>
            </a:xfrm>
            <a:prstGeom prst="rect">
              <a:avLst/>
            </a:prstGeom>
            <a:grpFill/>
            <a:ln>
              <a:solidFill>
                <a:srgbClr val="6096E6"/>
              </a:solidFill>
            </a:ln>
          </p:spPr>
          <p:txBody>
            <a:bodyPr wrap="none">
              <a:normAutofit/>
            </a:bodyPr>
            <a:lstStyle/>
            <a:p>
              <a:pPr algn="ctr"/>
              <a:r>
                <a:rPr lang="id-ID" altLang="zh-CN" sz="1600" dirty="0">
                  <a:solidFill>
                    <a:schemeClr val="bg1"/>
                  </a:solidFill>
                  <a:latin typeface="微软雅黑" panose="020B0503020204020204" pitchFamily="34" charset="-122"/>
                  <a:ea typeface="微软雅黑" panose="020B0503020204020204" pitchFamily="34" charset="-122"/>
                </a:rPr>
                <a:t>23</a:t>
              </a:r>
            </a:p>
          </p:txBody>
        </p:sp>
        <p:cxnSp>
          <p:nvCxnSpPr>
            <p:cNvPr id="28" name="Straight Connector 27"/>
            <p:cNvCxnSpPr/>
            <p:nvPr/>
          </p:nvCxnSpPr>
          <p:spPr>
            <a:xfrm flipH="1">
              <a:off x="7988283" y="4076048"/>
              <a:ext cx="283559" cy="294942"/>
            </a:xfrm>
            <a:prstGeom prst="line">
              <a:avLst/>
            </a:prstGeom>
            <a:grpFill/>
            <a:ln w="38100">
              <a:solidFill>
                <a:srgbClr val="6096E6"/>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9" name="Group 28"/>
          <p:cNvGrpSpPr/>
          <p:nvPr/>
        </p:nvGrpSpPr>
        <p:grpSpPr>
          <a:xfrm>
            <a:off x="8098443" y="2587843"/>
            <a:ext cx="885465" cy="2267880"/>
            <a:chOff x="8456743" y="2431939"/>
            <a:chExt cx="885465" cy="2267880"/>
          </a:xfrm>
        </p:grpSpPr>
        <p:sp>
          <p:nvSpPr>
            <p:cNvPr id="30" name="Arc 29"/>
            <p:cNvSpPr/>
            <p:nvPr/>
          </p:nvSpPr>
          <p:spPr>
            <a:xfrm>
              <a:off x="8643401" y="2431939"/>
              <a:ext cx="698807" cy="698807"/>
            </a:xfrm>
            <a:prstGeom prst="arc">
              <a:avLst>
                <a:gd name="adj1" fmla="val 2657162"/>
                <a:gd name="adj2" fmla="val 8176062"/>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Oval 30"/>
            <p:cNvSpPr/>
            <p:nvPr/>
          </p:nvSpPr>
          <p:spPr>
            <a:xfrm>
              <a:off x="8687076" y="2475864"/>
              <a:ext cx="611456" cy="6114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785171" y="2608030"/>
              <a:ext cx="425116" cy="338554"/>
            </a:xfrm>
            <a:prstGeom prst="rect">
              <a:avLst/>
            </a:prstGeom>
            <a:noFill/>
          </p:spPr>
          <p:txBody>
            <a:bodyPr wrap="none">
              <a:normAutofit/>
            </a:bodyPr>
            <a:lstStyle/>
            <a:p>
              <a:pPr algn="ctr"/>
              <a:r>
                <a:rPr lang="id-ID" altLang="zh-CN" sz="1600" dirty="0">
                  <a:solidFill>
                    <a:schemeClr val="bg1"/>
                  </a:solidFill>
                  <a:latin typeface="微软雅黑" panose="020B0503020204020204" pitchFamily="34" charset="-122"/>
                  <a:ea typeface="微软雅黑" panose="020B0503020204020204" pitchFamily="34" charset="-122"/>
                </a:rPr>
                <a:t>32</a:t>
              </a:r>
            </a:p>
          </p:txBody>
        </p:sp>
        <p:sp>
          <p:nvSpPr>
            <p:cNvPr id="33" name="Oval 32"/>
            <p:cNvSpPr/>
            <p:nvPr/>
          </p:nvSpPr>
          <p:spPr>
            <a:xfrm>
              <a:off x="8456743" y="4584385"/>
              <a:ext cx="115434" cy="11543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4" name="Straight Connector 33"/>
            <p:cNvCxnSpPr/>
            <p:nvPr/>
          </p:nvCxnSpPr>
          <p:spPr>
            <a:xfrm flipH="1">
              <a:off x="8554464" y="4141144"/>
              <a:ext cx="441950" cy="459692"/>
            </a:xfrm>
            <a:prstGeom prst="lin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flipV="1">
              <a:off x="8990612" y="3169806"/>
              <a:ext cx="0" cy="983817"/>
            </a:xfrm>
            <a:prstGeom prst="lin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6" name="Group 35"/>
          <p:cNvGrpSpPr/>
          <p:nvPr/>
        </p:nvGrpSpPr>
        <p:grpSpPr>
          <a:xfrm>
            <a:off x="9011457" y="2587843"/>
            <a:ext cx="698807" cy="1896428"/>
            <a:chOff x="9369757" y="2431939"/>
            <a:chExt cx="698807" cy="1896428"/>
          </a:xfrm>
        </p:grpSpPr>
        <p:sp>
          <p:nvSpPr>
            <p:cNvPr id="37" name="Oval 36"/>
            <p:cNvSpPr/>
            <p:nvPr/>
          </p:nvSpPr>
          <p:spPr>
            <a:xfrm>
              <a:off x="9428725" y="4212933"/>
              <a:ext cx="115434" cy="11543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8" name="Straight Connector 37"/>
            <p:cNvCxnSpPr/>
            <p:nvPr/>
          </p:nvCxnSpPr>
          <p:spPr>
            <a:xfrm flipV="1">
              <a:off x="9718899" y="3130824"/>
              <a:ext cx="523" cy="582404"/>
            </a:xfrm>
            <a:prstGeom prst="lin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39" name="Arc 38"/>
            <p:cNvSpPr/>
            <p:nvPr/>
          </p:nvSpPr>
          <p:spPr>
            <a:xfrm>
              <a:off x="9369757" y="2431939"/>
              <a:ext cx="698807" cy="698808"/>
            </a:xfrm>
            <a:prstGeom prst="arc">
              <a:avLst>
                <a:gd name="adj1" fmla="val 2657162"/>
                <a:gd name="adj2" fmla="val 81760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Oval 39"/>
            <p:cNvSpPr/>
            <p:nvPr/>
          </p:nvSpPr>
          <p:spPr>
            <a:xfrm>
              <a:off x="9413432" y="2475864"/>
              <a:ext cx="611456" cy="611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9511527" y="2608030"/>
              <a:ext cx="425116" cy="338554"/>
            </a:xfrm>
            <a:prstGeom prst="rect">
              <a:avLst/>
            </a:prstGeom>
            <a:noFill/>
          </p:spPr>
          <p:txBody>
            <a:bodyPr wrap="none">
              <a:normAutofit/>
            </a:bodyPr>
            <a:lstStyle/>
            <a:p>
              <a:pPr algn="ctr"/>
              <a:r>
                <a:rPr lang="id-ID" altLang="zh-CN" sz="1600" dirty="0">
                  <a:solidFill>
                    <a:schemeClr val="bg1"/>
                  </a:solidFill>
                  <a:latin typeface="微软雅黑" panose="020B0503020204020204" pitchFamily="34" charset="-122"/>
                  <a:ea typeface="微软雅黑" panose="020B0503020204020204" pitchFamily="34" charset="-122"/>
                </a:rPr>
                <a:t>45</a:t>
              </a:r>
            </a:p>
          </p:txBody>
        </p:sp>
        <p:cxnSp>
          <p:nvCxnSpPr>
            <p:cNvPr id="42" name="Straight Connector 41"/>
            <p:cNvCxnSpPr/>
            <p:nvPr/>
          </p:nvCxnSpPr>
          <p:spPr>
            <a:xfrm flipH="1">
              <a:off x="9511438" y="3701643"/>
              <a:ext cx="211683" cy="511290"/>
            </a:xfrm>
            <a:prstGeom prst="lin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sp>
        <p:nvSpPr>
          <p:cNvPr id="43" name="Arc 44"/>
          <p:cNvSpPr/>
          <p:nvPr/>
        </p:nvSpPr>
        <p:spPr>
          <a:xfrm>
            <a:off x="5310711" y="1370205"/>
            <a:ext cx="4399553" cy="4405449"/>
          </a:xfrm>
          <a:prstGeom prst="arc">
            <a:avLst>
              <a:gd name="adj1" fmla="val 1354082"/>
              <a:gd name="adj2" fmla="val 10758414"/>
            </a:avLst>
          </a:prstGeom>
          <a:ln w="254000">
            <a:solidFill>
              <a:srgbClr val="A0D6F2"/>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4" name="Group 46"/>
          <p:cNvGrpSpPr/>
          <p:nvPr/>
        </p:nvGrpSpPr>
        <p:grpSpPr>
          <a:xfrm>
            <a:off x="9710265" y="2587843"/>
            <a:ext cx="698807" cy="1692992"/>
            <a:chOff x="10068565" y="2431939"/>
            <a:chExt cx="698807" cy="1692992"/>
          </a:xfrm>
          <a:solidFill>
            <a:srgbClr val="A0D6F2"/>
          </a:solidFill>
        </p:grpSpPr>
        <p:sp>
          <p:nvSpPr>
            <p:cNvPr id="45" name="Oval 47"/>
            <p:cNvSpPr/>
            <p:nvPr/>
          </p:nvSpPr>
          <p:spPr>
            <a:xfrm>
              <a:off x="10089267" y="4009497"/>
              <a:ext cx="115434" cy="115434"/>
            </a:xfrm>
            <a:prstGeom prst="ellipse">
              <a:avLst/>
            </a:prstGeom>
            <a:grpFill/>
            <a:ln w="38100">
              <a:solidFill>
                <a:srgbClr val="A0D6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Straight Connector 48"/>
            <p:cNvCxnSpPr/>
            <p:nvPr/>
          </p:nvCxnSpPr>
          <p:spPr>
            <a:xfrm flipV="1">
              <a:off x="10417707" y="3130824"/>
              <a:ext cx="523" cy="582404"/>
            </a:xfrm>
            <a:prstGeom prst="line">
              <a:avLst/>
            </a:prstGeom>
            <a:grpFill/>
            <a:ln w="38100">
              <a:solidFill>
                <a:srgbClr val="A0D6F2"/>
              </a:solidFill>
            </a:ln>
          </p:spPr>
          <p:style>
            <a:lnRef idx="2">
              <a:schemeClr val="accent1">
                <a:shade val="50000"/>
              </a:schemeClr>
            </a:lnRef>
            <a:fillRef idx="1">
              <a:schemeClr val="accent1"/>
            </a:fillRef>
            <a:effectRef idx="0">
              <a:schemeClr val="accent1"/>
            </a:effectRef>
            <a:fontRef idx="minor">
              <a:schemeClr val="lt1"/>
            </a:fontRef>
          </p:style>
        </p:cxnSp>
        <p:sp>
          <p:nvSpPr>
            <p:cNvPr id="47" name="Arc 49"/>
            <p:cNvSpPr/>
            <p:nvPr/>
          </p:nvSpPr>
          <p:spPr>
            <a:xfrm>
              <a:off x="10068565" y="2431939"/>
              <a:ext cx="698807" cy="698808"/>
            </a:xfrm>
            <a:prstGeom prst="arc">
              <a:avLst>
                <a:gd name="adj1" fmla="val 2657162"/>
                <a:gd name="adj2" fmla="val 8176062"/>
              </a:avLst>
            </a:prstGeom>
            <a:grpFill/>
            <a:ln w="38100">
              <a:solidFill>
                <a:srgbClr val="A0D6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Oval 50"/>
            <p:cNvSpPr/>
            <p:nvPr/>
          </p:nvSpPr>
          <p:spPr>
            <a:xfrm>
              <a:off x="10112240" y="2475864"/>
              <a:ext cx="611456" cy="611457"/>
            </a:xfrm>
            <a:prstGeom prst="ellipse">
              <a:avLst/>
            </a:prstGeom>
            <a:grpFill/>
            <a:ln>
              <a:solidFill>
                <a:srgbClr val="A0D6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51"/>
            <p:cNvSpPr txBox="1"/>
            <p:nvPr/>
          </p:nvSpPr>
          <p:spPr>
            <a:xfrm>
              <a:off x="10210335" y="2608030"/>
              <a:ext cx="425116" cy="338554"/>
            </a:xfrm>
            <a:prstGeom prst="rect">
              <a:avLst/>
            </a:prstGeom>
            <a:grpFill/>
            <a:ln>
              <a:solidFill>
                <a:srgbClr val="A0D6F2"/>
              </a:solidFill>
            </a:ln>
          </p:spPr>
          <p:txBody>
            <a:bodyPr wrap="none">
              <a:normAutofit/>
            </a:bodyPr>
            <a:lstStyle/>
            <a:p>
              <a:pPr algn="ctr"/>
              <a:r>
                <a:rPr lang="id-ID" altLang="zh-CN" sz="1600" dirty="0">
                  <a:solidFill>
                    <a:schemeClr val="bg1"/>
                  </a:solidFill>
                  <a:latin typeface="微软雅黑" panose="020B0503020204020204" pitchFamily="34" charset="-122"/>
                  <a:ea typeface="微软雅黑" panose="020B0503020204020204" pitchFamily="34" charset="-122"/>
                </a:rPr>
                <a:t>55</a:t>
              </a:r>
            </a:p>
          </p:txBody>
        </p:sp>
        <p:cxnSp>
          <p:nvCxnSpPr>
            <p:cNvPr id="50" name="Straight Connector 52"/>
            <p:cNvCxnSpPr/>
            <p:nvPr/>
          </p:nvCxnSpPr>
          <p:spPr>
            <a:xfrm flipH="1">
              <a:off x="10177860" y="3701643"/>
              <a:ext cx="244070" cy="313362"/>
            </a:xfrm>
            <a:prstGeom prst="line">
              <a:avLst/>
            </a:prstGeom>
            <a:grpFill/>
            <a:ln w="38100">
              <a:solidFill>
                <a:srgbClr val="A0D6F2"/>
              </a:solidFill>
            </a:ln>
          </p:spPr>
          <p:style>
            <a:lnRef idx="2">
              <a:schemeClr val="accent1">
                <a:shade val="50000"/>
              </a:schemeClr>
            </a:lnRef>
            <a:fillRef idx="1">
              <a:schemeClr val="accent1"/>
            </a:fillRef>
            <a:effectRef idx="0">
              <a:schemeClr val="accent1"/>
            </a:effectRef>
            <a:fontRef idx="minor">
              <a:schemeClr val="lt1"/>
            </a:fontRef>
          </p:style>
        </p:cxnSp>
      </p:grpSp>
      <p:sp>
        <p:nvSpPr>
          <p:cNvPr id="51" name="文本框 50"/>
          <p:cNvSpPr txBox="1"/>
          <p:nvPr/>
        </p:nvSpPr>
        <p:spPr>
          <a:xfrm>
            <a:off x="6289378" y="2190795"/>
            <a:ext cx="400110" cy="1343843"/>
          </a:xfrm>
          <a:prstGeom prst="rect">
            <a:avLst/>
          </a:prstGeom>
          <a:noFill/>
        </p:spPr>
        <p:txBody>
          <a:bodyPr vert="eaVert" wrap="square" rtlCol="0">
            <a:spAutoFit/>
          </a:bodyPr>
          <a:lstStyle/>
          <a:p>
            <a:pPr algn="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编辑标题</a:t>
            </a:r>
          </a:p>
        </p:txBody>
      </p:sp>
      <p:sp>
        <p:nvSpPr>
          <p:cNvPr id="52" name="文本框 51"/>
          <p:cNvSpPr txBox="1"/>
          <p:nvPr/>
        </p:nvSpPr>
        <p:spPr>
          <a:xfrm>
            <a:off x="5973824" y="2190795"/>
            <a:ext cx="400110" cy="1343843"/>
          </a:xfrm>
          <a:prstGeom prst="rect">
            <a:avLst/>
          </a:prstGeom>
          <a:noFill/>
        </p:spPr>
        <p:txBody>
          <a:bodyPr vert="eaVert" wrap="square" rtlCol="0">
            <a:spAutoFit/>
          </a:bodyPr>
          <a:lstStyle/>
          <a:p>
            <a:pPr algn="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编辑标题</a:t>
            </a:r>
          </a:p>
        </p:txBody>
      </p:sp>
      <p:sp>
        <p:nvSpPr>
          <p:cNvPr id="53" name="文本框 52"/>
          <p:cNvSpPr txBox="1"/>
          <p:nvPr/>
        </p:nvSpPr>
        <p:spPr>
          <a:xfrm>
            <a:off x="5701666" y="2190795"/>
            <a:ext cx="400110" cy="1343843"/>
          </a:xfrm>
          <a:prstGeom prst="rect">
            <a:avLst/>
          </a:prstGeom>
          <a:noFill/>
        </p:spPr>
        <p:txBody>
          <a:bodyPr vert="eaVert" wrap="square" rtlCol="0">
            <a:spAutoFit/>
          </a:bodyPr>
          <a:lstStyle/>
          <a:p>
            <a:pPr algn="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编辑标题</a:t>
            </a:r>
          </a:p>
        </p:txBody>
      </p:sp>
      <p:sp>
        <p:nvSpPr>
          <p:cNvPr id="54" name="文本框 53"/>
          <p:cNvSpPr txBox="1"/>
          <p:nvPr/>
        </p:nvSpPr>
        <p:spPr>
          <a:xfrm>
            <a:off x="5409052" y="2190795"/>
            <a:ext cx="400110" cy="1343843"/>
          </a:xfrm>
          <a:prstGeom prst="rect">
            <a:avLst/>
          </a:prstGeom>
          <a:noFill/>
        </p:spPr>
        <p:txBody>
          <a:bodyPr vert="eaVert" wrap="square" rtlCol="0">
            <a:spAutoFit/>
          </a:bodyPr>
          <a:lstStyle/>
          <a:p>
            <a:pPr algn="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编辑标题</a:t>
            </a:r>
          </a:p>
        </p:txBody>
      </p:sp>
      <p:sp>
        <p:nvSpPr>
          <p:cNvPr id="55" name="文本框 54"/>
          <p:cNvSpPr txBox="1"/>
          <p:nvPr/>
        </p:nvSpPr>
        <p:spPr>
          <a:xfrm>
            <a:off x="5115494" y="2190795"/>
            <a:ext cx="400110" cy="1343843"/>
          </a:xfrm>
          <a:prstGeom prst="rect">
            <a:avLst/>
          </a:prstGeom>
          <a:noFill/>
        </p:spPr>
        <p:txBody>
          <a:bodyPr vert="eaVert" wrap="square" rtlCol="0">
            <a:spAutoFit/>
          </a:bodyPr>
          <a:lstStyle/>
          <a:p>
            <a:pPr algn="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编辑标题</a:t>
            </a:r>
          </a:p>
        </p:txBody>
      </p:sp>
      <p:sp>
        <p:nvSpPr>
          <p:cNvPr id="56" name="文本框 55"/>
          <p:cNvSpPr txBox="1"/>
          <p:nvPr/>
        </p:nvSpPr>
        <p:spPr>
          <a:xfrm>
            <a:off x="1742833" y="1941849"/>
            <a:ext cx="2617258" cy="417195"/>
          </a:xfrm>
          <a:prstGeom prst="rect">
            <a:avLst/>
          </a:prstGeom>
          <a:noFill/>
        </p:spPr>
        <p:txBody>
          <a:bodyPr vert="horz" wrap="none" lIns="0" tIns="0" rIns="0" bIns="0" anchor="ctr">
            <a:noAutofit/>
          </a:bodyPr>
          <a:lstStyle/>
          <a:p>
            <a:pPr algn="ctr" defTabSz="508000" eaLnBrk="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点击编辑标题</a:t>
            </a:r>
          </a:p>
        </p:txBody>
      </p:sp>
      <p:sp>
        <p:nvSpPr>
          <p:cNvPr id="57" name="文本框 56"/>
          <p:cNvSpPr txBox="1"/>
          <p:nvPr/>
        </p:nvSpPr>
        <p:spPr>
          <a:xfrm>
            <a:off x="1742833" y="2254799"/>
            <a:ext cx="2617258" cy="706475"/>
          </a:xfrm>
          <a:prstGeom prst="rect">
            <a:avLst/>
          </a:prstGeom>
          <a:noFill/>
        </p:spPr>
        <p:txBody>
          <a:bodyPr vert="horz" wrap="none" lIns="0" tIns="0" rIns="0" bIns="0" anchor="ctr">
            <a:noAutofit/>
          </a:bodyPr>
          <a:lstStyle/>
          <a:p>
            <a:pPr algn="l">
              <a:lnSpc>
                <a:spcPct val="120000"/>
              </a:lnSpc>
            </a:pPr>
            <a:r>
              <a:rPr sz="1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a:t>
            </a:r>
          </a:p>
          <a:p>
            <a:pPr algn="l">
              <a:lnSpc>
                <a:spcPct val="120000"/>
              </a:lnSpc>
            </a:pPr>
            <a:r>
              <a:rPr sz="1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精炼言简意赅的说明分项内容。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 name="文本框 57"/>
          <p:cNvSpPr txBox="1"/>
          <p:nvPr/>
        </p:nvSpPr>
        <p:spPr>
          <a:xfrm>
            <a:off x="1742833" y="3286541"/>
            <a:ext cx="2617258" cy="417195"/>
          </a:xfrm>
          <a:prstGeom prst="rect">
            <a:avLst/>
          </a:prstGeom>
          <a:noFill/>
        </p:spPr>
        <p:txBody>
          <a:bodyPr vert="horz" wrap="none" lIns="0" tIns="0" rIns="0" bIns="0" anchor="ctr">
            <a:noAutofit/>
          </a:bodyPr>
          <a:lstStyle/>
          <a:p>
            <a:pPr algn="ctr" defTabSz="508000" eaLnBrk="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点击编辑标题</a:t>
            </a:r>
          </a:p>
        </p:txBody>
      </p:sp>
      <p:sp>
        <p:nvSpPr>
          <p:cNvPr id="59" name="文本框 58"/>
          <p:cNvSpPr txBox="1"/>
          <p:nvPr/>
        </p:nvSpPr>
        <p:spPr>
          <a:xfrm>
            <a:off x="1742833" y="3599491"/>
            <a:ext cx="2617258" cy="706475"/>
          </a:xfrm>
          <a:prstGeom prst="rect">
            <a:avLst/>
          </a:prstGeom>
          <a:noFill/>
        </p:spPr>
        <p:txBody>
          <a:bodyPr vert="horz" wrap="none" lIns="0" tIns="0" rIns="0" bIns="0" anchor="ctr">
            <a:noAutofit/>
          </a:bodyPr>
          <a:lstStyle/>
          <a:p>
            <a:pPr algn="l">
              <a:lnSpc>
                <a:spcPct val="120000"/>
              </a:lnSpc>
            </a:pPr>
            <a:r>
              <a:rPr sz="1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a:t>
            </a:r>
          </a:p>
          <a:p>
            <a:pPr algn="l">
              <a:lnSpc>
                <a:spcPct val="120000"/>
              </a:lnSpc>
            </a:pPr>
            <a:r>
              <a:rPr sz="1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精炼言简意赅的说明分项内容。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 name="文本框 59"/>
          <p:cNvSpPr txBox="1"/>
          <p:nvPr/>
        </p:nvSpPr>
        <p:spPr>
          <a:xfrm>
            <a:off x="1742833" y="4580607"/>
            <a:ext cx="2617258" cy="417195"/>
          </a:xfrm>
          <a:prstGeom prst="rect">
            <a:avLst/>
          </a:prstGeom>
          <a:noFill/>
        </p:spPr>
        <p:txBody>
          <a:bodyPr vert="horz" wrap="none" lIns="0" tIns="0" rIns="0" bIns="0" anchor="ctr">
            <a:noAutofit/>
          </a:bodyPr>
          <a:lstStyle/>
          <a:p>
            <a:pPr algn="ctr" defTabSz="508000" eaLnBrk="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点击编辑标题</a:t>
            </a:r>
          </a:p>
        </p:txBody>
      </p:sp>
      <p:sp>
        <p:nvSpPr>
          <p:cNvPr id="61" name="文本框 60"/>
          <p:cNvSpPr txBox="1"/>
          <p:nvPr/>
        </p:nvSpPr>
        <p:spPr>
          <a:xfrm>
            <a:off x="1742833" y="4893557"/>
            <a:ext cx="2617258" cy="706475"/>
          </a:xfrm>
          <a:prstGeom prst="rect">
            <a:avLst/>
          </a:prstGeom>
          <a:noFill/>
        </p:spPr>
        <p:txBody>
          <a:bodyPr vert="horz" wrap="none" lIns="0" tIns="0" rIns="0" bIns="0" anchor="ctr">
            <a:noAutofit/>
          </a:bodyPr>
          <a:lstStyle/>
          <a:p>
            <a:pPr algn="l">
              <a:lnSpc>
                <a:spcPct val="120000"/>
              </a:lnSpc>
            </a:pPr>
            <a:r>
              <a:rPr sz="1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点击输入简要文字内容，概括</a:t>
            </a:r>
          </a:p>
          <a:p>
            <a:pPr algn="l">
              <a:lnSpc>
                <a:spcPct val="120000"/>
              </a:lnSpc>
            </a:pPr>
            <a:r>
              <a:rPr sz="1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精炼言简意赅的说明分项内容。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8000">
        <p14:gallery dir="l"/>
      </p:transition>
    </mc:Choice>
    <mc:Fallback xmlns="">
      <p:transition spd="slow" advClick="0" advTm="8000">
        <p:fade/>
      </p:transition>
    </mc:Fallback>
  </mc:AlternateContent>
  <p:timing>
    <p:tnLst>
      <p:par>
        <p:cTn id="1" dur="indefinite" restart="never" fill="hold"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4"/>
          <p:cNvPicPr>
            <a:picLocks noChangeAspect="1"/>
          </p:cNvPicPr>
          <p:nvPr/>
        </p:nvPicPr>
        <p:blipFill>
          <a:blip r:embed="rId3"/>
          <a:srcRect t="24194"/>
          <a:stretch>
            <a:fillRect/>
          </a:stretch>
        </p:blipFill>
        <p:spPr>
          <a:xfrm>
            <a:off x="-50800" y="-66040"/>
            <a:ext cx="12293600" cy="6989445"/>
          </a:xfrm>
          <a:prstGeom prst="rect">
            <a:avLst/>
          </a:prstGeom>
        </p:spPr>
      </p:pic>
      <p:sp>
        <p:nvSpPr>
          <p:cNvPr id="65" name="TextBox 7"/>
          <p:cNvSpPr txBox="1"/>
          <p:nvPr/>
        </p:nvSpPr>
        <p:spPr>
          <a:xfrm>
            <a:off x="3423920" y="3829050"/>
            <a:ext cx="5344160" cy="460375"/>
          </a:xfrm>
          <a:prstGeom prst="rect">
            <a:avLst/>
          </a:prstGeom>
          <a:noFill/>
        </p:spPr>
        <p:txBody>
          <a:bodyPr wrap="square" rtlCol="0">
            <a:spAutoFit/>
          </a:bodyPr>
          <a:lstStyle/>
          <a:p>
            <a:pPr algn="ctr"/>
            <a:r>
              <a:rPr lang="en-US" altLang="ko-KR"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You can simply impress your audience and add a unique zing and appeal to your Presentations. Easy to change colors, photos and Text. </a:t>
            </a:r>
          </a:p>
        </p:txBody>
      </p:sp>
      <p:sp>
        <p:nvSpPr>
          <p:cNvPr id="75" name="矩形 74"/>
          <p:cNvSpPr/>
          <p:nvPr/>
        </p:nvSpPr>
        <p:spPr>
          <a:xfrm>
            <a:off x="4529455" y="4568825"/>
            <a:ext cx="1420495" cy="290830"/>
          </a:xfrm>
          <a:prstGeom prst="rect">
            <a:avLst/>
          </a:prstGeom>
          <a:solidFill>
            <a:srgbClr val="7DB72E"/>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bg1"/>
              </a:solidFill>
              <a:latin typeface="微软雅黑" panose="020B0503020204020204" pitchFamily="34" charset="-122"/>
              <a:ea typeface="微软雅黑" panose="020B0503020204020204" pitchFamily="34" charset="-122"/>
              <a:cs typeface="+mn-ea"/>
              <a:sym typeface="字魂59号-创粗黑" panose="00000500000000000000" pitchFamily="2" charset="-122"/>
            </a:endParaRPr>
          </a:p>
        </p:txBody>
      </p:sp>
      <p:sp>
        <p:nvSpPr>
          <p:cNvPr id="76" name="TextBox 97"/>
          <p:cNvSpPr txBox="1"/>
          <p:nvPr/>
        </p:nvSpPr>
        <p:spPr>
          <a:xfrm>
            <a:off x="4725670" y="4568825"/>
            <a:ext cx="1438910" cy="276860"/>
          </a:xfrm>
          <a:prstGeom prst="rect">
            <a:avLst/>
          </a:prstGeom>
          <a:noFill/>
        </p:spPr>
        <p:txBody>
          <a:bodyPr wrap="square" lIns="102974" tIns="0" rIns="102974" bIns="0" rtlCol="0" anchor="t">
            <a:spAutoFit/>
          </a:bodyPr>
          <a:lstStyle/>
          <a:p>
            <a:pPr>
              <a:lnSpc>
                <a:spcPct val="150000"/>
              </a:lnSpc>
            </a:pPr>
            <a:r>
              <a:rPr lang="zh-CN" altLang="en-US" sz="120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rPr>
              <a:t>姓名：</a:t>
            </a:r>
            <a:r>
              <a:rPr lang="en-US" altLang="zh-CN" sz="120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rPr>
              <a:t>PPT818</a:t>
            </a:r>
            <a:endPar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endParaRPr>
          </a:p>
        </p:txBody>
      </p:sp>
      <p:sp>
        <p:nvSpPr>
          <p:cNvPr id="77" name="矩形 76"/>
          <p:cNvSpPr/>
          <p:nvPr/>
        </p:nvSpPr>
        <p:spPr>
          <a:xfrm>
            <a:off x="6163945" y="4574540"/>
            <a:ext cx="1707515" cy="285750"/>
          </a:xfrm>
          <a:prstGeom prst="rect">
            <a:avLst/>
          </a:prstGeom>
          <a:solidFill>
            <a:srgbClr val="7DB72E"/>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bg1"/>
              </a:solidFill>
              <a:latin typeface="微软雅黑" panose="020B0503020204020204" pitchFamily="34" charset="-122"/>
              <a:ea typeface="微软雅黑" panose="020B0503020204020204" pitchFamily="34" charset="-122"/>
              <a:cs typeface="+mn-ea"/>
              <a:sym typeface="字魂59号-创粗黑" panose="00000500000000000000" pitchFamily="2" charset="-122"/>
            </a:endParaRPr>
          </a:p>
        </p:txBody>
      </p:sp>
      <p:sp>
        <p:nvSpPr>
          <p:cNvPr id="78" name="TextBox 97"/>
          <p:cNvSpPr txBox="1"/>
          <p:nvPr/>
        </p:nvSpPr>
        <p:spPr>
          <a:xfrm>
            <a:off x="6276340" y="4568825"/>
            <a:ext cx="1714500" cy="276860"/>
          </a:xfrm>
          <a:prstGeom prst="rect">
            <a:avLst/>
          </a:prstGeom>
          <a:noFill/>
        </p:spPr>
        <p:txBody>
          <a:bodyPr wrap="square" lIns="102974" tIns="0" rIns="102974" bIns="0" rtlCol="0" anchor="t">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rPr>
              <a:t>日期：</a:t>
            </a:r>
            <a:r>
              <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rPr>
              <a:t>20XX.XX</a:t>
            </a:r>
          </a:p>
        </p:txBody>
      </p:sp>
      <p:pic>
        <p:nvPicPr>
          <p:cNvPr id="2" name="图片 1" descr="未标题-1"/>
          <p:cNvPicPr>
            <a:picLocks noChangeAspect="1"/>
          </p:cNvPicPr>
          <p:nvPr/>
        </p:nvPicPr>
        <p:blipFill>
          <a:blip r:embed="rId4"/>
          <a:srcRect t="28819" b="25521"/>
          <a:stretch>
            <a:fillRect/>
          </a:stretch>
        </p:blipFill>
        <p:spPr>
          <a:xfrm>
            <a:off x="1696085" y="407670"/>
            <a:ext cx="9054465" cy="3307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barn(inVertical)">
                                      <p:cBhvr>
                                        <p:cTn id="10" dur="500"/>
                                        <p:tgtEl>
                                          <p:spTgt spid="7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barn(inVertical)">
                                      <p:cBhvr>
                                        <p:cTn id="1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P spid="76" grpId="0"/>
      <p:bldP spid="77" grpId="0" bldLvl="0" animBg="1"/>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4"/>
          <p:cNvPicPr>
            <a:picLocks noChangeAspect="1"/>
          </p:cNvPicPr>
          <p:nvPr/>
        </p:nvPicPr>
        <p:blipFill>
          <a:blip r:embed="rId3"/>
          <a:srcRect l="207" t="234" r="-207" b="23960"/>
          <a:stretch>
            <a:fillRect/>
          </a:stretch>
        </p:blipFill>
        <p:spPr>
          <a:xfrm>
            <a:off x="-50800" y="-66040"/>
            <a:ext cx="12293600" cy="6989445"/>
          </a:xfrm>
          <a:prstGeom prst="rect">
            <a:avLst/>
          </a:prstGeom>
        </p:spPr>
      </p:pic>
      <p:grpSp>
        <p:nvGrpSpPr>
          <p:cNvPr id="17" name="http://chn.docer.com/works?userid=25553551        _2"/>
          <p:cNvGrpSpPr/>
          <p:nvPr/>
        </p:nvGrpSpPr>
        <p:grpSpPr>
          <a:xfrm>
            <a:off x="1874881" y="2915890"/>
            <a:ext cx="4595556" cy="807085"/>
            <a:chOff x="260985" y="82082"/>
            <a:chExt cx="4595554" cy="807083"/>
          </a:xfrm>
        </p:grpSpPr>
        <p:sp>
          <p:nvSpPr>
            <p:cNvPr id="18" name="椭圆 16"/>
            <p:cNvSpPr/>
            <p:nvPr/>
          </p:nvSpPr>
          <p:spPr>
            <a:xfrm>
              <a:off x="260985" y="82082"/>
              <a:ext cx="807085" cy="807083"/>
            </a:xfrm>
            <a:prstGeom prst="ellipse">
              <a:avLst/>
            </a:prstGeom>
            <a:solidFill>
              <a:srgbClr val="A0D6F2"/>
            </a:solidFill>
            <a:ln w="12700" cap="flat">
              <a:noFill/>
              <a:miter lim="400000"/>
            </a:ln>
            <a:effectLst/>
          </p:spPr>
          <p:txBody>
            <a:bodyPr wrap="square" lIns="45718" tIns="45718" rIns="45718" bIns="45718" numCol="1" anchor="ctr">
              <a:noAutofit/>
            </a:bodyPr>
            <a:lstStyle/>
            <a:p>
              <a:pPr algn="ctr">
                <a:defRPr>
                  <a:solidFill>
                    <a:srgbClr val="FFFFFF"/>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12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9" name="原创设计师：http://chn.docer.com/works?userid=25553551                     _6"/>
            <p:cNvSpPr/>
            <p:nvPr/>
          </p:nvSpPr>
          <p:spPr>
            <a:xfrm>
              <a:off x="523875" y="108752"/>
              <a:ext cx="342900" cy="767078"/>
            </a:xfrm>
            <a:prstGeom prst="rect">
              <a:avLst/>
            </a:prstGeom>
            <a:noFill/>
            <a:ln w="12700" cap="flat">
              <a:noFill/>
              <a:miter lim="400000"/>
            </a:ln>
            <a:effectLst/>
          </p:spPr>
          <p:txBody>
            <a:bodyPr wrap="square" lIns="45718" tIns="45718" rIns="45718" bIns="45718" numCol="1" anchor="t">
              <a:spAutoFit/>
            </a:bodyPr>
            <a:lstStyle>
              <a:lvl1pPr algn="ctr">
                <a:defRPr sz="3600">
                  <a:solidFill>
                    <a:srgbClr val="FFFFFF"/>
                  </a:solidFill>
                  <a:effectLst>
                    <a:outerShdw blurRad="38100" dist="38100" dir="2700000" rotWithShape="0">
                      <a:srgbClr val="000000">
                        <a:alpha val="43137"/>
                      </a:srgbClr>
                    </a:outerShdw>
                  </a:effectLst>
                  <a:latin typeface="Heiti SC Medium"/>
                  <a:ea typeface="Heiti SC Medium"/>
                  <a:cs typeface="Heiti SC Medium"/>
                  <a:sym typeface="Heiti SC Medium"/>
                </a:defRPr>
              </a:lvl1pPr>
            </a:lstStyle>
            <a:p>
              <a:r>
                <a:rPr sz="44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1</a:t>
              </a:r>
            </a:p>
          </p:txBody>
        </p:sp>
        <p:grpSp>
          <p:nvGrpSpPr>
            <p:cNvPr id="20" name="组合 18"/>
            <p:cNvGrpSpPr/>
            <p:nvPr/>
          </p:nvGrpSpPr>
          <p:grpSpPr>
            <a:xfrm>
              <a:off x="1101472" y="91205"/>
              <a:ext cx="3755067" cy="721933"/>
              <a:chOff x="0" y="91205"/>
              <a:chExt cx="3755064" cy="721932"/>
            </a:xfrm>
          </p:grpSpPr>
          <p:sp>
            <p:nvSpPr>
              <p:cNvPr id="21" name="免费的模板下载：www.ainippt.com _5"/>
              <p:cNvSpPr/>
              <p:nvPr/>
            </p:nvSpPr>
            <p:spPr>
              <a:xfrm>
                <a:off x="0" y="91205"/>
                <a:ext cx="2462323" cy="582293"/>
              </a:xfrm>
              <a:prstGeom prst="rect">
                <a:avLst/>
              </a:prstGeom>
              <a:noFill/>
              <a:ln w="12700" cap="flat">
                <a:noFill/>
                <a:miter lim="400000"/>
              </a:ln>
              <a:effectLst/>
            </p:spPr>
            <p:txBody>
              <a:bodyPr wrap="square" lIns="45718" tIns="45718" rIns="45718" bIns="45718" numCol="1" anchor="t">
                <a:spAutoFit/>
              </a:bodyPr>
              <a:lstStyle>
                <a:lvl1pPr>
                  <a:defRPr sz="2000">
                    <a:solidFill>
                      <a:srgbClr val="3FB1D0"/>
                    </a:solidFill>
                    <a:latin typeface="Heiti SC Medium"/>
                    <a:ea typeface="Heiti SC Medium"/>
                    <a:cs typeface="Heiti SC Medium"/>
                    <a:sym typeface="Heiti SC Medium"/>
                  </a:defRPr>
                </a:lvl1pPr>
              </a:lstStyle>
              <a:p>
                <a:r>
                  <a:rPr lang="zh-CN" altLang="en-US" sz="32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输入标题</a:t>
                </a:r>
              </a:p>
            </p:txBody>
          </p:sp>
          <p:sp>
            <p:nvSpPr>
              <p:cNvPr id="22" name="免费的模板下载：www.ainippt.com _6"/>
              <p:cNvSpPr/>
              <p:nvPr/>
            </p:nvSpPr>
            <p:spPr>
              <a:xfrm>
                <a:off x="0" y="492463"/>
                <a:ext cx="3755064" cy="320674"/>
              </a:xfrm>
              <a:prstGeom prst="rect">
                <a:avLst/>
              </a:prstGeom>
              <a:noFill/>
              <a:ln w="12700" cap="flat">
                <a:noFill/>
                <a:miter lim="400000"/>
              </a:ln>
              <a:effectLst/>
            </p:spPr>
            <p:txBody>
              <a:bodyPr wrap="square" lIns="45718" tIns="45718" rIns="45718" bIns="45718" numCol="1" anchor="t">
                <a:spAutoFit/>
              </a:bodyPr>
              <a:lstStyle>
                <a:lvl1pPr>
                  <a:lnSpc>
                    <a:spcPct val="150000"/>
                  </a:lnSpc>
                  <a:defRPr sz="1100">
                    <a:solidFill>
                      <a:srgbClr val="595959"/>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Lorem ipsum dolor sit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amet</a:t>
                </a:r>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consectetur</a:t>
                </a:r>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adipiscing</a:t>
                </a:r>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elit</a:t>
                </a:r>
              </a:p>
            </p:txBody>
          </p:sp>
        </p:grpSp>
      </p:grpSp>
      <p:grpSp>
        <p:nvGrpSpPr>
          <p:cNvPr id="3" name="http://chn.docer.com/works?userid=25553551        _2"/>
          <p:cNvGrpSpPr/>
          <p:nvPr/>
        </p:nvGrpSpPr>
        <p:grpSpPr>
          <a:xfrm>
            <a:off x="1874881" y="3912860"/>
            <a:ext cx="4595556" cy="812145"/>
            <a:chOff x="260985" y="77022"/>
            <a:chExt cx="4595554" cy="812143"/>
          </a:xfrm>
        </p:grpSpPr>
        <p:sp>
          <p:nvSpPr>
            <p:cNvPr id="6" name="椭圆 16"/>
            <p:cNvSpPr/>
            <p:nvPr/>
          </p:nvSpPr>
          <p:spPr>
            <a:xfrm>
              <a:off x="260985" y="82082"/>
              <a:ext cx="807085" cy="807083"/>
            </a:xfrm>
            <a:prstGeom prst="ellipse">
              <a:avLst/>
            </a:prstGeom>
            <a:solidFill>
              <a:srgbClr val="A0D6F2"/>
            </a:solidFill>
            <a:ln w="12700" cap="flat">
              <a:noFill/>
              <a:miter lim="400000"/>
            </a:ln>
            <a:effectLst/>
          </p:spPr>
          <p:txBody>
            <a:bodyPr wrap="square" lIns="45718" tIns="45718" rIns="45718" bIns="45718" numCol="1" anchor="ctr">
              <a:noAutofit/>
            </a:bodyPr>
            <a:lstStyle/>
            <a:p>
              <a:pPr algn="ctr">
                <a:defRPr>
                  <a:solidFill>
                    <a:srgbClr val="FFFFFF"/>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12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42" name="原创设计师：http://chn.docer.com/works?userid=25553551                     _6"/>
            <p:cNvSpPr/>
            <p:nvPr/>
          </p:nvSpPr>
          <p:spPr>
            <a:xfrm>
              <a:off x="523875" y="108752"/>
              <a:ext cx="342900" cy="767078"/>
            </a:xfrm>
            <a:prstGeom prst="rect">
              <a:avLst/>
            </a:prstGeom>
            <a:noFill/>
            <a:ln w="12700" cap="flat">
              <a:noFill/>
              <a:miter lim="400000"/>
            </a:ln>
            <a:effectLst/>
          </p:spPr>
          <p:txBody>
            <a:bodyPr wrap="square" lIns="45718" tIns="45718" rIns="45718" bIns="45718" numCol="1" anchor="t">
              <a:spAutoFit/>
            </a:bodyPr>
            <a:lstStyle>
              <a:lvl1pPr algn="ctr">
                <a:defRPr sz="3600">
                  <a:solidFill>
                    <a:srgbClr val="FFFFFF"/>
                  </a:solidFill>
                  <a:effectLst>
                    <a:outerShdw blurRad="38100" dist="38100" dir="2700000" rotWithShape="0">
                      <a:srgbClr val="000000">
                        <a:alpha val="43137"/>
                      </a:srgbClr>
                    </a:outerShdw>
                  </a:effectLst>
                  <a:latin typeface="Heiti SC Medium"/>
                  <a:ea typeface="Heiti SC Medium"/>
                  <a:cs typeface="Heiti SC Medium"/>
                  <a:sym typeface="Heiti SC Medium"/>
                </a:defRPr>
              </a:lvl1pPr>
            </a:lstStyle>
            <a:p>
              <a:r>
                <a:rPr lang="en-US" sz="44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2</a:t>
              </a:r>
            </a:p>
          </p:txBody>
        </p:sp>
        <p:grpSp>
          <p:nvGrpSpPr>
            <p:cNvPr id="43" name="组合 18"/>
            <p:cNvGrpSpPr/>
            <p:nvPr/>
          </p:nvGrpSpPr>
          <p:grpSpPr>
            <a:xfrm>
              <a:off x="1101472" y="77022"/>
              <a:ext cx="3755067" cy="736116"/>
              <a:chOff x="0" y="77022"/>
              <a:chExt cx="3755064" cy="736115"/>
            </a:xfrm>
          </p:grpSpPr>
          <p:sp>
            <p:nvSpPr>
              <p:cNvPr id="44" name="免费的模板下载：www.ainippt.com _5"/>
              <p:cNvSpPr/>
              <p:nvPr/>
            </p:nvSpPr>
            <p:spPr>
              <a:xfrm>
                <a:off x="0" y="77022"/>
                <a:ext cx="3754115" cy="582293"/>
              </a:xfrm>
              <a:prstGeom prst="rect">
                <a:avLst/>
              </a:prstGeom>
              <a:noFill/>
              <a:ln w="12700" cap="flat">
                <a:noFill/>
                <a:miter lim="400000"/>
              </a:ln>
              <a:effectLst/>
            </p:spPr>
            <p:txBody>
              <a:bodyPr wrap="square" lIns="45718" tIns="45718" rIns="45718" bIns="45718" numCol="1" anchor="t">
                <a:spAutoFit/>
              </a:bodyPr>
              <a:lstStyle>
                <a:lvl1pPr>
                  <a:defRPr sz="2000">
                    <a:solidFill>
                      <a:srgbClr val="3FB1D0"/>
                    </a:solidFill>
                    <a:latin typeface="Heiti SC Medium"/>
                    <a:ea typeface="Heiti SC Medium"/>
                    <a:cs typeface="Heiti SC Medium"/>
                    <a:sym typeface="Heiti SC Medium"/>
                  </a:defRPr>
                </a:lvl1pPr>
              </a:lstStyle>
              <a:p>
                <a:r>
                  <a:rPr lang="zh-CN" altLang="en-US" sz="32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输入标题</a:t>
                </a:r>
                <a:endParaRPr lang="zh-CN" sz="32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45" name="免费的模板下载：www.ainippt.com _6"/>
              <p:cNvSpPr/>
              <p:nvPr/>
            </p:nvSpPr>
            <p:spPr>
              <a:xfrm>
                <a:off x="0" y="492463"/>
                <a:ext cx="3755064" cy="320674"/>
              </a:xfrm>
              <a:prstGeom prst="rect">
                <a:avLst/>
              </a:prstGeom>
              <a:noFill/>
              <a:ln w="12700" cap="flat">
                <a:noFill/>
                <a:miter lim="400000"/>
              </a:ln>
              <a:effectLst/>
            </p:spPr>
            <p:txBody>
              <a:bodyPr wrap="square" lIns="45718" tIns="45718" rIns="45718" bIns="45718" numCol="1" anchor="t">
                <a:spAutoFit/>
              </a:bodyPr>
              <a:lstStyle>
                <a:lvl1pPr>
                  <a:lnSpc>
                    <a:spcPct val="150000"/>
                  </a:lnSpc>
                  <a:defRPr sz="1100">
                    <a:solidFill>
                      <a:srgbClr val="595959"/>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Lorem ipsum dolor sit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amet</a:t>
                </a:r>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consectetur</a:t>
                </a:r>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adipiscing</a:t>
                </a:r>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elit</a:t>
                </a:r>
              </a:p>
            </p:txBody>
          </p:sp>
        </p:grpSp>
      </p:grpSp>
      <p:grpSp>
        <p:nvGrpSpPr>
          <p:cNvPr id="46" name="http://chn.docer.com/works?userid=25553551        _2"/>
          <p:cNvGrpSpPr/>
          <p:nvPr/>
        </p:nvGrpSpPr>
        <p:grpSpPr>
          <a:xfrm>
            <a:off x="6241141" y="2905963"/>
            <a:ext cx="4595556" cy="843682"/>
            <a:chOff x="260985" y="45485"/>
            <a:chExt cx="4595554" cy="843680"/>
          </a:xfrm>
        </p:grpSpPr>
        <p:sp>
          <p:nvSpPr>
            <p:cNvPr id="47" name="椭圆 16"/>
            <p:cNvSpPr/>
            <p:nvPr/>
          </p:nvSpPr>
          <p:spPr>
            <a:xfrm>
              <a:off x="260985" y="82082"/>
              <a:ext cx="807085" cy="807083"/>
            </a:xfrm>
            <a:prstGeom prst="ellipse">
              <a:avLst/>
            </a:prstGeom>
            <a:solidFill>
              <a:srgbClr val="A0D6F2"/>
            </a:solidFill>
            <a:ln w="12700" cap="flat">
              <a:noFill/>
              <a:miter lim="400000"/>
            </a:ln>
            <a:effectLst/>
          </p:spPr>
          <p:txBody>
            <a:bodyPr wrap="square" lIns="45718" tIns="45718" rIns="45718" bIns="45718" numCol="1" anchor="ctr">
              <a:noAutofit/>
            </a:bodyPr>
            <a:lstStyle/>
            <a:p>
              <a:pPr algn="ctr">
                <a:defRPr>
                  <a:solidFill>
                    <a:srgbClr val="FFFFFF"/>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12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48" name="原创设计师：http://chn.docer.com/works?userid=25553551                     _6"/>
            <p:cNvSpPr/>
            <p:nvPr/>
          </p:nvSpPr>
          <p:spPr>
            <a:xfrm>
              <a:off x="523875" y="108752"/>
              <a:ext cx="342900" cy="767078"/>
            </a:xfrm>
            <a:prstGeom prst="rect">
              <a:avLst/>
            </a:prstGeom>
            <a:noFill/>
            <a:ln w="12700" cap="flat">
              <a:noFill/>
              <a:miter lim="400000"/>
            </a:ln>
            <a:effectLst/>
          </p:spPr>
          <p:txBody>
            <a:bodyPr wrap="square" lIns="45718" tIns="45718" rIns="45718" bIns="45718" numCol="1" anchor="t">
              <a:spAutoFit/>
            </a:bodyPr>
            <a:lstStyle>
              <a:lvl1pPr algn="ctr">
                <a:defRPr sz="3600">
                  <a:solidFill>
                    <a:srgbClr val="FFFFFF"/>
                  </a:solidFill>
                  <a:effectLst>
                    <a:outerShdw blurRad="38100" dist="38100" dir="2700000" rotWithShape="0">
                      <a:srgbClr val="000000">
                        <a:alpha val="43137"/>
                      </a:srgbClr>
                    </a:outerShdw>
                  </a:effectLst>
                  <a:latin typeface="Heiti SC Medium"/>
                  <a:ea typeface="Heiti SC Medium"/>
                  <a:cs typeface="Heiti SC Medium"/>
                  <a:sym typeface="Heiti SC Medium"/>
                </a:defRPr>
              </a:lvl1pPr>
            </a:lstStyle>
            <a:p>
              <a:r>
                <a:rPr lang="en-US" sz="44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3</a:t>
              </a:r>
            </a:p>
          </p:txBody>
        </p:sp>
        <p:grpSp>
          <p:nvGrpSpPr>
            <p:cNvPr id="49" name="组合 18"/>
            <p:cNvGrpSpPr/>
            <p:nvPr/>
          </p:nvGrpSpPr>
          <p:grpSpPr>
            <a:xfrm>
              <a:off x="1101472" y="45485"/>
              <a:ext cx="3755067" cy="767653"/>
              <a:chOff x="0" y="45485"/>
              <a:chExt cx="3755064" cy="767652"/>
            </a:xfrm>
          </p:grpSpPr>
          <p:sp>
            <p:nvSpPr>
              <p:cNvPr id="50" name="免费的模板下载：www.ainippt.com _5"/>
              <p:cNvSpPr/>
              <p:nvPr/>
            </p:nvSpPr>
            <p:spPr>
              <a:xfrm>
                <a:off x="0" y="45485"/>
                <a:ext cx="2462323" cy="582293"/>
              </a:xfrm>
              <a:prstGeom prst="rect">
                <a:avLst/>
              </a:prstGeom>
              <a:noFill/>
              <a:ln w="12700" cap="flat">
                <a:noFill/>
                <a:miter lim="400000"/>
              </a:ln>
              <a:effectLst/>
            </p:spPr>
            <p:txBody>
              <a:bodyPr wrap="square" lIns="45718" tIns="45718" rIns="45718" bIns="45718" numCol="1" anchor="t">
                <a:spAutoFit/>
              </a:bodyPr>
              <a:lstStyle>
                <a:lvl1pPr>
                  <a:defRPr sz="2000">
                    <a:solidFill>
                      <a:srgbClr val="3FB1D0"/>
                    </a:solidFill>
                    <a:latin typeface="Heiti SC Medium"/>
                    <a:ea typeface="Heiti SC Medium"/>
                    <a:cs typeface="Heiti SC Medium"/>
                    <a:sym typeface="Heiti SC Medium"/>
                  </a:defRPr>
                </a:lvl1pPr>
              </a:lstStyle>
              <a:p>
                <a:r>
                  <a:rPr lang="zh-CN" altLang="en-US" sz="32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输入标题</a:t>
                </a:r>
                <a:endParaRPr lang="zh-CN" sz="32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51" name="免费的模板下载：www.ainippt.com _6"/>
              <p:cNvSpPr/>
              <p:nvPr/>
            </p:nvSpPr>
            <p:spPr>
              <a:xfrm>
                <a:off x="0" y="492463"/>
                <a:ext cx="3755064" cy="320674"/>
              </a:xfrm>
              <a:prstGeom prst="rect">
                <a:avLst/>
              </a:prstGeom>
              <a:noFill/>
              <a:ln w="12700" cap="flat">
                <a:noFill/>
                <a:miter lim="400000"/>
              </a:ln>
              <a:effectLst/>
            </p:spPr>
            <p:txBody>
              <a:bodyPr wrap="square" lIns="45718" tIns="45718" rIns="45718" bIns="45718" numCol="1" anchor="t">
                <a:spAutoFit/>
              </a:bodyPr>
              <a:lstStyle>
                <a:lvl1pPr>
                  <a:lnSpc>
                    <a:spcPct val="150000"/>
                  </a:lnSpc>
                  <a:defRPr sz="1100">
                    <a:solidFill>
                      <a:srgbClr val="595959"/>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Lorem ipsum dolor sit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amet</a:t>
                </a:r>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consectetur</a:t>
                </a:r>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adipiscing</a:t>
                </a:r>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elit</a:t>
                </a:r>
              </a:p>
            </p:txBody>
          </p:sp>
        </p:grpSp>
      </p:grpSp>
      <p:grpSp>
        <p:nvGrpSpPr>
          <p:cNvPr id="52" name="http://chn.docer.com/works?userid=25553551        _2"/>
          <p:cNvGrpSpPr/>
          <p:nvPr/>
        </p:nvGrpSpPr>
        <p:grpSpPr>
          <a:xfrm>
            <a:off x="6241141" y="3939530"/>
            <a:ext cx="4595556" cy="812145"/>
            <a:chOff x="260985" y="77022"/>
            <a:chExt cx="4595554" cy="812143"/>
          </a:xfrm>
        </p:grpSpPr>
        <p:sp>
          <p:nvSpPr>
            <p:cNvPr id="53" name="椭圆 16"/>
            <p:cNvSpPr/>
            <p:nvPr/>
          </p:nvSpPr>
          <p:spPr>
            <a:xfrm>
              <a:off x="260985" y="82082"/>
              <a:ext cx="807085" cy="807083"/>
            </a:xfrm>
            <a:prstGeom prst="ellipse">
              <a:avLst/>
            </a:prstGeom>
            <a:solidFill>
              <a:srgbClr val="A0D6F2"/>
            </a:solidFill>
            <a:ln w="12700" cap="flat">
              <a:noFill/>
              <a:miter lim="400000"/>
            </a:ln>
            <a:effectLst/>
          </p:spPr>
          <p:txBody>
            <a:bodyPr wrap="square" lIns="45718" tIns="45718" rIns="45718" bIns="45718" numCol="1" anchor="ctr">
              <a:noAutofit/>
            </a:bodyPr>
            <a:lstStyle/>
            <a:p>
              <a:pPr algn="ctr">
                <a:defRPr>
                  <a:solidFill>
                    <a:srgbClr val="FFFFFF"/>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pPr>
              <a:endParaRPr sz="12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54" name="原创设计师：http://chn.docer.com/works?userid=25553551                     _6"/>
            <p:cNvSpPr/>
            <p:nvPr/>
          </p:nvSpPr>
          <p:spPr>
            <a:xfrm>
              <a:off x="523875" y="108752"/>
              <a:ext cx="342900" cy="767078"/>
            </a:xfrm>
            <a:prstGeom prst="rect">
              <a:avLst/>
            </a:prstGeom>
            <a:noFill/>
            <a:ln w="12700" cap="flat">
              <a:noFill/>
              <a:miter lim="400000"/>
            </a:ln>
            <a:effectLst/>
          </p:spPr>
          <p:txBody>
            <a:bodyPr wrap="square" lIns="45718" tIns="45718" rIns="45718" bIns="45718" numCol="1" anchor="t">
              <a:spAutoFit/>
            </a:bodyPr>
            <a:lstStyle>
              <a:lvl1pPr algn="ctr">
                <a:defRPr sz="3600">
                  <a:solidFill>
                    <a:srgbClr val="FFFFFF"/>
                  </a:solidFill>
                  <a:effectLst>
                    <a:outerShdw blurRad="38100" dist="38100" dir="2700000" rotWithShape="0">
                      <a:srgbClr val="000000">
                        <a:alpha val="43137"/>
                      </a:srgbClr>
                    </a:outerShdw>
                  </a:effectLst>
                  <a:latin typeface="Heiti SC Medium"/>
                  <a:ea typeface="Heiti SC Medium"/>
                  <a:cs typeface="Heiti SC Medium"/>
                  <a:sym typeface="Heiti SC Medium"/>
                </a:defRPr>
              </a:lvl1pPr>
            </a:lstStyle>
            <a:p>
              <a:r>
                <a:rPr lang="en-US" sz="44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4</a:t>
              </a:r>
            </a:p>
          </p:txBody>
        </p:sp>
        <p:grpSp>
          <p:nvGrpSpPr>
            <p:cNvPr id="55" name="组合 18"/>
            <p:cNvGrpSpPr/>
            <p:nvPr/>
          </p:nvGrpSpPr>
          <p:grpSpPr>
            <a:xfrm>
              <a:off x="1101472" y="77022"/>
              <a:ext cx="3755067" cy="736116"/>
              <a:chOff x="0" y="77022"/>
              <a:chExt cx="3755064" cy="736115"/>
            </a:xfrm>
          </p:grpSpPr>
          <p:sp>
            <p:nvSpPr>
              <p:cNvPr id="56" name="免费的模板下载：www.ainippt.com _5"/>
              <p:cNvSpPr/>
              <p:nvPr/>
            </p:nvSpPr>
            <p:spPr>
              <a:xfrm>
                <a:off x="0" y="77022"/>
                <a:ext cx="2923536" cy="582293"/>
              </a:xfrm>
              <a:prstGeom prst="rect">
                <a:avLst/>
              </a:prstGeom>
              <a:noFill/>
              <a:ln w="12700" cap="flat">
                <a:noFill/>
                <a:miter lim="400000"/>
              </a:ln>
              <a:effectLst/>
            </p:spPr>
            <p:txBody>
              <a:bodyPr wrap="square" lIns="45718" tIns="45718" rIns="45718" bIns="45718" numCol="1" anchor="t">
                <a:spAutoFit/>
              </a:bodyPr>
              <a:lstStyle>
                <a:lvl1pPr>
                  <a:defRPr sz="2000">
                    <a:solidFill>
                      <a:srgbClr val="3FB1D0"/>
                    </a:solidFill>
                    <a:latin typeface="Heiti SC Medium"/>
                    <a:ea typeface="Heiti SC Medium"/>
                    <a:cs typeface="Heiti SC Medium"/>
                    <a:sym typeface="Heiti SC Medium"/>
                  </a:defRPr>
                </a:lvl1pPr>
              </a:lstStyle>
              <a:p>
                <a:r>
                  <a:rPr lang="zh-CN" altLang="en-US" sz="32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输入标题</a:t>
                </a:r>
                <a:endParaRPr lang="zh-CN" sz="32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57" name="免费的模板下载：www.ainippt.com _6"/>
              <p:cNvSpPr/>
              <p:nvPr/>
            </p:nvSpPr>
            <p:spPr>
              <a:xfrm>
                <a:off x="0" y="492463"/>
                <a:ext cx="3755064" cy="320674"/>
              </a:xfrm>
              <a:prstGeom prst="rect">
                <a:avLst/>
              </a:prstGeom>
              <a:noFill/>
              <a:ln w="12700" cap="flat">
                <a:noFill/>
                <a:miter lim="400000"/>
              </a:ln>
              <a:effectLst/>
            </p:spPr>
            <p:txBody>
              <a:bodyPr wrap="square" lIns="45718" tIns="45718" rIns="45718" bIns="45718" numCol="1" anchor="t">
                <a:spAutoFit/>
              </a:bodyPr>
              <a:lstStyle>
                <a:lvl1pPr>
                  <a:lnSpc>
                    <a:spcPct val="150000"/>
                  </a:lnSpc>
                  <a:defRPr sz="1100">
                    <a:solidFill>
                      <a:srgbClr val="595959"/>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Lorem ipsum dolor sit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amet</a:t>
                </a:r>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consectetur</a:t>
                </a:r>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adipiscing</a:t>
                </a:r>
                <a:r>
                  <a:rPr sz="10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 </a:t>
                </a:r>
                <a:r>
                  <a:rPr sz="1000"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elit</a:t>
                </a:r>
              </a:p>
            </p:txBody>
          </p:sp>
        </p:grpSp>
      </p:grpSp>
      <p:sp>
        <p:nvSpPr>
          <p:cNvPr id="58" name="免费的模板下载：www.ainippt.com _5"/>
          <p:cNvSpPr/>
          <p:nvPr/>
        </p:nvSpPr>
        <p:spPr>
          <a:xfrm>
            <a:off x="5177790" y="1683385"/>
            <a:ext cx="2463165" cy="828675"/>
          </a:xfrm>
          <a:prstGeom prst="rect">
            <a:avLst/>
          </a:prstGeom>
          <a:noFill/>
          <a:ln w="12700" cap="flat">
            <a:noFill/>
            <a:miter lim="400000"/>
          </a:ln>
          <a:effectLst/>
        </p:spPr>
        <p:txBody>
          <a:bodyPr wrap="square" lIns="45718" tIns="45718" rIns="45718" bIns="45718" numCol="1" anchor="t">
            <a:spAutoFit/>
          </a:bodyPr>
          <a:lstStyle>
            <a:lvl1pPr>
              <a:defRPr sz="2000">
                <a:solidFill>
                  <a:srgbClr val="3FB1D0"/>
                </a:solidFill>
                <a:latin typeface="Heiti SC Medium"/>
                <a:ea typeface="Heiti SC Medium"/>
                <a:cs typeface="Heiti SC Medium"/>
                <a:sym typeface="Heiti SC Medium"/>
              </a:defRPr>
            </a:lvl1pPr>
          </a:lstStyle>
          <a:p>
            <a:r>
              <a:rPr lang="zh-CN" sz="4800" dirty="0" err="1">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字魂59号-创粗黑" panose="00000500000000000000" pitchFamily="2" charset="-122"/>
              </a:rPr>
              <a:t>目  录</a:t>
            </a:r>
          </a:p>
        </p:txBody>
      </p:sp>
    </p:spTree>
  </p:cSld>
  <p:clrMapOvr>
    <a:masterClrMapping/>
  </p:clrMapOvr>
  <mc:AlternateContent xmlns:mc="http://schemas.openxmlformats.org/markup-compatibility/2006" xmlns:p14="http://schemas.microsoft.com/office/powerpoint/2010/main">
    <mc:Choice Requires="p14">
      <p:transition spd="slow" p14:dur="2500" advTm="8000">
        <p:checker/>
      </p:transition>
    </mc:Choice>
    <mc:Fallback xmlns="">
      <p:transition spd="slow" advTm="8000">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4"/>
          <p:cNvPicPr>
            <a:picLocks noChangeAspect="1"/>
          </p:cNvPicPr>
          <p:nvPr/>
        </p:nvPicPr>
        <p:blipFill>
          <a:blip r:embed="rId3"/>
          <a:srcRect t="24194"/>
          <a:stretch>
            <a:fillRect/>
          </a:stretch>
        </p:blipFill>
        <p:spPr>
          <a:xfrm>
            <a:off x="-50800" y="-65405"/>
            <a:ext cx="12293600" cy="6989445"/>
          </a:xfrm>
          <a:prstGeom prst="rect">
            <a:avLst/>
          </a:prstGeom>
        </p:spPr>
      </p:pic>
      <p:sp>
        <p:nvSpPr>
          <p:cNvPr id="26" name="免费的模板下载：www.ainippt.com _5"/>
          <p:cNvSpPr/>
          <p:nvPr/>
        </p:nvSpPr>
        <p:spPr>
          <a:xfrm>
            <a:off x="5423254" y="2687411"/>
            <a:ext cx="4569779" cy="922020"/>
          </a:xfrm>
          <a:prstGeom prst="rect">
            <a:avLst/>
          </a:prstGeom>
          <a:ln w="12700">
            <a:miter lim="400000"/>
          </a:ln>
        </p:spPr>
        <p:txBody>
          <a:bodyPr lIns="45718" rIns="45718">
            <a:spAutoFit/>
          </a:bodyPr>
          <a:lstStyle>
            <a:lvl1pPr algn="ctr">
              <a:defRPr sz="5400">
                <a:solidFill>
                  <a:srgbClr val="3FB1D0"/>
                </a:solidFill>
                <a:latin typeface="Heiti SC Medium"/>
                <a:ea typeface="Heiti SC Medium"/>
                <a:cs typeface="Heiti SC Medium"/>
                <a:sym typeface="Heiti SC Medium"/>
              </a:defRPr>
            </a:lvl1pPr>
          </a:lstStyle>
          <a:p>
            <a:r>
              <a:rPr lang="zh-CN" altLang="en-US" b="1"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输入标题内容</a:t>
            </a:r>
          </a:p>
        </p:txBody>
      </p:sp>
      <p:sp>
        <p:nvSpPr>
          <p:cNvPr id="27" name="PA_矩形 259"/>
          <p:cNvSpPr/>
          <p:nvPr/>
        </p:nvSpPr>
        <p:spPr>
          <a:xfrm>
            <a:off x="6038517" y="1857063"/>
            <a:ext cx="3339253" cy="912495"/>
          </a:xfrm>
          <a:prstGeom prst="rect">
            <a:avLst/>
          </a:prstGeom>
          <a:ln w="12700">
            <a:miter lim="400000"/>
          </a:ln>
        </p:spPr>
        <p:txBody>
          <a:bodyPr wrap="square" lIns="45718" rIns="45718">
            <a:spAutoFit/>
          </a:bodyPr>
          <a:lstStyle>
            <a:lvl1pPr>
              <a:spcBef>
                <a:spcPts val="800"/>
              </a:spcBef>
              <a:defRPr sz="36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pPr algn="ctr"/>
            <a:r>
              <a:rPr lang="en-US" sz="5335"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PART 01</a:t>
            </a:r>
          </a:p>
        </p:txBody>
      </p:sp>
      <p:sp>
        <p:nvSpPr>
          <p:cNvPr id="28" name="原创设计师QQ598969553                 _16"/>
          <p:cNvSpPr/>
          <p:nvPr/>
        </p:nvSpPr>
        <p:spPr>
          <a:xfrm>
            <a:off x="4725035" y="3677285"/>
            <a:ext cx="6412230" cy="650240"/>
          </a:xfrm>
          <a:prstGeom prst="rect">
            <a:avLst/>
          </a:prstGeom>
          <a:ln w="12700">
            <a:miter lim="400000"/>
          </a:ln>
        </p:spPr>
        <p:txBody>
          <a:bodyPr wrap="square" lIns="45718" rIns="45718">
            <a:spAutoFit/>
          </a:bodyPr>
          <a:lstStyle>
            <a:lvl1pPr>
              <a:lnSpc>
                <a:spcPct val="150000"/>
              </a:lnSpc>
              <a:defRPr sz="800">
                <a:solidFill>
                  <a:srgbClr val="0D0D0D"/>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pPr marL="0" marR="0" lvl="0" indent="0" algn="ctr" defTabSz="914400" rtl="0" eaLnBrk="1" fontAlgn="auto" latinLnBrk="0" hangingPunct="1">
              <a:lnSpc>
                <a:spcPct val="130000"/>
              </a:lnSpc>
              <a:spcBef>
                <a:spcPts val="0"/>
              </a:spcBef>
              <a:spcAft>
                <a:spcPts val="0"/>
              </a:spcAft>
              <a:buClrTx/>
              <a:buSzTx/>
              <a:buFontTx/>
              <a:buNone/>
              <a:defRPr/>
            </a:pPr>
            <a:r>
              <a:rPr lang="en-US" altLang="zh-CN" sz="1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字魂36号-正文宋楷" panose="02000000000000000000" charset="-122"/>
              </a:rPr>
              <a:t>print the presentation and make it into a film to be used in a wider </a:t>
            </a:r>
            <a:r>
              <a:rPr lang="en-US" altLang="zh-CN" sz="1400" noProof="0" dirty="0" err="1">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字魂36号-正文宋楷" panose="02000000000000000000" charset="-122"/>
              </a:rPr>
              <a:t>fieldprint</a:t>
            </a:r>
            <a:r>
              <a:rPr lang="en-US" altLang="zh-CN" sz="1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字魂36号-正文宋楷" panose="02000000000000000000" charset="-122"/>
              </a:rPr>
              <a:t> the presentation to be wider field</a:t>
            </a:r>
          </a:p>
        </p:txBody>
      </p:sp>
      <p:pic>
        <p:nvPicPr>
          <p:cNvPr id="4" name="图片 3" descr="未标题-1"/>
          <p:cNvPicPr>
            <a:picLocks noChangeAspect="1"/>
          </p:cNvPicPr>
          <p:nvPr/>
        </p:nvPicPr>
        <p:blipFill>
          <a:blip r:embed="rId4"/>
          <a:srcRect t="28819" r="71590" b="36138"/>
          <a:stretch>
            <a:fillRect/>
          </a:stretch>
        </p:blipFill>
        <p:spPr>
          <a:xfrm>
            <a:off x="1497965" y="484505"/>
            <a:ext cx="2572385" cy="2538095"/>
          </a:xfrm>
          <a:prstGeom prst="rect">
            <a:avLst/>
          </a:prstGeom>
        </p:spPr>
      </p:pic>
      <p:pic>
        <p:nvPicPr>
          <p:cNvPr id="8" name="图片 7" descr="未标题-1"/>
          <p:cNvPicPr>
            <a:picLocks noChangeAspect="1"/>
          </p:cNvPicPr>
          <p:nvPr/>
        </p:nvPicPr>
        <p:blipFill>
          <a:blip r:embed="rId4"/>
          <a:srcRect l="28410" t="36157" r="51252" b="35261"/>
          <a:stretch>
            <a:fillRect/>
          </a:stretch>
        </p:blipFill>
        <p:spPr>
          <a:xfrm>
            <a:off x="2305050" y="3022600"/>
            <a:ext cx="1841500" cy="2070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8000">
        <p:checker/>
      </p:transition>
    </mc:Choice>
    <mc:Fallback xmlns="">
      <p:transition spd="slow" advTm="8000">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74226" y="1699953"/>
            <a:ext cx="3452327" cy="1259095"/>
            <a:chOff x="223934" y="1614196"/>
            <a:chExt cx="3452327" cy="1259095"/>
          </a:xfrm>
        </p:grpSpPr>
        <p:grpSp>
          <p:nvGrpSpPr>
            <p:cNvPr id="22" name="组合 21"/>
            <p:cNvGrpSpPr/>
            <p:nvPr/>
          </p:nvGrpSpPr>
          <p:grpSpPr>
            <a:xfrm>
              <a:off x="914401" y="1614196"/>
              <a:ext cx="2761860" cy="587829"/>
              <a:chOff x="914401" y="1614196"/>
              <a:chExt cx="2761860" cy="587829"/>
            </a:xfrm>
          </p:grpSpPr>
          <p:sp>
            <p:nvSpPr>
              <p:cNvPr id="4" name="椭圆 3"/>
              <p:cNvSpPr/>
              <p:nvPr/>
            </p:nvSpPr>
            <p:spPr>
              <a:xfrm>
                <a:off x="2911151" y="1614196"/>
                <a:ext cx="587829" cy="587829"/>
              </a:xfrm>
              <a:prstGeom prst="ellipse">
                <a:avLst/>
              </a:prstGeom>
              <a:solidFill>
                <a:srgbClr val="A0D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2733869" y="1690331"/>
                <a:ext cx="942392"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01</a:t>
                </a:r>
              </a:p>
            </p:txBody>
          </p:sp>
          <p:sp>
            <p:nvSpPr>
              <p:cNvPr id="6" name="文本框 5"/>
              <p:cNvSpPr txBox="1"/>
              <p:nvPr/>
            </p:nvSpPr>
            <p:spPr>
              <a:xfrm>
                <a:off x="914401" y="1659553"/>
                <a:ext cx="1905390" cy="523220"/>
              </a:xfrm>
              <a:prstGeom prst="rect">
                <a:avLst/>
              </a:prstGeom>
              <a:noFill/>
            </p:spPr>
            <p:txBody>
              <a:bodyPr wrap="square" rtlCol="0">
                <a:spAutoFit/>
              </a:bodyPr>
              <a:lstStyle/>
              <a:p>
                <a:pPr algn="dist"/>
                <a:r>
                  <a:rPr lang="zh-CN" altLang="en-US" sz="2800" dirty="0">
                    <a:latin typeface="微软雅黑" panose="020B0503020204020204" pitchFamily="34" charset="-122"/>
                    <a:ea typeface="微软雅黑" panose="020B0503020204020204" pitchFamily="34" charset="-122"/>
                  </a:rPr>
                  <a:t>输入标题</a:t>
                </a:r>
              </a:p>
            </p:txBody>
          </p:sp>
        </p:grpSp>
        <p:sp>
          <p:nvSpPr>
            <p:cNvPr id="24" name="矩形 23"/>
            <p:cNvSpPr/>
            <p:nvPr/>
          </p:nvSpPr>
          <p:spPr>
            <a:xfrm>
              <a:off x="223934" y="2228131"/>
              <a:ext cx="3435611" cy="645160"/>
            </a:xfrm>
            <a:prstGeom prst="rect">
              <a:avLst/>
            </a:prstGeom>
          </p:spPr>
          <p:txBody>
            <a:bodyPr wrap="square">
              <a:spAutoFit/>
            </a:bodyPr>
            <a:lstStyle/>
            <a:p>
              <a:pPr algn="r">
                <a:lnSpc>
                  <a:spcPct val="150000"/>
                </a:lnSpc>
              </a:pPr>
              <a:r>
                <a:rPr lang="zh-CN" altLang="en-US" sz="1200" dirty="0">
                  <a:solidFill>
                    <a:prstClr val="black"/>
                  </a:solidFill>
                  <a:latin typeface="微软雅黑" panose="020B0503020204020204" pitchFamily="34" charset="-122"/>
                  <a:ea typeface="微软雅黑" panose="020B0503020204020204" pitchFamily="34" charset="-122"/>
                  <a:cs typeface="+mn-ea"/>
                  <a:sym typeface="+mn-lt"/>
                </a:rPr>
                <a:t>单击此处添加标题单击此处添加标题单击此处添击此处添加标题单击此处添加标题单击</a:t>
              </a:r>
            </a:p>
          </p:txBody>
        </p:sp>
      </p:grpSp>
      <p:grpSp>
        <p:nvGrpSpPr>
          <p:cNvPr id="26" name="组合 25"/>
          <p:cNvGrpSpPr/>
          <p:nvPr/>
        </p:nvGrpSpPr>
        <p:grpSpPr>
          <a:xfrm>
            <a:off x="863392" y="4930686"/>
            <a:ext cx="3452327" cy="1259095"/>
            <a:chOff x="223934" y="1614196"/>
            <a:chExt cx="3452327" cy="1259095"/>
          </a:xfrm>
        </p:grpSpPr>
        <p:grpSp>
          <p:nvGrpSpPr>
            <p:cNvPr id="27" name="组合 26"/>
            <p:cNvGrpSpPr/>
            <p:nvPr/>
          </p:nvGrpSpPr>
          <p:grpSpPr>
            <a:xfrm>
              <a:off x="959869" y="1614196"/>
              <a:ext cx="2716392" cy="587829"/>
              <a:chOff x="959869" y="1614196"/>
              <a:chExt cx="2716392" cy="587829"/>
            </a:xfrm>
          </p:grpSpPr>
          <p:sp>
            <p:nvSpPr>
              <p:cNvPr id="29" name="椭圆 28"/>
              <p:cNvSpPr/>
              <p:nvPr/>
            </p:nvSpPr>
            <p:spPr>
              <a:xfrm>
                <a:off x="2911151" y="1614196"/>
                <a:ext cx="587829" cy="587829"/>
              </a:xfrm>
              <a:prstGeom prst="ellipse">
                <a:avLst/>
              </a:prstGeom>
              <a:solidFill>
                <a:srgbClr val="A0D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文本框 29"/>
              <p:cNvSpPr txBox="1"/>
              <p:nvPr/>
            </p:nvSpPr>
            <p:spPr>
              <a:xfrm>
                <a:off x="2733869" y="1690331"/>
                <a:ext cx="942392"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03</a:t>
                </a:r>
              </a:p>
            </p:txBody>
          </p:sp>
          <p:sp>
            <p:nvSpPr>
              <p:cNvPr id="31" name="文本框 30"/>
              <p:cNvSpPr txBox="1"/>
              <p:nvPr/>
            </p:nvSpPr>
            <p:spPr>
              <a:xfrm>
                <a:off x="959869" y="1659553"/>
                <a:ext cx="1905390" cy="523220"/>
              </a:xfrm>
              <a:prstGeom prst="rect">
                <a:avLst/>
              </a:prstGeom>
              <a:noFill/>
            </p:spPr>
            <p:txBody>
              <a:bodyPr wrap="square" rtlCol="0">
                <a:spAutoFit/>
              </a:bodyPr>
              <a:lstStyle/>
              <a:p>
                <a:pPr algn="dist"/>
                <a:r>
                  <a:rPr lang="zh-CN" altLang="en-US" sz="2800" dirty="0">
                    <a:latin typeface="微软雅黑" panose="020B0503020204020204" pitchFamily="34" charset="-122"/>
                    <a:ea typeface="微软雅黑" panose="020B0503020204020204" pitchFamily="34" charset="-122"/>
                  </a:rPr>
                  <a:t>输入标题</a:t>
                </a:r>
              </a:p>
            </p:txBody>
          </p:sp>
        </p:grpSp>
        <p:sp>
          <p:nvSpPr>
            <p:cNvPr id="28" name="矩形 27"/>
            <p:cNvSpPr/>
            <p:nvPr/>
          </p:nvSpPr>
          <p:spPr>
            <a:xfrm>
              <a:off x="223934" y="2228131"/>
              <a:ext cx="3435611" cy="645160"/>
            </a:xfrm>
            <a:prstGeom prst="rect">
              <a:avLst/>
            </a:prstGeom>
          </p:spPr>
          <p:txBody>
            <a:bodyPr wrap="square">
              <a:spAutoFit/>
            </a:bodyPr>
            <a:lstStyle/>
            <a:p>
              <a:pPr algn="r">
                <a:lnSpc>
                  <a:spcPct val="150000"/>
                </a:lnSpc>
              </a:pPr>
              <a:r>
                <a:rPr lang="zh-CN" altLang="en-US" sz="1200" dirty="0">
                  <a:solidFill>
                    <a:prstClr val="black"/>
                  </a:solidFill>
                  <a:latin typeface="微软雅黑" panose="020B0503020204020204" pitchFamily="34" charset="-122"/>
                  <a:ea typeface="微软雅黑" panose="020B0503020204020204" pitchFamily="34" charset="-122"/>
                  <a:cs typeface="+mn-ea"/>
                  <a:sym typeface="+mn-lt"/>
                </a:rPr>
                <a:t>单击此处添加标题单击此处添加标题单击此处添单击此处添加标题单击此处添加标题单击</a:t>
              </a:r>
            </a:p>
          </p:txBody>
        </p:sp>
      </p:grpSp>
      <p:grpSp>
        <p:nvGrpSpPr>
          <p:cNvPr id="38" name="组合 37"/>
          <p:cNvGrpSpPr/>
          <p:nvPr/>
        </p:nvGrpSpPr>
        <p:grpSpPr>
          <a:xfrm>
            <a:off x="7581358" y="1636933"/>
            <a:ext cx="3518029" cy="1259095"/>
            <a:chOff x="7466047" y="1578033"/>
            <a:chExt cx="3518029" cy="1259095"/>
          </a:xfrm>
        </p:grpSpPr>
        <p:grpSp>
          <p:nvGrpSpPr>
            <p:cNvPr id="33" name="组合 32"/>
            <p:cNvGrpSpPr/>
            <p:nvPr/>
          </p:nvGrpSpPr>
          <p:grpSpPr>
            <a:xfrm>
              <a:off x="7466047" y="1578033"/>
              <a:ext cx="2708597" cy="587829"/>
              <a:chOff x="141516" y="1614196"/>
              <a:chExt cx="2708597" cy="587829"/>
            </a:xfrm>
          </p:grpSpPr>
          <p:sp>
            <p:nvSpPr>
              <p:cNvPr id="35" name="椭圆 34"/>
              <p:cNvSpPr/>
              <p:nvPr/>
            </p:nvSpPr>
            <p:spPr>
              <a:xfrm>
                <a:off x="318798" y="1614196"/>
                <a:ext cx="587829" cy="587829"/>
              </a:xfrm>
              <a:prstGeom prst="ellipse">
                <a:avLst/>
              </a:prstGeom>
              <a:solidFill>
                <a:srgbClr val="A0D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微软雅黑" panose="020B0503020204020204" pitchFamily="34" charset="-122"/>
                  <a:ea typeface="微软雅黑" panose="020B0503020204020204" pitchFamily="34" charset="-122"/>
                </a:endParaRPr>
              </a:p>
            </p:txBody>
          </p:sp>
          <p:sp>
            <p:nvSpPr>
              <p:cNvPr id="36" name="文本框 35"/>
              <p:cNvSpPr txBox="1"/>
              <p:nvPr/>
            </p:nvSpPr>
            <p:spPr>
              <a:xfrm>
                <a:off x="141516" y="1690331"/>
                <a:ext cx="942392"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02</a:t>
                </a:r>
              </a:p>
            </p:txBody>
          </p:sp>
          <p:sp>
            <p:nvSpPr>
              <p:cNvPr id="37" name="文本框 36"/>
              <p:cNvSpPr txBox="1"/>
              <p:nvPr/>
            </p:nvSpPr>
            <p:spPr>
              <a:xfrm>
                <a:off x="944723" y="1659553"/>
                <a:ext cx="1905390" cy="523220"/>
              </a:xfrm>
              <a:prstGeom prst="rect">
                <a:avLst/>
              </a:prstGeom>
              <a:noFill/>
            </p:spPr>
            <p:txBody>
              <a:bodyPr wrap="square" rtlCol="0">
                <a:spAutoFit/>
              </a:bodyPr>
              <a:lstStyle/>
              <a:p>
                <a:pPr algn="dist"/>
                <a:r>
                  <a:rPr lang="zh-CN" altLang="en-US" sz="2800" dirty="0">
                    <a:latin typeface="微软雅黑" panose="020B0503020204020204" pitchFamily="34" charset="-122"/>
                    <a:ea typeface="微软雅黑" panose="020B0503020204020204" pitchFamily="34" charset="-122"/>
                  </a:rPr>
                  <a:t>输入标题</a:t>
                </a:r>
              </a:p>
            </p:txBody>
          </p:sp>
        </p:grpSp>
        <p:sp>
          <p:nvSpPr>
            <p:cNvPr id="34" name="矩形 33"/>
            <p:cNvSpPr/>
            <p:nvPr/>
          </p:nvSpPr>
          <p:spPr>
            <a:xfrm>
              <a:off x="7548465" y="2191968"/>
              <a:ext cx="3435611" cy="645160"/>
            </a:xfrm>
            <a:prstGeom prst="rect">
              <a:avLst/>
            </a:prstGeom>
          </p:spPr>
          <p:txBody>
            <a:bodyPr wrap="square">
              <a:spAutoFit/>
            </a:bodyPr>
            <a:lstStyle/>
            <a:p>
              <a:pPr>
                <a:lnSpc>
                  <a:spcPct val="150000"/>
                </a:lnSpc>
              </a:pPr>
              <a:r>
                <a:rPr lang="zh-CN" altLang="en-US" sz="1200" dirty="0">
                  <a:solidFill>
                    <a:prstClr val="black"/>
                  </a:solidFill>
                  <a:latin typeface="微软雅黑" panose="020B0503020204020204" pitchFamily="34" charset="-122"/>
                  <a:ea typeface="微软雅黑" panose="020B0503020204020204" pitchFamily="34" charset="-122"/>
                  <a:cs typeface="+mn-ea"/>
                  <a:sym typeface="+mn-lt"/>
                </a:rPr>
                <a:t>单击此处添加标题单击此处添加标题单击此处添加标题单击此处添加标题单击此处添加</a:t>
              </a:r>
            </a:p>
          </p:txBody>
        </p:sp>
      </p:grpSp>
      <p:grpSp>
        <p:nvGrpSpPr>
          <p:cNvPr id="39" name="组合 38"/>
          <p:cNvGrpSpPr/>
          <p:nvPr/>
        </p:nvGrpSpPr>
        <p:grpSpPr>
          <a:xfrm>
            <a:off x="7764001" y="4867731"/>
            <a:ext cx="3518029" cy="1259095"/>
            <a:chOff x="7466047" y="1578033"/>
            <a:chExt cx="3518029" cy="1259095"/>
          </a:xfrm>
        </p:grpSpPr>
        <p:grpSp>
          <p:nvGrpSpPr>
            <p:cNvPr id="40" name="组合 39"/>
            <p:cNvGrpSpPr/>
            <p:nvPr/>
          </p:nvGrpSpPr>
          <p:grpSpPr>
            <a:xfrm>
              <a:off x="7466047" y="1578033"/>
              <a:ext cx="2708597" cy="587829"/>
              <a:chOff x="141516" y="1614196"/>
              <a:chExt cx="2708597" cy="587829"/>
            </a:xfrm>
          </p:grpSpPr>
          <p:sp>
            <p:nvSpPr>
              <p:cNvPr id="42" name="椭圆 41"/>
              <p:cNvSpPr/>
              <p:nvPr/>
            </p:nvSpPr>
            <p:spPr>
              <a:xfrm>
                <a:off x="318798" y="1614196"/>
                <a:ext cx="587829" cy="587829"/>
              </a:xfrm>
              <a:prstGeom prst="ellipse">
                <a:avLst/>
              </a:prstGeom>
              <a:solidFill>
                <a:srgbClr val="A0D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微软雅黑" panose="020B0503020204020204" pitchFamily="34" charset="-122"/>
                  <a:ea typeface="微软雅黑" panose="020B0503020204020204" pitchFamily="34" charset="-122"/>
                </a:endParaRPr>
              </a:p>
            </p:txBody>
          </p:sp>
          <p:sp>
            <p:nvSpPr>
              <p:cNvPr id="43" name="文本框 42"/>
              <p:cNvSpPr txBox="1"/>
              <p:nvPr/>
            </p:nvSpPr>
            <p:spPr>
              <a:xfrm>
                <a:off x="141516" y="1690331"/>
                <a:ext cx="942392"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04</a:t>
                </a:r>
              </a:p>
            </p:txBody>
          </p:sp>
          <p:sp>
            <p:nvSpPr>
              <p:cNvPr id="44" name="文本框 43"/>
              <p:cNvSpPr txBox="1"/>
              <p:nvPr/>
            </p:nvSpPr>
            <p:spPr>
              <a:xfrm>
                <a:off x="944723" y="1659553"/>
                <a:ext cx="1905390" cy="523220"/>
              </a:xfrm>
              <a:prstGeom prst="rect">
                <a:avLst/>
              </a:prstGeom>
              <a:noFill/>
            </p:spPr>
            <p:txBody>
              <a:bodyPr wrap="square" rtlCol="0">
                <a:spAutoFit/>
              </a:bodyPr>
              <a:lstStyle/>
              <a:p>
                <a:pPr algn="dist"/>
                <a:r>
                  <a:rPr lang="zh-CN" altLang="en-US" sz="2800" dirty="0">
                    <a:latin typeface="微软雅黑" panose="020B0503020204020204" pitchFamily="34" charset="-122"/>
                    <a:ea typeface="微软雅黑" panose="020B0503020204020204" pitchFamily="34" charset="-122"/>
                  </a:rPr>
                  <a:t>输入标题</a:t>
                </a:r>
              </a:p>
            </p:txBody>
          </p:sp>
        </p:grpSp>
        <p:sp>
          <p:nvSpPr>
            <p:cNvPr id="41" name="矩形 40"/>
            <p:cNvSpPr/>
            <p:nvPr/>
          </p:nvSpPr>
          <p:spPr>
            <a:xfrm>
              <a:off x="7548465" y="2191968"/>
              <a:ext cx="3435611" cy="645160"/>
            </a:xfrm>
            <a:prstGeom prst="rect">
              <a:avLst/>
            </a:prstGeom>
          </p:spPr>
          <p:txBody>
            <a:bodyPr wrap="square">
              <a:spAutoFit/>
            </a:bodyPr>
            <a:lstStyle/>
            <a:p>
              <a:pPr>
                <a:lnSpc>
                  <a:spcPct val="150000"/>
                </a:lnSpc>
              </a:pPr>
              <a:r>
                <a:rPr lang="zh-CN" altLang="en-US" sz="1200" dirty="0">
                  <a:solidFill>
                    <a:prstClr val="black"/>
                  </a:solidFill>
                  <a:latin typeface="微软雅黑" panose="020B0503020204020204" pitchFamily="34" charset="-122"/>
                  <a:ea typeface="微软雅黑" panose="020B0503020204020204" pitchFamily="34" charset="-122"/>
                  <a:cs typeface="+mn-ea"/>
                  <a:sym typeface="+mn-lt"/>
                </a:rPr>
                <a:t>单击此处添加标题单击此处添加标题单击此处添加标题单击此处添加标题单击此处添加</a:t>
              </a:r>
            </a:p>
          </p:txBody>
        </p:sp>
      </p:grpSp>
      <p:grpSp>
        <p:nvGrpSpPr>
          <p:cNvPr id="7" name="组合 6"/>
          <p:cNvGrpSpPr/>
          <p:nvPr/>
        </p:nvGrpSpPr>
        <p:grpSpPr>
          <a:xfrm>
            <a:off x="387985" y="384810"/>
            <a:ext cx="4305300" cy="510540"/>
            <a:chOff x="611" y="606"/>
            <a:chExt cx="6780" cy="804"/>
          </a:xfrm>
        </p:grpSpPr>
        <p:grpSp>
          <p:nvGrpSpPr>
            <p:cNvPr id="20" name="组合 19"/>
            <p:cNvGrpSpPr/>
            <p:nvPr/>
          </p:nvGrpSpPr>
          <p:grpSpPr>
            <a:xfrm>
              <a:off x="1357" y="606"/>
              <a:ext cx="6035" cy="804"/>
              <a:chOff x="1482" y="298"/>
              <a:chExt cx="6035" cy="804"/>
            </a:xfrm>
          </p:grpSpPr>
          <p:sp>
            <p:nvSpPr>
              <p:cNvPr id="8" name="文本框 7"/>
              <p:cNvSpPr txBox="1"/>
              <p:nvPr/>
            </p:nvSpPr>
            <p:spPr>
              <a:xfrm>
                <a:off x="1482" y="298"/>
                <a:ext cx="3211" cy="580"/>
              </a:xfrm>
              <a:prstGeom prst="rect">
                <a:avLst/>
              </a:prstGeom>
              <a:noFill/>
            </p:spPr>
            <p:txBody>
              <a:bodyPr wrap="square" rtlCol="0">
                <a:spAutoFit/>
                <a:scene3d>
                  <a:camera prst="orthographicFront"/>
                  <a:lightRig rig="threePt" dir="t"/>
                </a:scene3d>
                <a:sp3d contourW="12700"/>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输入内容你的标题</a:t>
                </a:r>
              </a:p>
            </p:txBody>
          </p:sp>
          <p:sp>
            <p:nvSpPr>
              <p:cNvPr id="9" name="文本框 8"/>
              <p:cNvSpPr txBox="1"/>
              <p:nvPr/>
            </p:nvSpPr>
            <p:spPr>
              <a:xfrm>
                <a:off x="1482" y="697"/>
                <a:ext cx="6035" cy="40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90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print the presentation and make it into a film to be</a:t>
                </a:r>
              </a:p>
            </p:txBody>
          </p:sp>
        </p:grpSp>
        <p:pic>
          <p:nvPicPr>
            <p:cNvPr id="3" name="图片 2" descr="4"/>
            <p:cNvPicPr>
              <a:picLocks noChangeAspect="1"/>
            </p:cNvPicPr>
            <p:nvPr/>
          </p:nvPicPr>
          <p:blipFill>
            <a:blip r:embed="rId3"/>
            <a:srcRect l="2668" t="59043" r="70023" b="4545"/>
            <a:stretch>
              <a:fillRect/>
            </a:stretch>
          </p:blipFill>
          <p:spPr>
            <a:xfrm>
              <a:off x="611" y="606"/>
              <a:ext cx="746" cy="746"/>
            </a:xfrm>
            <a:prstGeom prst="ellipse">
              <a:avLst/>
            </a:prstGeom>
          </p:spPr>
        </p:pic>
      </p:grpSp>
      <p:pic>
        <p:nvPicPr>
          <p:cNvPr id="10" name="图片 9"/>
          <p:cNvPicPr>
            <a:picLocks noChangeAspect="1"/>
          </p:cNvPicPr>
          <p:nvPr/>
        </p:nvPicPr>
        <p:blipFill>
          <a:blip r:embed="rId4"/>
          <a:srcRect l="31869" t="1720" r="7446" b="6540"/>
          <a:stretch>
            <a:fillRect/>
          </a:stretch>
        </p:blipFill>
        <p:spPr>
          <a:xfrm>
            <a:off x="4669155" y="2313940"/>
            <a:ext cx="2853690" cy="2853690"/>
          </a:xfrm>
          <a:prstGeom prst="ellipse">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87985" y="384810"/>
            <a:ext cx="4305300" cy="510540"/>
            <a:chOff x="611" y="606"/>
            <a:chExt cx="6780" cy="804"/>
          </a:xfrm>
        </p:grpSpPr>
        <p:grpSp>
          <p:nvGrpSpPr>
            <p:cNvPr id="23" name="组合 22"/>
            <p:cNvGrpSpPr/>
            <p:nvPr/>
          </p:nvGrpSpPr>
          <p:grpSpPr>
            <a:xfrm>
              <a:off x="1357" y="606"/>
              <a:ext cx="6035" cy="804"/>
              <a:chOff x="1482" y="298"/>
              <a:chExt cx="6035" cy="804"/>
            </a:xfrm>
          </p:grpSpPr>
          <p:sp>
            <p:nvSpPr>
              <p:cNvPr id="24" name="文本框 23"/>
              <p:cNvSpPr txBox="1"/>
              <p:nvPr/>
            </p:nvSpPr>
            <p:spPr>
              <a:xfrm>
                <a:off x="1482" y="298"/>
                <a:ext cx="3211" cy="580"/>
              </a:xfrm>
              <a:prstGeom prst="rect">
                <a:avLst/>
              </a:prstGeom>
              <a:noFill/>
            </p:spPr>
            <p:txBody>
              <a:bodyPr wrap="square" rtlCol="0">
                <a:spAutoFit/>
                <a:scene3d>
                  <a:camera prst="orthographicFront"/>
                  <a:lightRig rig="threePt" dir="t"/>
                </a:scene3d>
                <a:sp3d contourW="12700"/>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输入内容你的标题</a:t>
                </a:r>
              </a:p>
            </p:txBody>
          </p:sp>
          <p:sp>
            <p:nvSpPr>
              <p:cNvPr id="26" name="文本框 25"/>
              <p:cNvSpPr txBox="1"/>
              <p:nvPr/>
            </p:nvSpPr>
            <p:spPr>
              <a:xfrm>
                <a:off x="1482" y="697"/>
                <a:ext cx="6035" cy="40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90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print the presentation and make it into a film to be</a:t>
                </a:r>
              </a:p>
            </p:txBody>
          </p:sp>
        </p:grpSp>
        <p:pic>
          <p:nvPicPr>
            <p:cNvPr id="27" name="图片 26" descr="4"/>
            <p:cNvPicPr>
              <a:picLocks noChangeAspect="1"/>
            </p:cNvPicPr>
            <p:nvPr/>
          </p:nvPicPr>
          <p:blipFill>
            <a:blip r:embed="rId3"/>
            <a:srcRect l="2668" t="59043" r="70023" b="4545"/>
            <a:stretch>
              <a:fillRect/>
            </a:stretch>
          </p:blipFill>
          <p:spPr>
            <a:xfrm>
              <a:off x="611" y="606"/>
              <a:ext cx="746" cy="746"/>
            </a:xfrm>
            <a:prstGeom prst="ellipse">
              <a:avLst/>
            </a:prstGeom>
          </p:spPr>
        </p:pic>
      </p:grpSp>
      <p:sp>
        <p:nvSpPr>
          <p:cNvPr id="221" name="椭圆 343"/>
          <p:cNvSpPr>
            <a:spLocks noChangeArrowheads="1"/>
          </p:cNvSpPr>
          <p:nvPr/>
        </p:nvSpPr>
        <p:spPr bwMode="auto">
          <a:xfrm>
            <a:off x="7757584" y="5494869"/>
            <a:ext cx="3581400" cy="376767"/>
          </a:xfrm>
          <a:prstGeom prst="ellipse">
            <a:avLst/>
          </a:prstGeom>
          <a:gradFill rotWithShape="1">
            <a:gsLst>
              <a:gs pos="0">
                <a:schemeClr val="tx1">
                  <a:alpha val="39999"/>
                </a:scheme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121908" tIns="60953" rIns="121908" bIns="60953"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22" name="椭圆 344"/>
          <p:cNvSpPr>
            <a:spLocks noChangeArrowheads="1"/>
          </p:cNvSpPr>
          <p:nvPr/>
        </p:nvSpPr>
        <p:spPr bwMode="auto">
          <a:xfrm>
            <a:off x="891117" y="5494869"/>
            <a:ext cx="3581400" cy="376767"/>
          </a:xfrm>
          <a:prstGeom prst="ellipse">
            <a:avLst/>
          </a:prstGeom>
          <a:gradFill rotWithShape="1">
            <a:gsLst>
              <a:gs pos="0">
                <a:schemeClr val="tx1">
                  <a:alpha val="39999"/>
                </a:scheme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lIns="121908" tIns="60953" rIns="121908" bIns="60953"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23" name="矩形 5"/>
          <p:cNvSpPr/>
          <p:nvPr/>
        </p:nvSpPr>
        <p:spPr bwMode="auto">
          <a:xfrm>
            <a:off x="3149602" y="4307417"/>
            <a:ext cx="791633" cy="1361016"/>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121908" tIns="60953" rIns="121908" bIns="60953" anchor="ctr"/>
          <a:lstStyle/>
          <a:p>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224" name="矩形 5"/>
          <p:cNvSpPr/>
          <p:nvPr/>
        </p:nvSpPr>
        <p:spPr bwMode="auto">
          <a:xfrm flipH="1">
            <a:off x="8180919" y="4322234"/>
            <a:ext cx="793749" cy="1361017"/>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121908" tIns="60953" rIns="121908" bIns="60953" anchor="ctr"/>
          <a:lstStyle/>
          <a:p>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225" name="矩形 5"/>
          <p:cNvSpPr/>
          <p:nvPr/>
        </p:nvSpPr>
        <p:spPr bwMode="auto">
          <a:xfrm flipH="1">
            <a:off x="6504518" y="3528485"/>
            <a:ext cx="793749" cy="1358900"/>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121908" tIns="60953" rIns="121908" bIns="60953" anchor="ctr"/>
          <a:lstStyle/>
          <a:p>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226" name="矩形 5"/>
          <p:cNvSpPr/>
          <p:nvPr/>
        </p:nvSpPr>
        <p:spPr bwMode="auto">
          <a:xfrm>
            <a:off x="4826001" y="3528485"/>
            <a:ext cx="791633" cy="1358900"/>
          </a:xfrm>
          <a:custGeom>
            <a:avLst/>
            <a:gdLst>
              <a:gd name="T0" fmla="*/ 0 w 594852"/>
              <a:gd name="T1" fmla="*/ 422787 h 1020385"/>
              <a:gd name="T2" fmla="*/ 2203 w 594852"/>
              <a:gd name="T3" fmla="*/ 0 h 1020385"/>
              <a:gd name="T4" fmla="*/ 594597 w 594852"/>
              <a:gd name="T5" fmla="*/ 590224 h 1020385"/>
              <a:gd name="T6" fmla="*/ 594852 w 594852"/>
              <a:gd name="T7" fmla="*/ 1020385 h 1020385"/>
              <a:gd name="T8" fmla="*/ 0 w 594852"/>
              <a:gd name="T9" fmla="*/ 422787 h 1020385"/>
            </a:gdLst>
            <a:ahLst/>
            <a:cxnLst>
              <a:cxn ang="0">
                <a:pos x="T0" y="T1"/>
              </a:cxn>
              <a:cxn ang="0">
                <a:pos x="T2" y="T3"/>
              </a:cxn>
              <a:cxn ang="0">
                <a:pos x="T4" y="T5"/>
              </a:cxn>
              <a:cxn ang="0">
                <a:pos x="T6" y="T7"/>
              </a:cxn>
              <a:cxn ang="0">
                <a:pos x="T8" y="T9"/>
              </a:cxn>
            </a:cxnLst>
            <a:rect l="0" t="0" r="r" b="b"/>
            <a:pathLst>
              <a:path w="594852" h="1020385">
                <a:moveTo>
                  <a:pt x="0" y="422787"/>
                </a:moveTo>
                <a:cubicBezTo>
                  <a:pt x="1554" y="281858"/>
                  <a:pt x="649" y="140929"/>
                  <a:pt x="2203" y="0"/>
                </a:cubicBezTo>
                <a:lnTo>
                  <a:pt x="594597" y="590224"/>
                </a:lnTo>
                <a:lnTo>
                  <a:pt x="594852" y="1020385"/>
                </a:lnTo>
                <a:lnTo>
                  <a:pt x="0" y="422787"/>
                </a:lnTo>
                <a:close/>
              </a:path>
            </a:pathLst>
          </a:custGeom>
          <a:solidFill>
            <a:schemeClr val="tx1">
              <a:lumMod val="65000"/>
              <a:lumOff val="35000"/>
            </a:schemeClr>
          </a:solidFill>
          <a:ln>
            <a:noFill/>
          </a:ln>
        </p:spPr>
        <p:txBody>
          <a:bodyPr lIns="121908" tIns="60953" rIns="121908" bIns="60953" anchor="ctr"/>
          <a:lstStyle/>
          <a:p>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227" name="矩形 1"/>
          <p:cNvSpPr/>
          <p:nvPr/>
        </p:nvSpPr>
        <p:spPr bwMode="auto">
          <a:xfrm>
            <a:off x="1420285" y="5096934"/>
            <a:ext cx="2523067" cy="575733"/>
          </a:xfrm>
          <a:custGeom>
            <a:avLst/>
            <a:gdLst>
              <a:gd name="T0" fmla="*/ 5210 w 1892423"/>
              <a:gd name="T1" fmla="*/ 0 h 432048"/>
              <a:gd name="T2" fmla="*/ 1892423 w 1892423"/>
              <a:gd name="T3" fmla="*/ 0 h 432048"/>
              <a:gd name="T4" fmla="*/ 1892423 w 1892423"/>
              <a:gd name="T5" fmla="*/ 432048 h 432048"/>
              <a:gd name="T6" fmla="*/ 0 w 1892423"/>
              <a:gd name="T7" fmla="*/ 432048 h 432048"/>
              <a:gd name="T8" fmla="*/ 0 w 1892423"/>
              <a:gd name="T9" fmla="*/ 319658 h 432048"/>
              <a:gd name="T10" fmla="*/ 832 w 1892423"/>
              <a:gd name="T11" fmla="*/ 319658 h 432048"/>
              <a:gd name="T12" fmla="*/ 832 w 1892423"/>
              <a:gd name="T13" fmla="*/ 427670 h 432048"/>
              <a:gd name="T14" fmla="*/ 216856 w 1892423"/>
              <a:gd name="T15" fmla="*/ 211646 h 432048"/>
              <a:gd name="T16" fmla="*/ 5210 w 1892423"/>
              <a:gd name="T17" fmla="*/ 0 h 432048"/>
              <a:gd name="T18" fmla="*/ 0 w 1892423"/>
              <a:gd name="T19" fmla="*/ 0 h 432048"/>
              <a:gd name="T20" fmla="*/ 832 w 1892423"/>
              <a:gd name="T21" fmla="*/ 0 h 432048"/>
              <a:gd name="T22" fmla="*/ 832 w 1892423"/>
              <a:gd name="T23" fmla="*/ 103634 h 432048"/>
              <a:gd name="T24" fmla="*/ 0 w 1892423"/>
              <a:gd name="T25" fmla="*/ 103634 h 432048"/>
              <a:gd name="T26" fmla="*/ 0 w 1892423"/>
              <a:gd name="T27" fmla="*/ 0 h 43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2423" h="432048">
                <a:moveTo>
                  <a:pt x="5210" y="0"/>
                </a:moveTo>
                <a:lnTo>
                  <a:pt x="1892423" y="0"/>
                </a:lnTo>
                <a:lnTo>
                  <a:pt x="1892423" y="432048"/>
                </a:lnTo>
                <a:lnTo>
                  <a:pt x="0" y="432048"/>
                </a:lnTo>
                <a:lnTo>
                  <a:pt x="0" y="319658"/>
                </a:lnTo>
                <a:lnTo>
                  <a:pt x="832" y="319658"/>
                </a:lnTo>
                <a:lnTo>
                  <a:pt x="832" y="427670"/>
                </a:lnTo>
                <a:lnTo>
                  <a:pt x="216856" y="211646"/>
                </a:lnTo>
                <a:lnTo>
                  <a:pt x="5210" y="0"/>
                </a:lnTo>
                <a:close/>
                <a:moveTo>
                  <a:pt x="0" y="0"/>
                </a:moveTo>
                <a:lnTo>
                  <a:pt x="832" y="0"/>
                </a:lnTo>
                <a:lnTo>
                  <a:pt x="832" y="103634"/>
                </a:lnTo>
                <a:lnTo>
                  <a:pt x="0" y="103634"/>
                </a:lnTo>
                <a:lnTo>
                  <a:pt x="0" y="0"/>
                </a:lnTo>
                <a:close/>
              </a:path>
            </a:pathLst>
          </a:custGeom>
          <a:solidFill>
            <a:srgbClr val="A0D6F2"/>
          </a:solidFill>
          <a:ln>
            <a:noFill/>
          </a:ln>
        </p:spPr>
        <p:txBody>
          <a:bodyPr lIns="121908" tIns="60953" rIns="121908" bIns="60953" anchor="ctr"/>
          <a:lstStyle/>
          <a:p>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228" name="矩形 1"/>
          <p:cNvSpPr/>
          <p:nvPr/>
        </p:nvSpPr>
        <p:spPr bwMode="auto">
          <a:xfrm flipH="1">
            <a:off x="8180917" y="5090586"/>
            <a:ext cx="2523067" cy="575733"/>
          </a:xfrm>
          <a:custGeom>
            <a:avLst/>
            <a:gdLst>
              <a:gd name="T0" fmla="*/ 5210 w 1892423"/>
              <a:gd name="T1" fmla="*/ 0 h 432048"/>
              <a:gd name="T2" fmla="*/ 1892423 w 1892423"/>
              <a:gd name="T3" fmla="*/ 0 h 432048"/>
              <a:gd name="T4" fmla="*/ 1892423 w 1892423"/>
              <a:gd name="T5" fmla="*/ 432048 h 432048"/>
              <a:gd name="T6" fmla="*/ 0 w 1892423"/>
              <a:gd name="T7" fmla="*/ 432048 h 432048"/>
              <a:gd name="T8" fmla="*/ 0 w 1892423"/>
              <a:gd name="T9" fmla="*/ 319658 h 432048"/>
              <a:gd name="T10" fmla="*/ 832 w 1892423"/>
              <a:gd name="T11" fmla="*/ 319658 h 432048"/>
              <a:gd name="T12" fmla="*/ 832 w 1892423"/>
              <a:gd name="T13" fmla="*/ 427670 h 432048"/>
              <a:gd name="T14" fmla="*/ 216856 w 1892423"/>
              <a:gd name="T15" fmla="*/ 211646 h 432048"/>
              <a:gd name="T16" fmla="*/ 5210 w 1892423"/>
              <a:gd name="T17" fmla="*/ 0 h 432048"/>
              <a:gd name="T18" fmla="*/ 0 w 1892423"/>
              <a:gd name="T19" fmla="*/ 0 h 432048"/>
              <a:gd name="T20" fmla="*/ 832 w 1892423"/>
              <a:gd name="T21" fmla="*/ 0 h 432048"/>
              <a:gd name="T22" fmla="*/ 832 w 1892423"/>
              <a:gd name="T23" fmla="*/ 103634 h 432048"/>
              <a:gd name="T24" fmla="*/ 0 w 1892423"/>
              <a:gd name="T25" fmla="*/ 103634 h 432048"/>
              <a:gd name="T26" fmla="*/ 0 w 1892423"/>
              <a:gd name="T27" fmla="*/ 0 h 43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2423" h="432048">
                <a:moveTo>
                  <a:pt x="5210" y="0"/>
                </a:moveTo>
                <a:lnTo>
                  <a:pt x="1892423" y="0"/>
                </a:lnTo>
                <a:lnTo>
                  <a:pt x="1892423" y="432048"/>
                </a:lnTo>
                <a:lnTo>
                  <a:pt x="0" y="432048"/>
                </a:lnTo>
                <a:lnTo>
                  <a:pt x="0" y="319658"/>
                </a:lnTo>
                <a:lnTo>
                  <a:pt x="832" y="319658"/>
                </a:lnTo>
                <a:lnTo>
                  <a:pt x="832" y="427670"/>
                </a:lnTo>
                <a:lnTo>
                  <a:pt x="216856" y="211646"/>
                </a:lnTo>
                <a:lnTo>
                  <a:pt x="5210" y="0"/>
                </a:lnTo>
                <a:close/>
                <a:moveTo>
                  <a:pt x="0" y="0"/>
                </a:moveTo>
                <a:lnTo>
                  <a:pt x="832" y="0"/>
                </a:lnTo>
                <a:lnTo>
                  <a:pt x="832" y="103634"/>
                </a:lnTo>
                <a:lnTo>
                  <a:pt x="0" y="103634"/>
                </a:lnTo>
                <a:lnTo>
                  <a:pt x="0" y="0"/>
                </a:lnTo>
                <a:close/>
              </a:path>
            </a:pathLst>
          </a:custGeom>
          <a:solidFill>
            <a:srgbClr val="A0D6F2"/>
          </a:solidFill>
          <a:ln>
            <a:noFill/>
          </a:ln>
        </p:spPr>
        <p:txBody>
          <a:bodyPr lIns="121908" tIns="60953" rIns="121908" bIns="60953" anchor="ctr"/>
          <a:lstStyle/>
          <a:p>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229" name="矩形 297"/>
          <p:cNvSpPr>
            <a:spLocks noChangeArrowheads="1"/>
          </p:cNvSpPr>
          <p:nvPr/>
        </p:nvSpPr>
        <p:spPr bwMode="auto">
          <a:xfrm>
            <a:off x="3149602" y="4309534"/>
            <a:ext cx="2468033" cy="575733"/>
          </a:xfrm>
          <a:prstGeom prst="rect">
            <a:avLst/>
          </a:prstGeom>
          <a:solidFill>
            <a:schemeClr val="accent2"/>
          </a:solidFill>
          <a:ln>
            <a:noFill/>
          </a:ln>
        </p:spPr>
        <p:txBody>
          <a:bodyPr lIns="121908" tIns="60953" rIns="121908" bIns="60953"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30" name="矩形 298"/>
          <p:cNvSpPr>
            <a:spLocks noChangeArrowheads="1"/>
          </p:cNvSpPr>
          <p:nvPr/>
        </p:nvSpPr>
        <p:spPr bwMode="auto">
          <a:xfrm>
            <a:off x="6504518" y="4309534"/>
            <a:ext cx="2470149" cy="575733"/>
          </a:xfrm>
          <a:prstGeom prst="rect">
            <a:avLst/>
          </a:prstGeom>
          <a:solidFill>
            <a:schemeClr val="accent2"/>
          </a:solidFill>
          <a:ln>
            <a:noFill/>
          </a:ln>
        </p:spPr>
        <p:txBody>
          <a:bodyPr lIns="121908" tIns="60953" rIns="121908" bIns="60953"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31" name="矩形 299"/>
          <p:cNvSpPr>
            <a:spLocks noChangeArrowheads="1"/>
          </p:cNvSpPr>
          <p:nvPr/>
        </p:nvSpPr>
        <p:spPr bwMode="auto">
          <a:xfrm>
            <a:off x="4828118" y="3528484"/>
            <a:ext cx="2470149" cy="575733"/>
          </a:xfrm>
          <a:prstGeom prst="rect">
            <a:avLst/>
          </a:prstGeom>
          <a:solidFill>
            <a:schemeClr val="accent1"/>
          </a:solidFill>
          <a:ln>
            <a:noFill/>
          </a:ln>
        </p:spPr>
        <p:txBody>
          <a:bodyPr lIns="121908" tIns="60953" rIns="121908" bIns="60953"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32" name="TextBox 300"/>
          <p:cNvSpPr txBox="1">
            <a:spLocks noChangeArrowheads="1"/>
          </p:cNvSpPr>
          <p:nvPr/>
        </p:nvSpPr>
        <p:spPr bwMode="auto">
          <a:xfrm>
            <a:off x="1820334" y="5151967"/>
            <a:ext cx="1725084"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01</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填写标题</a:t>
            </a:r>
          </a:p>
        </p:txBody>
      </p:sp>
      <p:sp>
        <p:nvSpPr>
          <p:cNvPr id="233" name="TextBox 301"/>
          <p:cNvSpPr txBox="1">
            <a:spLocks noChangeArrowheads="1"/>
          </p:cNvSpPr>
          <p:nvPr/>
        </p:nvSpPr>
        <p:spPr bwMode="auto">
          <a:xfrm>
            <a:off x="3520017" y="4370919"/>
            <a:ext cx="1727200"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02</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填写标题</a:t>
            </a:r>
          </a:p>
        </p:txBody>
      </p:sp>
      <p:sp>
        <p:nvSpPr>
          <p:cNvPr id="234" name="TextBox 302"/>
          <p:cNvSpPr txBox="1">
            <a:spLocks noChangeArrowheads="1"/>
          </p:cNvSpPr>
          <p:nvPr/>
        </p:nvSpPr>
        <p:spPr bwMode="auto">
          <a:xfrm>
            <a:off x="5247217" y="3589867"/>
            <a:ext cx="1725083"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填写大标题</a:t>
            </a:r>
          </a:p>
        </p:txBody>
      </p:sp>
      <p:sp>
        <p:nvSpPr>
          <p:cNvPr id="235" name="TextBox 303"/>
          <p:cNvSpPr txBox="1">
            <a:spLocks noChangeArrowheads="1"/>
          </p:cNvSpPr>
          <p:nvPr/>
        </p:nvSpPr>
        <p:spPr bwMode="auto">
          <a:xfrm>
            <a:off x="6877052" y="4370919"/>
            <a:ext cx="1725083"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03</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填写标题</a:t>
            </a:r>
          </a:p>
        </p:txBody>
      </p:sp>
      <p:sp>
        <p:nvSpPr>
          <p:cNvPr id="236" name="TextBox 304"/>
          <p:cNvSpPr txBox="1">
            <a:spLocks noChangeArrowheads="1"/>
          </p:cNvSpPr>
          <p:nvPr/>
        </p:nvSpPr>
        <p:spPr bwMode="auto">
          <a:xfrm>
            <a:off x="8578851" y="5151967"/>
            <a:ext cx="1727200"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04</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填写标题</a:t>
            </a:r>
          </a:p>
        </p:txBody>
      </p:sp>
      <p:sp>
        <p:nvSpPr>
          <p:cNvPr id="237" name="矩形 305"/>
          <p:cNvSpPr>
            <a:spLocks noChangeArrowheads="1"/>
          </p:cNvSpPr>
          <p:nvPr/>
        </p:nvSpPr>
        <p:spPr bwMode="auto">
          <a:xfrm>
            <a:off x="558801" y="3001434"/>
            <a:ext cx="3181351"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3" rIns="121908"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cxnSp>
        <p:nvCxnSpPr>
          <p:cNvPr id="238" name="肘形连接符 306"/>
          <p:cNvCxnSpPr>
            <a:cxnSpLocks noChangeShapeType="1"/>
          </p:cNvCxnSpPr>
          <p:nvPr/>
        </p:nvCxnSpPr>
        <p:spPr bwMode="auto">
          <a:xfrm>
            <a:off x="762002" y="4040718"/>
            <a:ext cx="2165351" cy="1111249"/>
          </a:xfrm>
          <a:prstGeom prst="bentConnector3">
            <a:avLst>
              <a:gd name="adj1" fmla="val 100218"/>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sp>
        <p:nvSpPr>
          <p:cNvPr id="239" name="矩形 307"/>
          <p:cNvSpPr>
            <a:spLocks noChangeArrowheads="1"/>
          </p:cNvSpPr>
          <p:nvPr/>
        </p:nvSpPr>
        <p:spPr bwMode="auto">
          <a:xfrm>
            <a:off x="2262717" y="1706034"/>
            <a:ext cx="2436284" cy="83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3" rIns="121908"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cxnSp>
        <p:nvCxnSpPr>
          <p:cNvPr id="240" name="肘形连接符 308"/>
          <p:cNvCxnSpPr>
            <a:cxnSpLocks noChangeShapeType="1"/>
          </p:cNvCxnSpPr>
          <p:nvPr/>
        </p:nvCxnSpPr>
        <p:spPr bwMode="auto">
          <a:xfrm>
            <a:off x="2444751" y="2967567"/>
            <a:ext cx="2165349" cy="1388533"/>
          </a:xfrm>
          <a:prstGeom prst="bentConnector3">
            <a:avLst>
              <a:gd name="adj1" fmla="val 100218"/>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sp>
        <p:nvSpPr>
          <p:cNvPr id="241" name="矩形 309"/>
          <p:cNvSpPr>
            <a:spLocks noChangeArrowheads="1"/>
          </p:cNvSpPr>
          <p:nvPr/>
        </p:nvSpPr>
        <p:spPr bwMode="auto">
          <a:xfrm flipH="1">
            <a:off x="7359650" y="1960034"/>
            <a:ext cx="326813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3" rIns="121908"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cxnSp>
        <p:nvCxnSpPr>
          <p:cNvPr id="242" name="肘形连接符 310"/>
          <p:cNvCxnSpPr>
            <a:cxnSpLocks noChangeShapeType="1"/>
          </p:cNvCxnSpPr>
          <p:nvPr/>
        </p:nvCxnSpPr>
        <p:spPr bwMode="auto">
          <a:xfrm rot="10800000" flipV="1">
            <a:off x="7478184" y="2967567"/>
            <a:ext cx="2165349" cy="1388533"/>
          </a:xfrm>
          <a:prstGeom prst="bentConnector3">
            <a:avLst>
              <a:gd name="adj1" fmla="val 100981"/>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sp>
        <p:nvSpPr>
          <p:cNvPr id="243" name="矩形 311"/>
          <p:cNvSpPr>
            <a:spLocks noChangeArrowheads="1"/>
          </p:cNvSpPr>
          <p:nvPr/>
        </p:nvSpPr>
        <p:spPr bwMode="auto">
          <a:xfrm flipH="1">
            <a:off x="8585200" y="2984500"/>
            <a:ext cx="3219450" cy="72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3" rIns="121908" bIns="6095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p>
        </p:txBody>
      </p:sp>
      <p:cxnSp>
        <p:nvCxnSpPr>
          <p:cNvPr id="244" name="肘形连接符 312"/>
          <p:cNvCxnSpPr>
            <a:cxnSpLocks noChangeShapeType="1"/>
          </p:cNvCxnSpPr>
          <p:nvPr/>
        </p:nvCxnSpPr>
        <p:spPr bwMode="auto">
          <a:xfrm flipH="1">
            <a:off x="9205384" y="4040718"/>
            <a:ext cx="2165349" cy="1111249"/>
          </a:xfrm>
          <a:prstGeom prst="bentConnector3">
            <a:avLst>
              <a:gd name="adj1" fmla="val 100218"/>
            </a:avLst>
          </a:prstGeom>
          <a:noFill/>
          <a:ln w="9525" cmpd="sng">
            <a:solidFill>
              <a:schemeClr val="bg1">
                <a:lumMod val="65000"/>
              </a:schemeClr>
            </a:solidFill>
            <a:miter lim="800000"/>
          </a:ln>
          <a:extLst>
            <a:ext uri="{909E8E84-426E-40DD-AFC4-6F175D3DCCD1}">
              <a14:hiddenFill xmlns:a14="http://schemas.microsoft.com/office/drawing/2010/main">
                <a:noFill/>
              </a14:hiddenFill>
            </a:ext>
          </a:extLst>
        </p:spPr>
      </p:cxnSp>
    </p:spTree>
  </p:cSld>
  <p:clrMapOvr>
    <a:masterClrMapping/>
  </p:clrMapOvr>
  <p:transition spd="slow" advClick="0" advTm="3000">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27330" y="213360"/>
            <a:ext cx="11753215" cy="6482715"/>
          </a:xfrm>
          <a:prstGeom prst="rect">
            <a:avLst/>
          </a:prstGeom>
          <a:solidFill>
            <a:schemeClr val="bg1"/>
          </a:solidFill>
          <a:ln>
            <a:solidFill>
              <a:srgbClr val="7DB7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4813969" y="2134959"/>
            <a:ext cx="2971800" cy="508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62" name="任意多边形 61"/>
          <p:cNvSpPr/>
          <p:nvPr/>
        </p:nvSpPr>
        <p:spPr>
          <a:xfrm>
            <a:off x="4813971" y="3374480"/>
            <a:ext cx="3517900" cy="58420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zh-CN" altLang="en-US" sz="2400">
              <a:ln>
                <a:solidFill>
                  <a:srgbClr val="8FA3A4"/>
                </a:solidFill>
              </a:ln>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63" name="任意多边形 62"/>
          <p:cNvSpPr/>
          <p:nvPr/>
        </p:nvSpPr>
        <p:spPr>
          <a:xfrm>
            <a:off x="4813969" y="3034119"/>
            <a:ext cx="322580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nvGrpSpPr>
          <p:cNvPr id="5" name="组合 63"/>
          <p:cNvGrpSpPr/>
          <p:nvPr/>
        </p:nvGrpSpPr>
        <p:grpSpPr>
          <a:xfrm>
            <a:off x="2741488" y="1812557"/>
            <a:ext cx="1971729" cy="709640"/>
            <a:chOff x="3447030" y="3890564"/>
            <a:chExt cx="1971730" cy="709640"/>
          </a:xfrm>
        </p:grpSpPr>
        <p:sp>
          <p:nvSpPr>
            <p:cNvPr id="65" name="文本框 111"/>
            <p:cNvSpPr txBox="1"/>
            <p:nvPr/>
          </p:nvSpPr>
          <p:spPr>
            <a:xfrm>
              <a:off x="3451161" y="3890564"/>
              <a:ext cx="1725051" cy="337185"/>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标题文字</a:t>
              </a:r>
            </a:p>
          </p:txBody>
        </p:sp>
        <p:sp>
          <p:nvSpPr>
            <p:cNvPr id="66" name="文本框 112"/>
            <p:cNvSpPr txBox="1"/>
            <p:nvPr/>
          </p:nvSpPr>
          <p:spPr>
            <a:xfrm>
              <a:off x="3447030" y="4180469"/>
              <a:ext cx="1971730" cy="419735"/>
            </a:xfrm>
            <a:prstGeom prst="rect">
              <a:avLst/>
            </a:prstGeom>
            <a:noFill/>
          </p:spPr>
          <p:txBody>
            <a:bodyPr wrap="square" rtlCol="0">
              <a:spAutoFit/>
            </a:bodyPr>
            <a:lstStyle/>
            <a:p>
              <a:pPr algn="just"/>
              <a:r>
                <a:rPr lang="zh-CN" altLang="en-US" sz="1065" kern="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字魂59号-创粗黑" panose="00000500000000000000" pitchFamily="2" charset="-122"/>
                </a:rPr>
                <a:t>单击此处可添加文本单击此处可添加文本</a:t>
              </a:r>
            </a:p>
          </p:txBody>
        </p:sp>
      </p:grpSp>
      <p:sp>
        <p:nvSpPr>
          <p:cNvPr id="67" name="椭圆 66"/>
          <p:cNvSpPr/>
          <p:nvPr/>
        </p:nvSpPr>
        <p:spPr>
          <a:xfrm>
            <a:off x="4772059" y="2095909"/>
            <a:ext cx="83820" cy="83820"/>
          </a:xfrm>
          <a:prstGeom prst="ellipse">
            <a:avLst/>
          </a:prstGeom>
          <a:solidFill>
            <a:srgbClr val="A0D6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68" name="椭圆 67"/>
          <p:cNvSpPr/>
          <p:nvPr/>
        </p:nvSpPr>
        <p:spPr>
          <a:xfrm>
            <a:off x="4772059" y="2990535"/>
            <a:ext cx="83820" cy="83820"/>
          </a:xfrm>
          <a:prstGeom prst="ellipse">
            <a:avLst/>
          </a:prstGeom>
          <a:solidFill>
            <a:srgbClr val="A0D6F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69" name="椭圆 68"/>
          <p:cNvSpPr/>
          <p:nvPr/>
        </p:nvSpPr>
        <p:spPr>
          <a:xfrm>
            <a:off x="4772059" y="3917363"/>
            <a:ext cx="83820" cy="83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70" name="椭圆 69"/>
          <p:cNvSpPr/>
          <p:nvPr/>
        </p:nvSpPr>
        <p:spPr>
          <a:xfrm>
            <a:off x="2092699" y="1834488"/>
            <a:ext cx="600944" cy="600944"/>
          </a:xfrm>
          <a:prstGeom prst="ellipse">
            <a:avLst/>
          </a:prstGeom>
          <a:solidFill>
            <a:srgbClr val="A0D6F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71" name="椭圆 70"/>
          <p:cNvSpPr/>
          <p:nvPr/>
        </p:nvSpPr>
        <p:spPr>
          <a:xfrm>
            <a:off x="2092699" y="2731676"/>
            <a:ext cx="600944" cy="600944"/>
          </a:xfrm>
          <a:prstGeom prst="ellipse">
            <a:avLst/>
          </a:prstGeom>
          <a:solidFill>
            <a:srgbClr val="A0D6F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72" name="椭圆 71"/>
          <p:cNvSpPr/>
          <p:nvPr/>
        </p:nvSpPr>
        <p:spPr>
          <a:xfrm>
            <a:off x="2092699" y="3655751"/>
            <a:ext cx="600944" cy="600944"/>
          </a:xfrm>
          <a:prstGeom prst="ellipse">
            <a:avLst/>
          </a:prstGeom>
          <a:solidFill>
            <a:srgbClr val="A0D6F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73" name="椭圆 70"/>
          <p:cNvSpPr/>
          <p:nvPr/>
        </p:nvSpPr>
        <p:spPr>
          <a:xfrm>
            <a:off x="2241101" y="1951664"/>
            <a:ext cx="304139" cy="36659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6" rIns="91430" bIns="45716" numCol="1" spcCol="0" rtlCol="0" fromWordArt="0" anchor="ctr" anchorCtr="0" forceAA="0" compatLnSpc="1">
            <a:noAutofit/>
          </a:bodyPr>
          <a:lstStyle/>
          <a:p>
            <a:pPr algn="ct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nvGrpSpPr>
          <p:cNvPr id="6" name="组合 73"/>
          <p:cNvGrpSpPr/>
          <p:nvPr/>
        </p:nvGrpSpPr>
        <p:grpSpPr>
          <a:xfrm>
            <a:off x="2241103" y="2898000"/>
            <a:ext cx="287749" cy="289711"/>
            <a:chOff x="3771900" y="3200400"/>
            <a:chExt cx="2011680" cy="2025396"/>
          </a:xfrm>
          <a:solidFill>
            <a:schemeClr val="bg1"/>
          </a:solidFill>
        </p:grpSpPr>
        <p:sp>
          <p:nvSpPr>
            <p:cNvPr id="75" name="任意多边形 74"/>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76" name="任意多边形 75"/>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07" name="任意多边形 106"/>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08" name="任意多边形 107"/>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grpSp>
        <p:nvGrpSpPr>
          <p:cNvPr id="7" name="组合 108"/>
          <p:cNvGrpSpPr/>
          <p:nvPr/>
        </p:nvGrpSpPr>
        <p:grpSpPr>
          <a:xfrm>
            <a:off x="2253081" y="3790753"/>
            <a:ext cx="280179" cy="337748"/>
            <a:chOff x="4141788" y="809625"/>
            <a:chExt cx="3600450" cy="4340225"/>
          </a:xfrm>
          <a:solidFill>
            <a:schemeClr val="bg1"/>
          </a:solidFill>
        </p:grpSpPr>
        <p:sp>
          <p:nvSpPr>
            <p:cNvPr id="110"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ln>
          </p:spPr>
          <p:txBody>
            <a:bodyPr vert="horz" wrap="square" lIns="121920" tIns="60960" rIns="121920" bIns="60960" numCol="1" anchor="t" anchorCtr="0" compatLnSpc="1"/>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11"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ln>
          </p:spPr>
          <p:txBody>
            <a:bodyPr vert="horz" wrap="square" lIns="121920" tIns="60960" rIns="121920" bIns="60960" numCol="1" anchor="t" anchorCtr="0" compatLnSpc="1"/>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grpSp>
        <p:nvGrpSpPr>
          <p:cNvPr id="8" name="组合 111"/>
          <p:cNvGrpSpPr/>
          <p:nvPr/>
        </p:nvGrpSpPr>
        <p:grpSpPr>
          <a:xfrm>
            <a:off x="2741488" y="2645093"/>
            <a:ext cx="1971729" cy="709640"/>
            <a:chOff x="3447030" y="3890564"/>
            <a:chExt cx="1971730" cy="709640"/>
          </a:xfrm>
        </p:grpSpPr>
        <p:sp>
          <p:nvSpPr>
            <p:cNvPr id="113" name="文本框 111"/>
            <p:cNvSpPr txBox="1"/>
            <p:nvPr/>
          </p:nvSpPr>
          <p:spPr>
            <a:xfrm>
              <a:off x="3451161" y="3890564"/>
              <a:ext cx="1725051" cy="337185"/>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标题文字</a:t>
              </a:r>
            </a:p>
          </p:txBody>
        </p:sp>
        <p:sp>
          <p:nvSpPr>
            <p:cNvPr id="114" name="文本框 112"/>
            <p:cNvSpPr txBox="1"/>
            <p:nvPr/>
          </p:nvSpPr>
          <p:spPr>
            <a:xfrm>
              <a:off x="3447030" y="4180469"/>
              <a:ext cx="1971730" cy="419735"/>
            </a:xfrm>
            <a:prstGeom prst="rect">
              <a:avLst/>
            </a:prstGeom>
            <a:noFill/>
          </p:spPr>
          <p:txBody>
            <a:bodyPr wrap="square" rtlCol="0">
              <a:spAutoFit/>
            </a:bodyPr>
            <a:lstStyle/>
            <a:p>
              <a:pPr algn="just"/>
              <a:r>
                <a:rPr lang="zh-CN" altLang="en-US" sz="1065" kern="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字魂59号-创粗黑" panose="00000500000000000000" pitchFamily="2" charset="-122"/>
                </a:rPr>
                <a:t>单击此处可添加文本单击此处可添加文本</a:t>
              </a:r>
            </a:p>
          </p:txBody>
        </p:sp>
      </p:grpSp>
      <p:grpSp>
        <p:nvGrpSpPr>
          <p:cNvPr id="9" name="组合 114"/>
          <p:cNvGrpSpPr/>
          <p:nvPr/>
        </p:nvGrpSpPr>
        <p:grpSpPr>
          <a:xfrm>
            <a:off x="2741488" y="3610007"/>
            <a:ext cx="1971729" cy="709640"/>
            <a:chOff x="3447030" y="3890564"/>
            <a:chExt cx="1971730" cy="709640"/>
          </a:xfrm>
        </p:grpSpPr>
        <p:sp>
          <p:nvSpPr>
            <p:cNvPr id="116" name="文本框 111"/>
            <p:cNvSpPr txBox="1"/>
            <p:nvPr/>
          </p:nvSpPr>
          <p:spPr>
            <a:xfrm>
              <a:off x="3451161" y="3890564"/>
              <a:ext cx="1725051" cy="337185"/>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标题文字</a:t>
              </a:r>
            </a:p>
          </p:txBody>
        </p:sp>
        <p:sp>
          <p:nvSpPr>
            <p:cNvPr id="117" name="文本框 112"/>
            <p:cNvSpPr txBox="1"/>
            <p:nvPr/>
          </p:nvSpPr>
          <p:spPr>
            <a:xfrm>
              <a:off x="3447030" y="4180469"/>
              <a:ext cx="1971730" cy="419735"/>
            </a:xfrm>
            <a:prstGeom prst="rect">
              <a:avLst/>
            </a:prstGeom>
            <a:noFill/>
          </p:spPr>
          <p:txBody>
            <a:bodyPr wrap="square" rtlCol="0">
              <a:spAutoFit/>
            </a:bodyPr>
            <a:lstStyle/>
            <a:p>
              <a:pPr algn="just"/>
              <a:r>
                <a:rPr lang="zh-CN" altLang="en-US" sz="1065" kern="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字魂59号-创粗黑" panose="00000500000000000000" pitchFamily="2" charset="-122"/>
                </a:rPr>
                <a:t>单击此处可添加文本单击此处可添加文本</a:t>
              </a:r>
            </a:p>
          </p:txBody>
        </p:sp>
      </p:grpSp>
      <p:sp>
        <p:nvSpPr>
          <p:cNvPr id="118" name="TextBox 117"/>
          <p:cNvSpPr txBox="1"/>
          <p:nvPr/>
        </p:nvSpPr>
        <p:spPr>
          <a:xfrm>
            <a:off x="1888299" y="5407537"/>
            <a:ext cx="8928992" cy="448945"/>
          </a:xfrm>
          <a:prstGeom prst="rect">
            <a:avLst/>
          </a:prstGeom>
          <a:noFill/>
        </p:spPr>
        <p:txBody>
          <a:bodyPr wrap="square" lIns="121908" tIns="60953" rIns="121908" bIns="60953" rtlCol="0">
            <a:spAutoFit/>
          </a:bodyPr>
          <a:lstStyle/>
          <a:p>
            <a:r>
              <a:rPr lang="zh-CN" altLang="en-US" sz="1065" spc="-1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请输入内容请输入文字内容请输入内容请输入文字内容请输入内容请输入文字内容请输入内容请输入文字内容请输入内容请输入文字内容请输入内容请输入文字内容请输入内容请输入文字内容请输入内容请</a:t>
            </a:r>
          </a:p>
        </p:txBody>
      </p:sp>
      <p:sp>
        <p:nvSpPr>
          <p:cNvPr id="119" name="TextBox 118"/>
          <p:cNvSpPr txBox="1"/>
          <p:nvPr/>
        </p:nvSpPr>
        <p:spPr>
          <a:xfrm>
            <a:off x="1888301" y="4988267"/>
            <a:ext cx="2739423" cy="366395"/>
          </a:xfrm>
          <a:prstGeom prst="rect">
            <a:avLst/>
          </a:prstGeom>
          <a:noFill/>
        </p:spPr>
        <p:txBody>
          <a:bodyPr wrap="square" lIns="121908" tIns="60953" rIns="121908" bIns="60953" rtlCol="0">
            <a:spAutoFit/>
          </a:bodyPr>
          <a:lstStyle/>
          <a:p>
            <a:r>
              <a:rPr lang="zh-CN" altLang="en-US" sz="1600" b="1" spc="-1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标题文字内容</a:t>
            </a:r>
          </a:p>
        </p:txBody>
      </p:sp>
      <p:sp>
        <p:nvSpPr>
          <p:cNvPr id="11" name="椭圆 10"/>
          <p:cNvSpPr/>
          <p:nvPr/>
        </p:nvSpPr>
        <p:spPr>
          <a:xfrm>
            <a:off x="4813969" y="3913914"/>
            <a:ext cx="83820" cy="83820"/>
          </a:xfrm>
          <a:prstGeom prst="ellipse">
            <a:avLst/>
          </a:prstGeom>
          <a:solidFill>
            <a:srgbClr val="A0D6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nvGrpSpPr>
          <p:cNvPr id="2" name="组合 1"/>
          <p:cNvGrpSpPr/>
          <p:nvPr/>
        </p:nvGrpSpPr>
        <p:grpSpPr>
          <a:xfrm>
            <a:off x="387985" y="384810"/>
            <a:ext cx="4305300" cy="510540"/>
            <a:chOff x="611" y="606"/>
            <a:chExt cx="6780" cy="804"/>
          </a:xfrm>
        </p:grpSpPr>
        <p:grpSp>
          <p:nvGrpSpPr>
            <p:cNvPr id="3" name="组合 2"/>
            <p:cNvGrpSpPr/>
            <p:nvPr/>
          </p:nvGrpSpPr>
          <p:grpSpPr>
            <a:xfrm>
              <a:off x="1357" y="606"/>
              <a:ext cx="6035" cy="804"/>
              <a:chOff x="1482" y="298"/>
              <a:chExt cx="6035" cy="804"/>
            </a:xfrm>
          </p:grpSpPr>
          <p:sp>
            <p:nvSpPr>
              <p:cNvPr id="4" name="文本框 3"/>
              <p:cNvSpPr txBox="1"/>
              <p:nvPr/>
            </p:nvSpPr>
            <p:spPr>
              <a:xfrm>
                <a:off x="1482" y="298"/>
                <a:ext cx="3211" cy="580"/>
              </a:xfrm>
              <a:prstGeom prst="rect">
                <a:avLst/>
              </a:prstGeom>
              <a:noFill/>
            </p:spPr>
            <p:txBody>
              <a:bodyPr wrap="square" rtlCol="0">
                <a:spAutoFit/>
                <a:scene3d>
                  <a:camera prst="orthographicFront"/>
                  <a:lightRig rig="threePt" dir="t"/>
                </a:scene3d>
                <a:sp3d contourW="12700"/>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输入内容你的标题</a:t>
                </a:r>
              </a:p>
            </p:txBody>
          </p:sp>
          <p:sp>
            <p:nvSpPr>
              <p:cNvPr id="16" name="文本框 15"/>
              <p:cNvSpPr txBox="1"/>
              <p:nvPr/>
            </p:nvSpPr>
            <p:spPr>
              <a:xfrm>
                <a:off x="1482" y="697"/>
                <a:ext cx="6035" cy="40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90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print the presentation and make it into a film to be</a:t>
                </a:r>
              </a:p>
            </p:txBody>
          </p:sp>
        </p:grpSp>
        <p:pic>
          <p:nvPicPr>
            <p:cNvPr id="18" name="图片 17" descr="4"/>
            <p:cNvPicPr>
              <a:picLocks noChangeAspect="1"/>
            </p:cNvPicPr>
            <p:nvPr/>
          </p:nvPicPr>
          <p:blipFill>
            <a:blip r:embed="rId98"/>
            <a:srcRect l="2668" t="59043" r="70023" b="4545"/>
            <a:stretch>
              <a:fillRect/>
            </a:stretch>
          </p:blipFill>
          <p:spPr>
            <a:xfrm>
              <a:off x="611" y="606"/>
              <a:ext cx="746" cy="746"/>
            </a:xfrm>
            <a:prstGeom prst="ellipse">
              <a:avLst/>
            </a:prstGeom>
          </p:spPr>
        </p:pic>
      </p:grpSp>
      <p:grpSp>
        <p:nvGrpSpPr>
          <p:cNvPr id="19" name="PA-组合 211"/>
          <p:cNvGrpSpPr/>
          <p:nvPr>
            <p:custDataLst>
              <p:tags r:id="rId1"/>
            </p:custDataLst>
          </p:nvPr>
        </p:nvGrpSpPr>
        <p:grpSpPr>
          <a:xfrm>
            <a:off x="7571893" y="1591796"/>
            <a:ext cx="3718297" cy="3035457"/>
            <a:chOff x="2934848" y="1057173"/>
            <a:chExt cx="3352690" cy="2736990"/>
          </a:xfrm>
        </p:grpSpPr>
        <p:grpSp>
          <p:nvGrpSpPr>
            <p:cNvPr id="21" name="Group 189"/>
            <p:cNvGrpSpPr/>
            <p:nvPr/>
          </p:nvGrpSpPr>
          <p:grpSpPr>
            <a:xfrm>
              <a:off x="4653082" y="1221946"/>
              <a:ext cx="395845" cy="464439"/>
              <a:chOff x="4913463" y="1279524"/>
              <a:chExt cx="395845" cy="464439"/>
            </a:xfrm>
          </p:grpSpPr>
          <p:grpSp>
            <p:nvGrpSpPr>
              <p:cNvPr id="22" name="Group 149"/>
              <p:cNvGrpSpPr/>
              <p:nvPr/>
            </p:nvGrpSpPr>
            <p:grpSpPr>
              <a:xfrm>
                <a:off x="4913463" y="1279524"/>
                <a:ext cx="395845" cy="464439"/>
                <a:chOff x="4951413" y="1201738"/>
                <a:chExt cx="439738" cy="515938"/>
              </a:xfrm>
              <a:solidFill>
                <a:schemeClr val="accent4"/>
              </a:solidFill>
            </p:grpSpPr>
            <p:sp>
              <p:nvSpPr>
                <p:cNvPr id="31" name="PA-椭圆 13"/>
                <p:cNvSpPr>
                  <a:spLocks noChangeArrowheads="1"/>
                </p:cNvSpPr>
                <p:nvPr>
                  <p:custDataLst>
                    <p:tags r:id="rId94"/>
                  </p:custDataLst>
                </p:nvPr>
              </p:nvSpPr>
              <p:spPr bwMode="auto">
                <a:xfrm>
                  <a:off x="4951413" y="1201738"/>
                  <a:ext cx="439738" cy="441325"/>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32" name="PA-任意多边形 14"/>
                <p:cNvSpPr/>
                <p:nvPr>
                  <p:custDataLst>
                    <p:tags r:id="rId95"/>
                  </p:custDataLst>
                </p:nvPr>
              </p:nvSpPr>
              <p:spPr bwMode="auto">
                <a:xfrm>
                  <a:off x="5064125" y="1611313"/>
                  <a:ext cx="112713" cy="106363"/>
                </a:xfrm>
                <a:custGeom>
                  <a:avLst/>
                  <a:gdLst/>
                  <a:ahLst/>
                  <a:cxnLst>
                    <a:cxn ang="0">
                      <a:pos x="0" y="0"/>
                    </a:cxn>
                    <a:cxn ang="0">
                      <a:pos x="5" y="67"/>
                    </a:cxn>
                    <a:cxn ang="0">
                      <a:pos x="71" y="12"/>
                    </a:cxn>
                    <a:cxn ang="0">
                      <a:pos x="0" y="0"/>
                    </a:cxn>
                  </a:cxnLst>
                  <a:rect l="0" t="0" r="r" b="b"/>
                  <a:pathLst>
                    <a:path w="71" h="67">
                      <a:moveTo>
                        <a:pt x="0" y="0"/>
                      </a:moveTo>
                      <a:lnTo>
                        <a:pt x="5" y="67"/>
                      </a:lnTo>
                      <a:lnTo>
                        <a:pt x="71" y="12"/>
                      </a:lnTo>
                      <a:lnTo>
                        <a:pt x="0"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23" name="Group 148"/>
              <p:cNvGrpSpPr/>
              <p:nvPr/>
            </p:nvGrpSpPr>
            <p:grpSpPr>
              <a:xfrm>
                <a:off x="5042077" y="1345260"/>
                <a:ext cx="142904" cy="275805"/>
                <a:chOff x="5094288" y="1274763"/>
                <a:chExt cx="158750" cy="306387"/>
              </a:xfrm>
            </p:grpSpPr>
            <p:sp>
              <p:nvSpPr>
                <p:cNvPr id="24" name="PA-任意多边形 15"/>
                <p:cNvSpPr/>
                <p:nvPr>
                  <p:custDataLst>
                    <p:tags r:id="rId85"/>
                  </p:custDataLst>
                </p:nvPr>
              </p:nvSpPr>
              <p:spPr bwMode="auto">
                <a:xfrm>
                  <a:off x="5097463" y="1317625"/>
                  <a:ext cx="55563" cy="236538"/>
                </a:xfrm>
                <a:custGeom>
                  <a:avLst/>
                  <a:gdLst/>
                  <a:ahLst/>
                  <a:cxnLst>
                    <a:cxn ang="0">
                      <a:pos x="35" y="119"/>
                    </a:cxn>
                    <a:cxn ang="0">
                      <a:pos x="24" y="149"/>
                    </a:cxn>
                    <a:cxn ang="0">
                      <a:pos x="11" y="149"/>
                    </a:cxn>
                    <a:cxn ang="0">
                      <a:pos x="0" y="119"/>
                    </a:cxn>
                    <a:cxn ang="0">
                      <a:pos x="0" y="0"/>
                    </a:cxn>
                    <a:cxn ang="0">
                      <a:pos x="35" y="0"/>
                    </a:cxn>
                    <a:cxn ang="0">
                      <a:pos x="35" y="119"/>
                    </a:cxn>
                  </a:cxnLst>
                  <a:rect l="0" t="0" r="r" b="b"/>
                  <a:pathLst>
                    <a:path w="35" h="149">
                      <a:moveTo>
                        <a:pt x="35" y="119"/>
                      </a:moveTo>
                      <a:lnTo>
                        <a:pt x="24" y="149"/>
                      </a:lnTo>
                      <a:lnTo>
                        <a:pt x="11" y="149"/>
                      </a:lnTo>
                      <a:lnTo>
                        <a:pt x="0" y="119"/>
                      </a:lnTo>
                      <a:lnTo>
                        <a:pt x="0" y="0"/>
                      </a:lnTo>
                      <a:lnTo>
                        <a:pt x="35" y="0"/>
                      </a:lnTo>
                      <a:lnTo>
                        <a:pt x="35" y="119"/>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25" name="PA-任意多边形 16"/>
                <p:cNvSpPr/>
                <p:nvPr>
                  <p:custDataLst>
                    <p:tags r:id="rId86"/>
                  </p:custDataLst>
                </p:nvPr>
              </p:nvSpPr>
              <p:spPr bwMode="auto">
                <a:xfrm>
                  <a:off x="5097463" y="1274763"/>
                  <a:ext cx="55563" cy="68263"/>
                </a:xfrm>
                <a:custGeom>
                  <a:avLst/>
                  <a:gdLst/>
                  <a:ahLst/>
                  <a:cxnLst>
                    <a:cxn ang="0">
                      <a:pos x="44" y="32"/>
                    </a:cxn>
                    <a:cxn ang="0">
                      <a:pos x="22" y="54"/>
                    </a:cxn>
                    <a:cxn ang="0">
                      <a:pos x="22" y="54"/>
                    </a:cxn>
                    <a:cxn ang="0">
                      <a:pos x="0" y="32"/>
                    </a:cxn>
                    <a:cxn ang="0">
                      <a:pos x="0" y="12"/>
                    </a:cxn>
                    <a:cxn ang="0">
                      <a:pos x="22" y="2"/>
                    </a:cxn>
                    <a:cxn ang="0">
                      <a:pos x="22" y="2"/>
                    </a:cxn>
                    <a:cxn ang="0">
                      <a:pos x="44" y="12"/>
                    </a:cxn>
                    <a:cxn ang="0">
                      <a:pos x="44" y="32"/>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26" name="PA-矩形 17"/>
                <p:cNvSpPr>
                  <a:spLocks noChangeArrowheads="1"/>
                </p:cNvSpPr>
                <p:nvPr>
                  <p:custDataLst>
                    <p:tags r:id="rId87"/>
                  </p:custDataLst>
                </p:nvPr>
              </p:nvSpPr>
              <p:spPr bwMode="auto">
                <a:xfrm>
                  <a:off x="5094288" y="1303338"/>
                  <a:ext cx="61913" cy="57150"/>
                </a:xfrm>
                <a:prstGeom prst="rect">
                  <a:avLst/>
                </a:prstGeom>
                <a:solidFill>
                  <a:srgbClr val="F2F2F2"/>
                </a:solidFill>
                <a:ln w="9525">
                  <a:noFill/>
                  <a:miter lim="800000"/>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27" name="PA-任意多边形 18"/>
                <p:cNvSpPr/>
                <p:nvPr>
                  <p:custDataLst>
                    <p:tags r:id="rId88"/>
                  </p:custDataLst>
                </p:nvPr>
              </p:nvSpPr>
              <p:spPr bwMode="auto">
                <a:xfrm>
                  <a:off x="5114925" y="1546225"/>
                  <a:ext cx="20638" cy="34925"/>
                </a:xfrm>
                <a:custGeom>
                  <a:avLst/>
                  <a:gdLst/>
                  <a:ahLst/>
                  <a:cxnLst>
                    <a:cxn ang="0">
                      <a:pos x="0" y="5"/>
                    </a:cxn>
                    <a:cxn ang="0">
                      <a:pos x="6" y="21"/>
                    </a:cxn>
                    <a:cxn ang="0">
                      <a:pos x="17" y="6"/>
                    </a:cxn>
                    <a:cxn ang="0">
                      <a:pos x="0" y="5"/>
                    </a:cxn>
                  </a:cxnLst>
                  <a:rect l="0" t="0" r="r" b="b"/>
                  <a:pathLst>
                    <a:path w="17" h="27">
                      <a:moveTo>
                        <a:pt x="0" y="5"/>
                      </a:moveTo>
                      <a:cubicBezTo>
                        <a:pt x="0" y="5"/>
                        <a:pt x="4" y="18"/>
                        <a:pt x="6" y="21"/>
                      </a:cubicBezTo>
                      <a:cubicBezTo>
                        <a:pt x="8" y="25"/>
                        <a:pt x="11" y="27"/>
                        <a:pt x="17" y="6"/>
                      </a:cubicBezTo>
                      <a:cubicBezTo>
                        <a:pt x="17" y="6"/>
                        <a:pt x="10" y="0"/>
                        <a:pt x="0" y="5"/>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28" name="PA-任意多边形 19"/>
                <p:cNvSpPr/>
                <p:nvPr>
                  <p:custDataLst>
                    <p:tags r:id="rId89"/>
                  </p:custDataLst>
                </p:nvPr>
              </p:nvSpPr>
              <p:spPr bwMode="auto">
                <a:xfrm>
                  <a:off x="5181600" y="1317625"/>
                  <a:ext cx="55563" cy="236538"/>
                </a:xfrm>
                <a:custGeom>
                  <a:avLst/>
                  <a:gdLst/>
                  <a:ahLst/>
                  <a:cxnLst>
                    <a:cxn ang="0">
                      <a:pos x="35" y="119"/>
                    </a:cxn>
                    <a:cxn ang="0">
                      <a:pos x="24" y="149"/>
                    </a:cxn>
                    <a:cxn ang="0">
                      <a:pos x="11" y="149"/>
                    </a:cxn>
                    <a:cxn ang="0">
                      <a:pos x="0" y="119"/>
                    </a:cxn>
                    <a:cxn ang="0">
                      <a:pos x="0" y="0"/>
                    </a:cxn>
                    <a:cxn ang="0">
                      <a:pos x="35" y="0"/>
                    </a:cxn>
                    <a:cxn ang="0">
                      <a:pos x="35" y="119"/>
                    </a:cxn>
                  </a:cxnLst>
                  <a:rect l="0" t="0" r="r" b="b"/>
                  <a:pathLst>
                    <a:path w="35" h="149">
                      <a:moveTo>
                        <a:pt x="35" y="119"/>
                      </a:moveTo>
                      <a:lnTo>
                        <a:pt x="24" y="149"/>
                      </a:lnTo>
                      <a:lnTo>
                        <a:pt x="11" y="149"/>
                      </a:lnTo>
                      <a:lnTo>
                        <a:pt x="0" y="119"/>
                      </a:lnTo>
                      <a:lnTo>
                        <a:pt x="0" y="0"/>
                      </a:lnTo>
                      <a:lnTo>
                        <a:pt x="35" y="0"/>
                      </a:lnTo>
                      <a:lnTo>
                        <a:pt x="35" y="119"/>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29" name="PA-任意多边形 20"/>
                <p:cNvSpPr/>
                <p:nvPr>
                  <p:custDataLst>
                    <p:tags r:id="rId90"/>
                  </p:custDataLst>
                </p:nvPr>
              </p:nvSpPr>
              <p:spPr bwMode="auto">
                <a:xfrm>
                  <a:off x="5181600" y="1274763"/>
                  <a:ext cx="55563" cy="68263"/>
                </a:xfrm>
                <a:custGeom>
                  <a:avLst/>
                  <a:gdLst/>
                  <a:ahLst/>
                  <a:cxnLst>
                    <a:cxn ang="0">
                      <a:pos x="44" y="32"/>
                    </a:cxn>
                    <a:cxn ang="0">
                      <a:pos x="22" y="54"/>
                    </a:cxn>
                    <a:cxn ang="0">
                      <a:pos x="22" y="54"/>
                    </a:cxn>
                    <a:cxn ang="0">
                      <a:pos x="0" y="32"/>
                    </a:cxn>
                    <a:cxn ang="0">
                      <a:pos x="0" y="12"/>
                    </a:cxn>
                    <a:cxn ang="0">
                      <a:pos x="22" y="2"/>
                    </a:cxn>
                    <a:cxn ang="0">
                      <a:pos x="22" y="2"/>
                    </a:cxn>
                    <a:cxn ang="0">
                      <a:pos x="44" y="12"/>
                    </a:cxn>
                    <a:cxn ang="0">
                      <a:pos x="44" y="32"/>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30" name="PA-矩形 21"/>
                <p:cNvSpPr>
                  <a:spLocks noChangeArrowheads="1"/>
                </p:cNvSpPr>
                <p:nvPr>
                  <p:custDataLst>
                    <p:tags r:id="rId91"/>
                  </p:custDataLst>
                </p:nvPr>
              </p:nvSpPr>
              <p:spPr bwMode="auto">
                <a:xfrm>
                  <a:off x="5178425" y="1303338"/>
                  <a:ext cx="61913" cy="57150"/>
                </a:xfrm>
                <a:prstGeom prst="rect">
                  <a:avLst/>
                </a:prstGeom>
                <a:solidFill>
                  <a:srgbClr val="F2F2F2"/>
                </a:solidFill>
                <a:ln w="9525">
                  <a:noFill/>
                  <a:miter lim="800000"/>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33" name="PA-任意多边形 22"/>
                <p:cNvSpPr/>
                <p:nvPr>
                  <p:custDataLst>
                    <p:tags r:id="rId92"/>
                  </p:custDataLst>
                </p:nvPr>
              </p:nvSpPr>
              <p:spPr bwMode="auto">
                <a:xfrm>
                  <a:off x="5197475" y="1546225"/>
                  <a:ext cx="22225" cy="34925"/>
                </a:xfrm>
                <a:custGeom>
                  <a:avLst/>
                  <a:gdLst/>
                  <a:ahLst/>
                  <a:cxnLst>
                    <a:cxn ang="0">
                      <a:pos x="0" y="5"/>
                    </a:cxn>
                    <a:cxn ang="0">
                      <a:pos x="6" y="21"/>
                    </a:cxn>
                    <a:cxn ang="0">
                      <a:pos x="17" y="6"/>
                    </a:cxn>
                    <a:cxn ang="0">
                      <a:pos x="0" y="5"/>
                    </a:cxn>
                  </a:cxnLst>
                  <a:rect l="0" t="0" r="r" b="b"/>
                  <a:pathLst>
                    <a:path w="17" h="27">
                      <a:moveTo>
                        <a:pt x="0" y="5"/>
                      </a:moveTo>
                      <a:cubicBezTo>
                        <a:pt x="0" y="5"/>
                        <a:pt x="5" y="18"/>
                        <a:pt x="6" y="21"/>
                      </a:cubicBezTo>
                      <a:cubicBezTo>
                        <a:pt x="8" y="25"/>
                        <a:pt x="11" y="27"/>
                        <a:pt x="17" y="6"/>
                      </a:cubicBezTo>
                      <a:cubicBezTo>
                        <a:pt x="17" y="6"/>
                        <a:pt x="10" y="0"/>
                        <a:pt x="0" y="5"/>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34" name="PA-任意多边形 23"/>
                <p:cNvSpPr/>
                <p:nvPr>
                  <p:custDataLst>
                    <p:tags r:id="rId93"/>
                  </p:custDataLst>
                </p:nvPr>
              </p:nvSpPr>
              <p:spPr bwMode="auto">
                <a:xfrm>
                  <a:off x="5233988" y="1312863"/>
                  <a:ext cx="19050" cy="120650"/>
                </a:xfrm>
                <a:custGeom>
                  <a:avLst/>
                  <a:gdLst/>
                  <a:ahLst/>
                  <a:cxnLst>
                    <a:cxn ang="0">
                      <a:pos x="1" y="1"/>
                    </a:cxn>
                    <a:cxn ang="0">
                      <a:pos x="14" y="11"/>
                    </a:cxn>
                    <a:cxn ang="0">
                      <a:pos x="14" y="89"/>
                    </a:cxn>
                    <a:cxn ang="0">
                      <a:pos x="10" y="95"/>
                    </a:cxn>
                    <a:cxn ang="0">
                      <a:pos x="10" y="33"/>
                    </a:cxn>
                    <a:cxn ang="0">
                      <a:pos x="5" y="26"/>
                    </a:cxn>
                    <a:cxn ang="0">
                      <a:pos x="0" y="0"/>
                    </a:cxn>
                  </a:cxnLst>
                  <a:rect l="0" t="0" r="r" b="b"/>
                  <a:pathLst>
                    <a:path w="16" h="95">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grpSp>
          <p:nvGrpSpPr>
            <p:cNvPr id="35" name="Group 179"/>
            <p:cNvGrpSpPr/>
            <p:nvPr/>
          </p:nvGrpSpPr>
          <p:grpSpPr>
            <a:xfrm>
              <a:off x="4069367" y="3008190"/>
              <a:ext cx="670221" cy="785973"/>
              <a:chOff x="4379002" y="3038673"/>
              <a:chExt cx="670221" cy="785973"/>
            </a:xfrm>
          </p:grpSpPr>
          <p:grpSp>
            <p:nvGrpSpPr>
              <p:cNvPr id="36" name="Group 151"/>
              <p:cNvGrpSpPr/>
              <p:nvPr/>
            </p:nvGrpSpPr>
            <p:grpSpPr>
              <a:xfrm>
                <a:off x="4379002" y="3038673"/>
                <a:ext cx="670221" cy="785973"/>
                <a:chOff x="4357688" y="3155950"/>
                <a:chExt cx="744538" cy="873125"/>
              </a:xfrm>
              <a:solidFill>
                <a:schemeClr val="accent1"/>
              </a:solidFill>
            </p:grpSpPr>
            <p:sp>
              <p:nvSpPr>
                <p:cNvPr id="42" name="PA-椭圆 24"/>
                <p:cNvSpPr>
                  <a:spLocks noChangeArrowheads="1"/>
                </p:cNvSpPr>
                <p:nvPr>
                  <p:custDataLst>
                    <p:tags r:id="rId83"/>
                  </p:custDataLst>
                </p:nvPr>
              </p:nvSpPr>
              <p:spPr bwMode="auto">
                <a:xfrm>
                  <a:off x="4357688" y="3155950"/>
                  <a:ext cx="744538" cy="746125"/>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43" name="PA-任意多边形 25"/>
                <p:cNvSpPr/>
                <p:nvPr>
                  <p:custDataLst>
                    <p:tags r:id="rId84"/>
                  </p:custDataLst>
                </p:nvPr>
              </p:nvSpPr>
              <p:spPr bwMode="auto">
                <a:xfrm>
                  <a:off x="4546600" y="3851275"/>
                  <a:ext cx="192088" cy="177800"/>
                </a:xfrm>
                <a:custGeom>
                  <a:avLst/>
                  <a:gdLst/>
                  <a:ahLst/>
                  <a:cxnLst>
                    <a:cxn ang="0">
                      <a:pos x="0" y="0"/>
                    </a:cxn>
                    <a:cxn ang="0">
                      <a:pos x="10" y="112"/>
                    </a:cxn>
                    <a:cxn ang="0">
                      <a:pos x="121" y="19"/>
                    </a:cxn>
                    <a:cxn ang="0">
                      <a:pos x="0" y="0"/>
                    </a:cxn>
                  </a:cxnLst>
                  <a:rect l="0" t="0" r="r" b="b"/>
                  <a:pathLst>
                    <a:path w="121" h="112">
                      <a:moveTo>
                        <a:pt x="0" y="0"/>
                      </a:moveTo>
                      <a:lnTo>
                        <a:pt x="10" y="112"/>
                      </a:lnTo>
                      <a:lnTo>
                        <a:pt x="121" y="19"/>
                      </a:lnTo>
                      <a:lnTo>
                        <a:pt x="0"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37" name="Group 152"/>
              <p:cNvGrpSpPr/>
              <p:nvPr/>
            </p:nvGrpSpPr>
            <p:grpSpPr>
              <a:xfrm>
                <a:off x="4486179" y="3178719"/>
                <a:ext cx="484446" cy="368694"/>
                <a:chOff x="4476750" y="3311525"/>
                <a:chExt cx="538163" cy="409576"/>
              </a:xfrm>
            </p:grpSpPr>
            <p:sp>
              <p:nvSpPr>
                <p:cNvPr id="38" name="PA-任意多边形 50"/>
                <p:cNvSpPr/>
                <p:nvPr>
                  <p:custDataLst>
                    <p:tags r:id="rId77"/>
                  </p:custDataLst>
                </p:nvPr>
              </p:nvSpPr>
              <p:spPr bwMode="auto">
                <a:xfrm>
                  <a:off x="4476750" y="3311525"/>
                  <a:ext cx="517525" cy="231775"/>
                </a:xfrm>
                <a:custGeom>
                  <a:avLst/>
                  <a:gdLst/>
                  <a:ahLst/>
                  <a:cxnLst>
                    <a:cxn ang="0">
                      <a:pos x="161" y="146"/>
                    </a:cxn>
                    <a:cxn ang="0">
                      <a:pos x="0" y="74"/>
                    </a:cxn>
                    <a:cxn ang="0">
                      <a:pos x="166" y="0"/>
                    </a:cxn>
                    <a:cxn ang="0">
                      <a:pos x="326" y="71"/>
                    </a:cxn>
                    <a:cxn ang="0">
                      <a:pos x="161" y="146"/>
                    </a:cxn>
                  </a:cxnLst>
                  <a:rect l="0" t="0" r="r" b="b"/>
                  <a:pathLst>
                    <a:path w="326" h="146">
                      <a:moveTo>
                        <a:pt x="161" y="146"/>
                      </a:moveTo>
                      <a:lnTo>
                        <a:pt x="0" y="74"/>
                      </a:lnTo>
                      <a:lnTo>
                        <a:pt x="166" y="0"/>
                      </a:lnTo>
                      <a:lnTo>
                        <a:pt x="326" y="71"/>
                      </a:lnTo>
                      <a:lnTo>
                        <a:pt x="161" y="146"/>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39" name="PA-矩形 51"/>
                <p:cNvSpPr>
                  <a:spLocks noChangeArrowheads="1"/>
                </p:cNvSpPr>
                <p:nvPr>
                  <p:custDataLst>
                    <p:tags r:id="rId78"/>
                  </p:custDataLst>
                </p:nvPr>
              </p:nvSpPr>
              <p:spPr bwMode="auto">
                <a:xfrm>
                  <a:off x="4972050" y="3421063"/>
                  <a:ext cx="17463" cy="171450"/>
                </a:xfrm>
                <a:prstGeom prst="rect">
                  <a:avLst/>
                </a:prstGeom>
                <a:solidFill>
                  <a:srgbClr val="F2F2F2"/>
                </a:solidFill>
                <a:ln w="9525">
                  <a:noFill/>
                  <a:miter lim="800000"/>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40" name="PA-椭圆 52"/>
                <p:cNvSpPr>
                  <a:spLocks noChangeArrowheads="1"/>
                </p:cNvSpPr>
                <p:nvPr>
                  <p:custDataLst>
                    <p:tags r:id="rId79"/>
                  </p:custDataLst>
                </p:nvPr>
              </p:nvSpPr>
              <p:spPr bwMode="auto">
                <a:xfrm>
                  <a:off x="4954588" y="3571875"/>
                  <a:ext cx="52388" cy="52388"/>
                </a:xfrm>
                <a:prstGeom prst="ellipse">
                  <a:avLst/>
                </a:pr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41" name="PA-任意多边形 53"/>
                <p:cNvSpPr/>
                <p:nvPr>
                  <p:custDataLst>
                    <p:tags r:id="rId80"/>
                  </p:custDataLst>
                </p:nvPr>
              </p:nvSpPr>
              <p:spPr bwMode="auto">
                <a:xfrm>
                  <a:off x="4948238" y="3600450"/>
                  <a:ext cx="38100" cy="112713"/>
                </a:xfrm>
                <a:custGeom>
                  <a:avLst/>
                  <a:gdLst/>
                  <a:ahLst/>
                  <a:cxnLst>
                    <a:cxn ang="0">
                      <a:pos x="16" y="5"/>
                    </a:cxn>
                    <a:cxn ang="0">
                      <a:pos x="7" y="90"/>
                    </a:cxn>
                    <a:cxn ang="0">
                      <a:pos x="30" y="90"/>
                    </a:cxn>
                    <a:cxn ang="0">
                      <a:pos x="30" y="0"/>
                    </a:cxn>
                    <a:cxn ang="0">
                      <a:pos x="16" y="5"/>
                    </a:cxn>
                  </a:cxnLst>
                  <a:rect l="0" t="0" r="r" b="b"/>
                  <a:pathLst>
                    <a:path w="30" h="90">
                      <a:moveTo>
                        <a:pt x="16" y="5"/>
                      </a:moveTo>
                      <a:cubicBezTo>
                        <a:pt x="16" y="5"/>
                        <a:pt x="0" y="38"/>
                        <a:pt x="7" y="90"/>
                      </a:cubicBezTo>
                      <a:cubicBezTo>
                        <a:pt x="30" y="90"/>
                        <a:pt x="30" y="90"/>
                        <a:pt x="30" y="90"/>
                      </a:cubicBezTo>
                      <a:cubicBezTo>
                        <a:pt x="30" y="0"/>
                        <a:pt x="30" y="0"/>
                        <a:pt x="30" y="0"/>
                      </a:cubicBezTo>
                      <a:cubicBezTo>
                        <a:pt x="30" y="0"/>
                        <a:pt x="16" y="7"/>
                        <a:pt x="16" y="5"/>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44" name="PA-任意多边形 54"/>
                <p:cNvSpPr/>
                <p:nvPr>
                  <p:custDataLst>
                    <p:tags r:id="rId81"/>
                  </p:custDataLst>
                </p:nvPr>
              </p:nvSpPr>
              <p:spPr bwMode="auto">
                <a:xfrm>
                  <a:off x="4976813" y="3600450"/>
                  <a:ext cx="38100" cy="112713"/>
                </a:xfrm>
                <a:custGeom>
                  <a:avLst/>
                  <a:gdLst/>
                  <a:ahLst/>
                  <a:cxnLst>
                    <a:cxn ang="0">
                      <a:pos x="14" y="5"/>
                    </a:cxn>
                    <a:cxn ang="0">
                      <a:pos x="23" y="90"/>
                    </a:cxn>
                    <a:cxn ang="0">
                      <a:pos x="0" y="90"/>
                    </a:cxn>
                    <a:cxn ang="0">
                      <a:pos x="0" y="0"/>
                    </a:cxn>
                    <a:cxn ang="0">
                      <a:pos x="14" y="5"/>
                    </a:cxn>
                  </a:cxnLst>
                  <a:rect l="0" t="0" r="r" b="b"/>
                  <a:pathLst>
                    <a:path w="30" h="90">
                      <a:moveTo>
                        <a:pt x="14" y="5"/>
                      </a:moveTo>
                      <a:cubicBezTo>
                        <a:pt x="14" y="5"/>
                        <a:pt x="30" y="38"/>
                        <a:pt x="23" y="90"/>
                      </a:cubicBezTo>
                      <a:cubicBezTo>
                        <a:pt x="0" y="90"/>
                        <a:pt x="0" y="90"/>
                        <a:pt x="0" y="90"/>
                      </a:cubicBezTo>
                      <a:cubicBezTo>
                        <a:pt x="0" y="0"/>
                        <a:pt x="0" y="0"/>
                        <a:pt x="0" y="0"/>
                      </a:cubicBezTo>
                      <a:cubicBezTo>
                        <a:pt x="0" y="0"/>
                        <a:pt x="14" y="7"/>
                        <a:pt x="14" y="5"/>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45" name="PA-任意多边形 55"/>
                <p:cNvSpPr/>
                <p:nvPr>
                  <p:custDataLst>
                    <p:tags r:id="rId82"/>
                  </p:custDataLst>
                </p:nvPr>
              </p:nvSpPr>
              <p:spPr bwMode="auto">
                <a:xfrm>
                  <a:off x="4579938" y="3497263"/>
                  <a:ext cx="298450" cy="223838"/>
                </a:xfrm>
                <a:custGeom>
                  <a:avLst/>
                  <a:gdLst/>
                  <a:ahLst/>
                  <a:cxnLst>
                    <a:cxn ang="0">
                      <a:pos x="236" y="0"/>
                    </a:cxn>
                    <a:cxn ang="0">
                      <a:pos x="118" y="56"/>
                    </a:cxn>
                    <a:cxn ang="0">
                      <a:pos x="0" y="0"/>
                    </a:cxn>
                    <a:cxn ang="0">
                      <a:pos x="0" y="136"/>
                    </a:cxn>
                    <a:cxn ang="0">
                      <a:pos x="115" y="177"/>
                    </a:cxn>
                    <a:cxn ang="0">
                      <a:pos x="115" y="177"/>
                    </a:cxn>
                    <a:cxn ang="0">
                      <a:pos x="118" y="177"/>
                    </a:cxn>
                    <a:cxn ang="0">
                      <a:pos x="121" y="177"/>
                    </a:cxn>
                    <a:cxn ang="0">
                      <a:pos x="121" y="177"/>
                    </a:cxn>
                    <a:cxn ang="0">
                      <a:pos x="236" y="136"/>
                    </a:cxn>
                    <a:cxn ang="0">
                      <a:pos x="236" y="0"/>
                    </a:cxn>
                  </a:cxnLst>
                  <a:rect l="0" t="0" r="r" b="b"/>
                  <a:pathLst>
                    <a:path w="236" h="177">
                      <a:moveTo>
                        <a:pt x="236" y="0"/>
                      </a:moveTo>
                      <a:cubicBezTo>
                        <a:pt x="236" y="1"/>
                        <a:pt x="137" y="47"/>
                        <a:pt x="118" y="56"/>
                      </a:cubicBezTo>
                      <a:cubicBezTo>
                        <a:pt x="99" y="47"/>
                        <a:pt x="0" y="1"/>
                        <a:pt x="0" y="0"/>
                      </a:cubicBezTo>
                      <a:cubicBezTo>
                        <a:pt x="0" y="136"/>
                        <a:pt x="0" y="136"/>
                        <a:pt x="0" y="136"/>
                      </a:cubicBezTo>
                      <a:cubicBezTo>
                        <a:pt x="32" y="170"/>
                        <a:pt x="95" y="176"/>
                        <a:pt x="115" y="177"/>
                      </a:cubicBezTo>
                      <a:cubicBezTo>
                        <a:pt x="115" y="177"/>
                        <a:pt x="115" y="177"/>
                        <a:pt x="115" y="177"/>
                      </a:cubicBezTo>
                      <a:cubicBezTo>
                        <a:pt x="115" y="177"/>
                        <a:pt x="116" y="177"/>
                        <a:pt x="118" y="177"/>
                      </a:cubicBezTo>
                      <a:cubicBezTo>
                        <a:pt x="120" y="177"/>
                        <a:pt x="121" y="177"/>
                        <a:pt x="121" y="177"/>
                      </a:cubicBezTo>
                      <a:cubicBezTo>
                        <a:pt x="121" y="177"/>
                        <a:pt x="121" y="177"/>
                        <a:pt x="121" y="177"/>
                      </a:cubicBezTo>
                      <a:cubicBezTo>
                        <a:pt x="141" y="176"/>
                        <a:pt x="204" y="170"/>
                        <a:pt x="236" y="136"/>
                      </a:cubicBezTo>
                      <a:lnTo>
                        <a:pt x="236" y="0"/>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grpSp>
          <p:nvGrpSpPr>
            <p:cNvPr id="46" name="Group 180"/>
            <p:cNvGrpSpPr/>
            <p:nvPr/>
          </p:nvGrpSpPr>
          <p:grpSpPr>
            <a:xfrm>
              <a:off x="4830009" y="3066085"/>
              <a:ext cx="438716" cy="508547"/>
              <a:chOff x="5217849" y="2905765"/>
              <a:chExt cx="438716" cy="508547"/>
            </a:xfrm>
          </p:grpSpPr>
          <p:grpSp>
            <p:nvGrpSpPr>
              <p:cNvPr id="47" name="Group 150"/>
              <p:cNvGrpSpPr/>
              <p:nvPr/>
            </p:nvGrpSpPr>
            <p:grpSpPr>
              <a:xfrm>
                <a:off x="5217849" y="2905765"/>
                <a:ext cx="438716" cy="508547"/>
                <a:chOff x="5289550" y="3008313"/>
                <a:chExt cx="487363" cy="564939"/>
              </a:xfrm>
              <a:solidFill>
                <a:schemeClr val="accent3"/>
              </a:solidFill>
            </p:grpSpPr>
            <p:sp>
              <p:nvSpPr>
                <p:cNvPr id="48" name="PA-椭圆 26"/>
                <p:cNvSpPr>
                  <a:spLocks noChangeArrowheads="1"/>
                </p:cNvSpPr>
                <p:nvPr>
                  <p:custDataLst>
                    <p:tags r:id="rId75"/>
                  </p:custDataLst>
                </p:nvPr>
              </p:nvSpPr>
              <p:spPr bwMode="auto">
                <a:xfrm>
                  <a:off x="5289550" y="3008313"/>
                  <a:ext cx="487363" cy="485775"/>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49" name="PA-任意多边形 27"/>
                <p:cNvSpPr/>
                <p:nvPr>
                  <p:custDataLst>
                    <p:tags r:id="rId76"/>
                  </p:custDataLst>
                </p:nvPr>
              </p:nvSpPr>
              <p:spPr bwMode="auto">
                <a:xfrm>
                  <a:off x="5413375" y="3457364"/>
                  <a:ext cx="125413" cy="115888"/>
                </a:xfrm>
                <a:custGeom>
                  <a:avLst/>
                  <a:gdLst/>
                  <a:ahLst/>
                  <a:cxnLst>
                    <a:cxn ang="0">
                      <a:pos x="0" y="0"/>
                    </a:cxn>
                    <a:cxn ang="0">
                      <a:pos x="6" y="73"/>
                    </a:cxn>
                    <a:cxn ang="0">
                      <a:pos x="79" y="12"/>
                    </a:cxn>
                    <a:cxn ang="0">
                      <a:pos x="0" y="0"/>
                    </a:cxn>
                  </a:cxnLst>
                  <a:rect l="0" t="0" r="r" b="b"/>
                  <a:pathLst>
                    <a:path w="79" h="73">
                      <a:moveTo>
                        <a:pt x="0" y="0"/>
                      </a:moveTo>
                      <a:lnTo>
                        <a:pt x="6" y="73"/>
                      </a:lnTo>
                      <a:lnTo>
                        <a:pt x="79" y="12"/>
                      </a:lnTo>
                      <a:lnTo>
                        <a:pt x="0"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sp>
            <p:nvSpPr>
              <p:cNvPr id="50" name="PA-任意多边形 56"/>
              <p:cNvSpPr>
                <a:spLocks noEditPoints="1"/>
              </p:cNvSpPr>
              <p:nvPr>
                <p:custDataLst>
                  <p:tags r:id="rId74"/>
                </p:custDataLst>
              </p:nvPr>
            </p:nvSpPr>
            <p:spPr bwMode="auto">
              <a:xfrm>
                <a:off x="5313595" y="2975796"/>
                <a:ext cx="260086" cy="264373"/>
              </a:xfrm>
              <a:custGeom>
                <a:avLst/>
                <a:gdLst/>
                <a:ahLst/>
                <a:cxnLst>
                  <a:cxn ang="0">
                    <a:pos x="147" y="112"/>
                  </a:cxn>
                  <a:cxn ang="0">
                    <a:pos x="141" y="98"/>
                  </a:cxn>
                  <a:cxn ang="0">
                    <a:pos x="141" y="44"/>
                  </a:cxn>
                  <a:cxn ang="0">
                    <a:pos x="147" y="37"/>
                  </a:cxn>
                  <a:cxn ang="0">
                    <a:pos x="148" y="37"/>
                  </a:cxn>
                  <a:cxn ang="0">
                    <a:pos x="148" y="13"/>
                  </a:cxn>
                  <a:cxn ang="0">
                    <a:pos x="147" y="13"/>
                  </a:cxn>
                  <a:cxn ang="0">
                    <a:pos x="147" y="12"/>
                  </a:cxn>
                  <a:cxn ang="0">
                    <a:pos x="114" y="0"/>
                  </a:cxn>
                  <a:cxn ang="0">
                    <a:pos x="81" y="12"/>
                  </a:cxn>
                  <a:cxn ang="0">
                    <a:pos x="81" y="13"/>
                  </a:cxn>
                  <a:cxn ang="0">
                    <a:pos x="80" y="13"/>
                  </a:cxn>
                  <a:cxn ang="0">
                    <a:pos x="80" y="37"/>
                  </a:cxn>
                  <a:cxn ang="0">
                    <a:pos x="81" y="37"/>
                  </a:cxn>
                  <a:cxn ang="0">
                    <a:pos x="91" y="44"/>
                  </a:cxn>
                  <a:cxn ang="0">
                    <a:pos x="91" y="98"/>
                  </a:cxn>
                  <a:cxn ang="0">
                    <a:pos x="83" y="112"/>
                  </a:cxn>
                  <a:cxn ang="0">
                    <a:pos x="31" y="212"/>
                  </a:cxn>
                  <a:cxn ang="0">
                    <a:pos x="115" y="230"/>
                  </a:cxn>
                  <a:cxn ang="0">
                    <a:pos x="198" y="212"/>
                  </a:cxn>
                  <a:cxn ang="0">
                    <a:pos x="147" y="112"/>
                  </a:cxn>
                  <a:cxn ang="0">
                    <a:pos x="145" y="213"/>
                  </a:cxn>
                  <a:cxn ang="0">
                    <a:pos x="182" y="187"/>
                  </a:cxn>
                  <a:cxn ang="0">
                    <a:pos x="150" y="134"/>
                  </a:cxn>
                  <a:cxn ang="0">
                    <a:pos x="193" y="190"/>
                  </a:cxn>
                  <a:cxn ang="0">
                    <a:pos x="145" y="213"/>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3"/>
                      <a:pt x="147" y="13"/>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51" name="Group 182"/>
            <p:cNvGrpSpPr/>
            <p:nvPr/>
          </p:nvGrpSpPr>
          <p:grpSpPr>
            <a:xfrm>
              <a:off x="4677609" y="2445889"/>
              <a:ext cx="530175" cy="620204"/>
              <a:chOff x="4974912" y="2319866"/>
              <a:chExt cx="530175" cy="620204"/>
            </a:xfrm>
          </p:grpSpPr>
          <p:grpSp>
            <p:nvGrpSpPr>
              <p:cNvPr id="52" name="Group 144"/>
              <p:cNvGrpSpPr/>
              <p:nvPr/>
            </p:nvGrpSpPr>
            <p:grpSpPr>
              <a:xfrm>
                <a:off x="4974912" y="2319866"/>
                <a:ext cx="530175" cy="620204"/>
                <a:chOff x="5019675" y="2357438"/>
                <a:chExt cx="588963" cy="688975"/>
              </a:xfrm>
              <a:solidFill>
                <a:schemeClr val="accent4"/>
              </a:solidFill>
            </p:grpSpPr>
            <p:sp>
              <p:nvSpPr>
                <p:cNvPr id="54" name="PA-椭圆 28"/>
                <p:cNvSpPr>
                  <a:spLocks noChangeArrowheads="1"/>
                </p:cNvSpPr>
                <p:nvPr>
                  <p:custDataLst>
                    <p:tags r:id="rId72"/>
                  </p:custDataLst>
                </p:nvPr>
              </p:nvSpPr>
              <p:spPr bwMode="auto">
                <a:xfrm>
                  <a:off x="5019675" y="2357438"/>
                  <a:ext cx="588963" cy="588963"/>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55" name="PA-任意多边形 29"/>
                <p:cNvSpPr/>
                <p:nvPr>
                  <p:custDataLst>
                    <p:tags r:id="rId73"/>
                  </p:custDataLst>
                </p:nvPr>
              </p:nvSpPr>
              <p:spPr bwMode="auto">
                <a:xfrm>
                  <a:off x="5168900" y="2905125"/>
                  <a:ext cx="152400" cy="141288"/>
                </a:xfrm>
                <a:custGeom>
                  <a:avLst/>
                  <a:gdLst/>
                  <a:ahLst/>
                  <a:cxnLst>
                    <a:cxn ang="0">
                      <a:pos x="0" y="0"/>
                    </a:cxn>
                    <a:cxn ang="0">
                      <a:pos x="8" y="89"/>
                    </a:cxn>
                    <a:cxn ang="0">
                      <a:pos x="96" y="15"/>
                    </a:cxn>
                    <a:cxn ang="0">
                      <a:pos x="0" y="0"/>
                    </a:cxn>
                  </a:cxnLst>
                  <a:rect l="0" t="0" r="r" b="b"/>
                  <a:pathLst>
                    <a:path w="96" h="89">
                      <a:moveTo>
                        <a:pt x="0" y="0"/>
                      </a:moveTo>
                      <a:lnTo>
                        <a:pt x="8" y="89"/>
                      </a:lnTo>
                      <a:lnTo>
                        <a:pt x="96" y="15"/>
                      </a:lnTo>
                      <a:lnTo>
                        <a:pt x="0"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sp>
            <p:nvSpPr>
              <p:cNvPr id="53" name="PA-任意多边形 57"/>
              <p:cNvSpPr>
                <a:spLocks noEditPoints="1"/>
              </p:cNvSpPr>
              <p:nvPr>
                <p:custDataLst>
                  <p:tags r:id="rId71"/>
                </p:custDataLst>
              </p:nvPr>
            </p:nvSpPr>
            <p:spPr bwMode="auto">
              <a:xfrm>
                <a:off x="5079232" y="2422757"/>
                <a:ext cx="325821" cy="325821"/>
              </a:xfrm>
              <a:custGeom>
                <a:avLst/>
                <a:gdLst/>
                <a:ahLst/>
                <a:cxnLst>
                  <a:cxn ang="0">
                    <a:pos x="143" y="0"/>
                  </a:cxn>
                  <a:cxn ang="0">
                    <a:pos x="0" y="143"/>
                  </a:cxn>
                  <a:cxn ang="0">
                    <a:pos x="143" y="286"/>
                  </a:cxn>
                  <a:cxn ang="0">
                    <a:pos x="286" y="143"/>
                  </a:cxn>
                  <a:cxn ang="0">
                    <a:pos x="143" y="0"/>
                  </a:cxn>
                  <a:cxn ang="0">
                    <a:pos x="143" y="279"/>
                  </a:cxn>
                  <a:cxn ang="0">
                    <a:pos x="7" y="143"/>
                  </a:cxn>
                  <a:cxn ang="0">
                    <a:pos x="143" y="6"/>
                  </a:cxn>
                  <a:cxn ang="0">
                    <a:pos x="280" y="143"/>
                  </a:cxn>
                  <a:cxn ang="0">
                    <a:pos x="143" y="279"/>
                  </a:cxn>
                </a:cxnLst>
                <a:rect l="0" t="0" r="r" b="b"/>
                <a:pathLst>
                  <a:path w="286" h="286">
                    <a:moveTo>
                      <a:pt x="143" y="0"/>
                    </a:moveTo>
                    <a:cubicBezTo>
                      <a:pt x="64" y="0"/>
                      <a:pt x="0" y="64"/>
                      <a:pt x="0" y="143"/>
                    </a:cubicBezTo>
                    <a:cubicBezTo>
                      <a:pt x="0" y="222"/>
                      <a:pt x="64" y="286"/>
                      <a:pt x="143" y="286"/>
                    </a:cubicBezTo>
                    <a:cubicBezTo>
                      <a:pt x="222" y="286"/>
                      <a:pt x="286" y="222"/>
                      <a:pt x="286" y="143"/>
                    </a:cubicBezTo>
                    <a:cubicBezTo>
                      <a:pt x="286" y="64"/>
                      <a:pt x="222" y="0"/>
                      <a:pt x="143" y="0"/>
                    </a:cubicBezTo>
                    <a:close/>
                    <a:moveTo>
                      <a:pt x="143" y="279"/>
                    </a:moveTo>
                    <a:cubicBezTo>
                      <a:pt x="68" y="279"/>
                      <a:pt x="7" y="218"/>
                      <a:pt x="7" y="143"/>
                    </a:cubicBezTo>
                    <a:cubicBezTo>
                      <a:pt x="7" y="67"/>
                      <a:pt x="68" y="6"/>
                      <a:pt x="143" y="6"/>
                    </a:cubicBezTo>
                    <a:cubicBezTo>
                      <a:pt x="219" y="6"/>
                      <a:pt x="280" y="67"/>
                      <a:pt x="280" y="143"/>
                    </a:cubicBezTo>
                    <a:cubicBezTo>
                      <a:pt x="280" y="218"/>
                      <a:pt x="219" y="279"/>
                      <a:pt x="143" y="279"/>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56" name="Group 181"/>
            <p:cNvGrpSpPr/>
            <p:nvPr/>
          </p:nvGrpSpPr>
          <p:grpSpPr>
            <a:xfrm>
              <a:off x="5211009" y="2151693"/>
              <a:ext cx="448719" cy="491590"/>
              <a:chOff x="5632271" y="2338443"/>
              <a:chExt cx="448719" cy="491590"/>
            </a:xfrm>
          </p:grpSpPr>
          <p:grpSp>
            <p:nvGrpSpPr>
              <p:cNvPr id="57" name="Group 145"/>
              <p:cNvGrpSpPr/>
              <p:nvPr/>
            </p:nvGrpSpPr>
            <p:grpSpPr>
              <a:xfrm>
                <a:off x="5660852" y="2338443"/>
                <a:ext cx="420138" cy="491590"/>
                <a:chOff x="5781675" y="2378075"/>
                <a:chExt cx="466725" cy="546100"/>
              </a:xfrm>
              <a:solidFill>
                <a:schemeClr val="accent6"/>
              </a:solidFill>
            </p:grpSpPr>
            <p:sp>
              <p:nvSpPr>
                <p:cNvPr id="59" name="PA-椭圆 32"/>
                <p:cNvSpPr>
                  <a:spLocks noChangeArrowheads="1"/>
                </p:cNvSpPr>
                <p:nvPr>
                  <p:custDataLst>
                    <p:tags r:id="rId69"/>
                  </p:custDataLst>
                </p:nvPr>
              </p:nvSpPr>
              <p:spPr bwMode="auto">
                <a:xfrm>
                  <a:off x="5781675" y="2378075"/>
                  <a:ext cx="466725" cy="466725"/>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60" name="PA-任意多边形 33"/>
                <p:cNvSpPr/>
                <p:nvPr>
                  <p:custDataLst>
                    <p:tags r:id="rId70"/>
                  </p:custDataLst>
                </p:nvPr>
              </p:nvSpPr>
              <p:spPr bwMode="auto">
                <a:xfrm>
                  <a:off x="5899150" y="2813050"/>
                  <a:ext cx="120650" cy="111125"/>
                </a:xfrm>
                <a:custGeom>
                  <a:avLst/>
                  <a:gdLst/>
                  <a:ahLst/>
                  <a:cxnLst>
                    <a:cxn ang="0">
                      <a:pos x="0" y="0"/>
                    </a:cxn>
                    <a:cxn ang="0">
                      <a:pos x="7" y="70"/>
                    </a:cxn>
                    <a:cxn ang="0">
                      <a:pos x="76" y="11"/>
                    </a:cxn>
                    <a:cxn ang="0">
                      <a:pos x="0" y="0"/>
                    </a:cxn>
                  </a:cxnLst>
                  <a:rect l="0" t="0" r="r" b="b"/>
                  <a:pathLst>
                    <a:path w="76" h="70">
                      <a:moveTo>
                        <a:pt x="0" y="0"/>
                      </a:moveTo>
                      <a:lnTo>
                        <a:pt x="7" y="70"/>
                      </a:lnTo>
                      <a:lnTo>
                        <a:pt x="76" y="11"/>
                      </a:lnTo>
                      <a:lnTo>
                        <a:pt x="0"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sp>
            <p:nvSpPr>
              <p:cNvPr id="58" name="PA-任意多边形 59"/>
              <p:cNvSpPr>
                <a:spLocks noEditPoints="1"/>
              </p:cNvSpPr>
              <p:nvPr>
                <p:custDataLst>
                  <p:tags r:id="rId68"/>
                </p:custDataLst>
              </p:nvPr>
            </p:nvSpPr>
            <p:spPr bwMode="auto">
              <a:xfrm>
                <a:off x="5632271" y="2412753"/>
                <a:ext cx="398703" cy="262944"/>
              </a:xfrm>
              <a:custGeom>
                <a:avLst/>
                <a:gdLst/>
                <a:ahLst/>
                <a:cxnLst>
                  <a:cxn ang="0">
                    <a:pos x="333" y="51"/>
                  </a:cxn>
                  <a:cxn ang="0">
                    <a:pos x="259" y="0"/>
                  </a:cxn>
                  <a:cxn ang="0">
                    <a:pos x="170" y="225"/>
                  </a:cxn>
                  <a:cxn ang="0">
                    <a:pos x="269" y="133"/>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8"/>
                  </a:cxn>
                  <a:cxn ang="0">
                    <a:pos x="162" y="151"/>
                  </a:cxn>
                  <a:cxn ang="0">
                    <a:pos x="139" y="174"/>
                  </a:cxn>
                  <a:cxn ang="0">
                    <a:pos x="180" y="213"/>
                  </a:cxn>
                  <a:cxn ang="0">
                    <a:pos x="155" y="188"/>
                  </a:cxn>
                  <a:cxn ang="0">
                    <a:pos x="180" y="163"/>
                  </a:cxn>
                  <a:cxn ang="0">
                    <a:pos x="205" y="188"/>
                  </a:cxn>
                  <a:cxn ang="0">
                    <a:pos x="180" y="213"/>
                  </a:cxn>
                  <a:cxn ang="0">
                    <a:pos x="282" y="98"/>
                  </a:cxn>
                  <a:cxn ang="0">
                    <a:pos x="252" y="68"/>
                  </a:cxn>
                  <a:cxn ang="0">
                    <a:pos x="282" y="38"/>
                  </a:cxn>
                  <a:cxn ang="0">
                    <a:pos x="312" y="68"/>
                  </a:cxn>
                  <a:cxn ang="0">
                    <a:pos x="282" y="98"/>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64" name="Group 190"/>
            <p:cNvGrpSpPr/>
            <p:nvPr/>
          </p:nvGrpSpPr>
          <p:grpSpPr>
            <a:xfrm>
              <a:off x="5001768" y="1626364"/>
              <a:ext cx="503023" cy="588765"/>
              <a:chOff x="5262149" y="1683942"/>
              <a:chExt cx="503023" cy="588765"/>
            </a:xfrm>
          </p:grpSpPr>
          <p:grpSp>
            <p:nvGrpSpPr>
              <p:cNvPr id="74" name="Group 146"/>
              <p:cNvGrpSpPr/>
              <p:nvPr/>
            </p:nvGrpSpPr>
            <p:grpSpPr>
              <a:xfrm>
                <a:off x="5262149" y="1683944"/>
                <a:ext cx="503023" cy="588766"/>
                <a:chOff x="5338763" y="1651000"/>
                <a:chExt cx="558800" cy="654050"/>
              </a:xfrm>
              <a:solidFill>
                <a:schemeClr val="accent3"/>
              </a:solidFill>
            </p:grpSpPr>
            <p:sp>
              <p:nvSpPr>
                <p:cNvPr id="77" name="PA-椭圆 48"/>
                <p:cNvSpPr>
                  <a:spLocks noChangeArrowheads="1"/>
                </p:cNvSpPr>
                <p:nvPr>
                  <p:custDataLst>
                    <p:tags r:id="rId66"/>
                  </p:custDataLst>
                </p:nvPr>
              </p:nvSpPr>
              <p:spPr bwMode="auto">
                <a:xfrm>
                  <a:off x="5338763" y="1651000"/>
                  <a:ext cx="558800" cy="558800"/>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78" name="PA-任意多边形 49"/>
                <p:cNvSpPr/>
                <p:nvPr>
                  <p:custDataLst>
                    <p:tags r:id="rId67"/>
                  </p:custDataLst>
                </p:nvPr>
              </p:nvSpPr>
              <p:spPr bwMode="auto">
                <a:xfrm>
                  <a:off x="5480050" y="2171700"/>
                  <a:ext cx="142875" cy="133350"/>
                </a:xfrm>
                <a:custGeom>
                  <a:avLst/>
                  <a:gdLst/>
                  <a:ahLst/>
                  <a:cxnLst>
                    <a:cxn ang="0">
                      <a:pos x="0" y="0"/>
                    </a:cxn>
                    <a:cxn ang="0">
                      <a:pos x="7" y="84"/>
                    </a:cxn>
                    <a:cxn ang="0">
                      <a:pos x="90" y="14"/>
                    </a:cxn>
                    <a:cxn ang="0">
                      <a:pos x="0" y="0"/>
                    </a:cxn>
                  </a:cxnLst>
                  <a:rect l="0" t="0" r="r" b="b"/>
                  <a:pathLst>
                    <a:path w="90" h="84">
                      <a:moveTo>
                        <a:pt x="0" y="0"/>
                      </a:moveTo>
                      <a:lnTo>
                        <a:pt x="7" y="84"/>
                      </a:lnTo>
                      <a:lnTo>
                        <a:pt x="90" y="14"/>
                      </a:lnTo>
                      <a:lnTo>
                        <a:pt x="0"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224" name="Group 147"/>
              <p:cNvGrpSpPr/>
              <p:nvPr/>
            </p:nvGrpSpPr>
            <p:grpSpPr>
              <a:xfrm>
                <a:off x="5403626" y="1752531"/>
                <a:ext cx="235792" cy="347256"/>
                <a:chOff x="5495925" y="1727200"/>
                <a:chExt cx="261938" cy="385763"/>
              </a:xfrm>
            </p:grpSpPr>
            <p:sp>
              <p:nvSpPr>
                <p:cNvPr id="79" name="PA-椭圆 60"/>
                <p:cNvSpPr>
                  <a:spLocks noChangeArrowheads="1"/>
                </p:cNvSpPr>
                <p:nvPr>
                  <p:custDataLst>
                    <p:tags r:id="rId61"/>
                  </p:custDataLst>
                </p:nvPr>
              </p:nvSpPr>
              <p:spPr bwMode="auto">
                <a:xfrm>
                  <a:off x="5586413" y="1757363"/>
                  <a:ext cx="88900" cy="88900"/>
                </a:xfrm>
                <a:prstGeom prst="ellipse">
                  <a:avLst/>
                </a:pr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80" name="PA-任意多边形 61"/>
                <p:cNvSpPr/>
                <p:nvPr>
                  <p:custDataLst>
                    <p:tags r:id="rId62"/>
                  </p:custDataLst>
                </p:nvPr>
              </p:nvSpPr>
              <p:spPr bwMode="auto">
                <a:xfrm>
                  <a:off x="5618163" y="1824038"/>
                  <a:ext cx="139700" cy="288925"/>
                </a:xfrm>
                <a:custGeom>
                  <a:avLst/>
                  <a:gdLst/>
                  <a:ahLst/>
                  <a:cxnLst>
                    <a:cxn ang="0">
                      <a:pos x="0" y="6"/>
                    </a:cxn>
                    <a:cxn ang="0">
                      <a:pos x="73" y="198"/>
                    </a:cxn>
                    <a:cxn ang="0">
                      <a:pos x="107" y="229"/>
                    </a:cxn>
                    <a:cxn ang="0">
                      <a:pos x="24" y="0"/>
                    </a:cxn>
                    <a:cxn ang="0">
                      <a:pos x="0" y="6"/>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81" name="PA-任意多边形 62"/>
                <p:cNvSpPr/>
                <p:nvPr>
                  <p:custDataLst>
                    <p:tags r:id="rId63"/>
                  </p:custDataLst>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 ang="0">
                      <a:pos x="93" y="8"/>
                    </a:cxn>
                  </a:cxnLst>
                  <a:rect l="0" t="0" r="r" b="b"/>
                  <a:pathLst>
                    <a:path w="94" h="180">
                      <a:moveTo>
                        <a:pt x="93" y="8"/>
                      </a:moveTo>
                      <a:lnTo>
                        <a:pt x="25" y="155"/>
                      </a:lnTo>
                      <a:lnTo>
                        <a:pt x="0" y="180"/>
                      </a:lnTo>
                      <a:lnTo>
                        <a:pt x="8" y="146"/>
                      </a:lnTo>
                      <a:lnTo>
                        <a:pt x="73" y="0"/>
                      </a:lnTo>
                      <a:lnTo>
                        <a:pt x="94" y="6"/>
                      </a:lnTo>
                      <a:lnTo>
                        <a:pt x="93" y="8"/>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82" name="PA-任意多边形 63"/>
                <p:cNvSpPr/>
                <p:nvPr>
                  <p:custDataLst>
                    <p:tags r:id="rId64"/>
                  </p:custDataLst>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Lst>
                  <a:rect l="0" t="0" r="r" b="b"/>
                  <a:pathLst>
                    <a:path w="94" h="180">
                      <a:moveTo>
                        <a:pt x="93" y="8"/>
                      </a:moveTo>
                      <a:lnTo>
                        <a:pt x="25" y="155"/>
                      </a:lnTo>
                      <a:lnTo>
                        <a:pt x="0" y="180"/>
                      </a:lnTo>
                      <a:lnTo>
                        <a:pt x="8" y="146"/>
                      </a:lnTo>
                      <a:lnTo>
                        <a:pt x="73" y="0"/>
                      </a:lnTo>
                      <a:lnTo>
                        <a:pt x="94" y="6"/>
                      </a:lnTo>
                    </a:path>
                  </a:pathLst>
                </a:custGeom>
                <a:no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83" name="PA-任意多边形 64"/>
                <p:cNvSpPr/>
                <p:nvPr>
                  <p:custDataLst>
                    <p:tags r:id="rId65"/>
                  </p:custDataLst>
                </p:nvPr>
              </p:nvSpPr>
              <p:spPr bwMode="auto">
                <a:xfrm>
                  <a:off x="5626100" y="1727200"/>
                  <a:ext cx="15875" cy="47625"/>
                </a:xfrm>
                <a:custGeom>
                  <a:avLst/>
                  <a:gdLst/>
                  <a:ahLst/>
                  <a:cxnLst>
                    <a:cxn ang="0">
                      <a:pos x="13" y="32"/>
                    </a:cxn>
                    <a:cxn ang="0">
                      <a:pos x="7" y="38"/>
                    </a:cxn>
                    <a:cxn ang="0">
                      <a:pos x="7" y="38"/>
                    </a:cxn>
                    <a:cxn ang="0">
                      <a:pos x="0" y="32"/>
                    </a:cxn>
                    <a:cxn ang="0">
                      <a:pos x="0" y="6"/>
                    </a:cxn>
                    <a:cxn ang="0">
                      <a:pos x="7" y="0"/>
                    </a:cxn>
                    <a:cxn ang="0">
                      <a:pos x="7" y="0"/>
                    </a:cxn>
                    <a:cxn ang="0">
                      <a:pos x="13" y="6"/>
                    </a:cxn>
                    <a:cxn ang="0">
                      <a:pos x="13" y="32"/>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grpSp>
          <p:nvGrpSpPr>
            <p:cNvPr id="225" name="Group 191"/>
            <p:cNvGrpSpPr/>
            <p:nvPr/>
          </p:nvGrpSpPr>
          <p:grpSpPr>
            <a:xfrm>
              <a:off x="4376034" y="1760089"/>
              <a:ext cx="530175" cy="620204"/>
              <a:chOff x="4479035" y="1763969"/>
              <a:chExt cx="530175" cy="620204"/>
            </a:xfrm>
          </p:grpSpPr>
          <p:grpSp>
            <p:nvGrpSpPr>
              <p:cNvPr id="226" name="Group 140"/>
              <p:cNvGrpSpPr/>
              <p:nvPr/>
            </p:nvGrpSpPr>
            <p:grpSpPr>
              <a:xfrm>
                <a:off x="4479035" y="1763969"/>
                <a:ext cx="530175" cy="620204"/>
                <a:chOff x="4468813" y="1739900"/>
                <a:chExt cx="588963" cy="688975"/>
              </a:xfrm>
              <a:solidFill>
                <a:schemeClr val="accent2"/>
              </a:solidFill>
            </p:grpSpPr>
            <p:sp>
              <p:nvSpPr>
                <p:cNvPr id="84" name="PA-椭圆 30"/>
                <p:cNvSpPr>
                  <a:spLocks noChangeArrowheads="1"/>
                </p:cNvSpPr>
                <p:nvPr>
                  <p:custDataLst>
                    <p:tags r:id="rId59"/>
                  </p:custDataLst>
                </p:nvPr>
              </p:nvSpPr>
              <p:spPr bwMode="auto">
                <a:xfrm>
                  <a:off x="4468813" y="1739900"/>
                  <a:ext cx="588963" cy="588963"/>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85" name="PA-任意多边形 31"/>
                <p:cNvSpPr/>
                <p:nvPr>
                  <p:custDataLst>
                    <p:tags r:id="rId60"/>
                  </p:custDataLst>
                </p:nvPr>
              </p:nvSpPr>
              <p:spPr bwMode="auto">
                <a:xfrm>
                  <a:off x="4618038" y="2289175"/>
                  <a:ext cx="150813" cy="139700"/>
                </a:xfrm>
                <a:custGeom>
                  <a:avLst/>
                  <a:gdLst/>
                  <a:ahLst/>
                  <a:cxnLst>
                    <a:cxn ang="0">
                      <a:pos x="0" y="0"/>
                    </a:cxn>
                    <a:cxn ang="0">
                      <a:pos x="8" y="88"/>
                    </a:cxn>
                    <a:cxn ang="0">
                      <a:pos x="95" y="15"/>
                    </a:cxn>
                    <a:cxn ang="0">
                      <a:pos x="0" y="0"/>
                    </a:cxn>
                  </a:cxnLst>
                  <a:rect l="0" t="0" r="r" b="b"/>
                  <a:pathLst>
                    <a:path w="95" h="88">
                      <a:moveTo>
                        <a:pt x="0" y="0"/>
                      </a:moveTo>
                      <a:lnTo>
                        <a:pt x="8" y="88"/>
                      </a:lnTo>
                      <a:lnTo>
                        <a:pt x="95" y="15"/>
                      </a:lnTo>
                      <a:lnTo>
                        <a:pt x="0"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227" name="Group 139"/>
              <p:cNvGrpSpPr/>
              <p:nvPr/>
            </p:nvGrpSpPr>
            <p:grpSpPr>
              <a:xfrm>
                <a:off x="4534767" y="1825418"/>
                <a:ext cx="394416" cy="392987"/>
                <a:chOff x="4530725" y="1808163"/>
                <a:chExt cx="438150" cy="436563"/>
              </a:xfrm>
            </p:grpSpPr>
            <p:sp>
              <p:nvSpPr>
                <p:cNvPr id="86" name="PA-任意多边形 65"/>
                <p:cNvSpPr>
                  <a:spLocks noEditPoints="1"/>
                </p:cNvSpPr>
                <p:nvPr>
                  <p:custDataLst>
                    <p:tags r:id="rId54"/>
                  </p:custDataLst>
                </p:nvPr>
              </p:nvSpPr>
              <p:spPr bwMode="auto">
                <a:xfrm>
                  <a:off x="4668838" y="1808163"/>
                  <a:ext cx="160338" cy="436563"/>
                </a:xfrm>
                <a:custGeom>
                  <a:avLst/>
                  <a:gdLst/>
                  <a:ahLst/>
                  <a:cxnLst>
                    <a:cxn ang="0">
                      <a:pos x="64" y="0"/>
                    </a:cxn>
                    <a:cxn ang="0">
                      <a:pos x="0" y="172"/>
                    </a:cxn>
                    <a:cxn ang="0">
                      <a:pos x="64" y="345"/>
                    </a:cxn>
                    <a:cxn ang="0">
                      <a:pos x="127" y="172"/>
                    </a:cxn>
                    <a:cxn ang="0">
                      <a:pos x="64" y="0"/>
                    </a:cxn>
                    <a:cxn ang="0">
                      <a:pos x="64" y="317"/>
                    </a:cxn>
                    <a:cxn ang="0">
                      <a:pos x="10" y="172"/>
                    </a:cxn>
                    <a:cxn ang="0">
                      <a:pos x="64" y="28"/>
                    </a:cxn>
                    <a:cxn ang="0">
                      <a:pos x="117" y="172"/>
                    </a:cxn>
                    <a:cxn ang="0">
                      <a:pos x="64" y="317"/>
                    </a:cxn>
                  </a:cxnLst>
                  <a:rect l="0" t="0" r="r" b="b"/>
                  <a:pathLst>
                    <a:path w="127" h="345">
                      <a:moveTo>
                        <a:pt x="64" y="0"/>
                      </a:moveTo>
                      <a:cubicBezTo>
                        <a:pt x="29" y="0"/>
                        <a:pt x="0" y="77"/>
                        <a:pt x="0" y="172"/>
                      </a:cubicBezTo>
                      <a:cubicBezTo>
                        <a:pt x="0" y="268"/>
                        <a:pt x="29" y="345"/>
                        <a:pt x="64" y="345"/>
                      </a:cubicBezTo>
                      <a:cubicBezTo>
                        <a:pt x="99" y="345"/>
                        <a:pt x="127" y="268"/>
                        <a:pt x="127" y="172"/>
                      </a:cubicBezTo>
                      <a:cubicBezTo>
                        <a:pt x="127" y="77"/>
                        <a:pt x="99" y="0"/>
                        <a:pt x="64" y="0"/>
                      </a:cubicBezTo>
                      <a:close/>
                      <a:moveTo>
                        <a:pt x="64" y="317"/>
                      </a:moveTo>
                      <a:cubicBezTo>
                        <a:pt x="34" y="317"/>
                        <a:pt x="10" y="252"/>
                        <a:pt x="10" y="172"/>
                      </a:cubicBezTo>
                      <a:cubicBezTo>
                        <a:pt x="10" y="92"/>
                        <a:pt x="34" y="28"/>
                        <a:pt x="64" y="28"/>
                      </a:cubicBezTo>
                      <a:cubicBezTo>
                        <a:pt x="93" y="28"/>
                        <a:pt x="117" y="92"/>
                        <a:pt x="117" y="172"/>
                      </a:cubicBezTo>
                      <a:cubicBezTo>
                        <a:pt x="117" y="252"/>
                        <a:pt x="93" y="317"/>
                        <a:pt x="64" y="317"/>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87" name="PA-任意多边形 66"/>
                <p:cNvSpPr>
                  <a:spLocks noEditPoints="1"/>
                </p:cNvSpPr>
                <p:nvPr>
                  <p:custDataLst>
                    <p:tags r:id="rId55"/>
                  </p:custDataLst>
                </p:nvPr>
              </p:nvSpPr>
              <p:spPr bwMode="auto">
                <a:xfrm>
                  <a:off x="4530725" y="1946275"/>
                  <a:ext cx="438150" cy="160338"/>
                </a:xfrm>
                <a:custGeom>
                  <a:avLst/>
                  <a:gdLst/>
                  <a:ahLst/>
                  <a:cxnLst>
                    <a:cxn ang="0">
                      <a:pos x="346" y="63"/>
                    </a:cxn>
                    <a:cxn ang="0">
                      <a:pos x="173" y="0"/>
                    </a:cxn>
                    <a:cxn ang="0">
                      <a:pos x="0" y="63"/>
                    </a:cxn>
                    <a:cxn ang="0">
                      <a:pos x="173" y="127"/>
                    </a:cxn>
                    <a:cxn ang="0">
                      <a:pos x="346" y="63"/>
                    </a:cxn>
                    <a:cxn ang="0">
                      <a:pos x="28" y="63"/>
                    </a:cxn>
                    <a:cxn ang="0">
                      <a:pos x="173" y="10"/>
                    </a:cxn>
                    <a:cxn ang="0">
                      <a:pos x="317" y="63"/>
                    </a:cxn>
                    <a:cxn ang="0">
                      <a:pos x="173" y="117"/>
                    </a:cxn>
                    <a:cxn ang="0">
                      <a:pos x="28" y="63"/>
                    </a:cxn>
                  </a:cxnLst>
                  <a:rect l="0" t="0" r="r" b="b"/>
                  <a:pathLst>
                    <a:path w="346" h="127">
                      <a:moveTo>
                        <a:pt x="346" y="63"/>
                      </a:moveTo>
                      <a:cubicBezTo>
                        <a:pt x="346" y="28"/>
                        <a:pt x="268" y="0"/>
                        <a:pt x="173" y="0"/>
                      </a:cubicBezTo>
                      <a:cubicBezTo>
                        <a:pt x="77" y="0"/>
                        <a:pt x="0" y="28"/>
                        <a:pt x="0" y="63"/>
                      </a:cubicBezTo>
                      <a:cubicBezTo>
                        <a:pt x="0" y="99"/>
                        <a:pt x="77" y="127"/>
                        <a:pt x="173" y="127"/>
                      </a:cubicBezTo>
                      <a:cubicBezTo>
                        <a:pt x="268" y="127"/>
                        <a:pt x="346" y="99"/>
                        <a:pt x="346" y="63"/>
                      </a:cubicBezTo>
                      <a:close/>
                      <a:moveTo>
                        <a:pt x="28" y="63"/>
                      </a:moveTo>
                      <a:cubicBezTo>
                        <a:pt x="28" y="34"/>
                        <a:pt x="93" y="10"/>
                        <a:pt x="173" y="10"/>
                      </a:cubicBezTo>
                      <a:cubicBezTo>
                        <a:pt x="253" y="10"/>
                        <a:pt x="317" y="34"/>
                        <a:pt x="317" y="63"/>
                      </a:cubicBezTo>
                      <a:cubicBezTo>
                        <a:pt x="317" y="93"/>
                        <a:pt x="253" y="117"/>
                        <a:pt x="173" y="117"/>
                      </a:cubicBezTo>
                      <a:cubicBezTo>
                        <a:pt x="93" y="117"/>
                        <a:pt x="28" y="93"/>
                        <a:pt x="28" y="63"/>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88" name="PA-任意多边形 67"/>
                <p:cNvSpPr>
                  <a:spLocks noEditPoints="1"/>
                </p:cNvSpPr>
                <p:nvPr>
                  <p:custDataLst>
                    <p:tags r:id="rId56"/>
                  </p:custDataLst>
                </p:nvPr>
              </p:nvSpPr>
              <p:spPr bwMode="auto">
                <a:xfrm>
                  <a:off x="4562475" y="1839913"/>
                  <a:ext cx="373063" cy="373063"/>
                </a:xfrm>
                <a:custGeom>
                  <a:avLst/>
                  <a:gdLst/>
                  <a:ahLst/>
                  <a:cxnLst>
                    <a:cxn ang="0">
                      <a:pos x="269" y="25"/>
                    </a:cxn>
                    <a:cxn ang="0">
                      <a:pos x="102" y="102"/>
                    </a:cxn>
                    <a:cxn ang="0">
                      <a:pos x="25" y="270"/>
                    </a:cxn>
                    <a:cxn ang="0">
                      <a:pos x="192" y="192"/>
                    </a:cxn>
                    <a:cxn ang="0">
                      <a:pos x="269" y="25"/>
                    </a:cxn>
                    <a:cxn ang="0">
                      <a:pos x="44" y="250"/>
                    </a:cxn>
                    <a:cxn ang="0">
                      <a:pos x="109" y="110"/>
                    </a:cxn>
                    <a:cxn ang="0">
                      <a:pos x="249" y="45"/>
                    </a:cxn>
                    <a:cxn ang="0">
                      <a:pos x="184" y="185"/>
                    </a:cxn>
                    <a:cxn ang="0">
                      <a:pos x="44" y="250"/>
                    </a:cxn>
                  </a:cxnLst>
                  <a:rect l="0" t="0" r="r" b="b"/>
                  <a:pathLst>
                    <a:path w="294" h="294">
                      <a:moveTo>
                        <a:pt x="269" y="25"/>
                      </a:moveTo>
                      <a:cubicBezTo>
                        <a:pt x="244" y="0"/>
                        <a:pt x="169" y="35"/>
                        <a:pt x="102" y="102"/>
                      </a:cubicBezTo>
                      <a:cubicBezTo>
                        <a:pt x="34" y="170"/>
                        <a:pt x="0" y="245"/>
                        <a:pt x="25" y="270"/>
                      </a:cubicBezTo>
                      <a:cubicBezTo>
                        <a:pt x="49" y="294"/>
                        <a:pt x="124" y="260"/>
                        <a:pt x="192" y="192"/>
                      </a:cubicBezTo>
                      <a:cubicBezTo>
                        <a:pt x="259" y="125"/>
                        <a:pt x="294" y="50"/>
                        <a:pt x="269" y="25"/>
                      </a:cubicBezTo>
                      <a:close/>
                      <a:moveTo>
                        <a:pt x="44" y="250"/>
                      </a:moveTo>
                      <a:cubicBezTo>
                        <a:pt x="24" y="229"/>
                        <a:pt x="53" y="166"/>
                        <a:pt x="109" y="110"/>
                      </a:cubicBezTo>
                      <a:cubicBezTo>
                        <a:pt x="166" y="53"/>
                        <a:pt x="228" y="24"/>
                        <a:pt x="249" y="45"/>
                      </a:cubicBezTo>
                      <a:cubicBezTo>
                        <a:pt x="270" y="66"/>
                        <a:pt x="241" y="129"/>
                        <a:pt x="184" y="185"/>
                      </a:cubicBezTo>
                      <a:cubicBezTo>
                        <a:pt x="128" y="242"/>
                        <a:pt x="65" y="271"/>
                        <a:pt x="44" y="250"/>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89" name="PA-任意多边形 68"/>
                <p:cNvSpPr>
                  <a:spLocks noEditPoints="1"/>
                </p:cNvSpPr>
                <p:nvPr>
                  <p:custDataLst>
                    <p:tags r:id="rId57"/>
                  </p:custDataLst>
                </p:nvPr>
              </p:nvSpPr>
              <p:spPr bwMode="auto">
                <a:xfrm>
                  <a:off x="4562475" y="1839913"/>
                  <a:ext cx="373063" cy="373063"/>
                </a:xfrm>
                <a:custGeom>
                  <a:avLst/>
                  <a:gdLst/>
                  <a:ahLst/>
                  <a:cxnLst>
                    <a:cxn ang="0">
                      <a:pos x="269" y="270"/>
                    </a:cxn>
                    <a:cxn ang="0">
                      <a:pos x="192" y="102"/>
                    </a:cxn>
                    <a:cxn ang="0">
                      <a:pos x="25" y="25"/>
                    </a:cxn>
                    <a:cxn ang="0">
                      <a:pos x="102" y="192"/>
                    </a:cxn>
                    <a:cxn ang="0">
                      <a:pos x="269" y="270"/>
                    </a:cxn>
                    <a:cxn ang="0">
                      <a:pos x="44" y="45"/>
                    </a:cxn>
                    <a:cxn ang="0">
                      <a:pos x="184" y="110"/>
                    </a:cxn>
                    <a:cxn ang="0">
                      <a:pos x="249" y="250"/>
                    </a:cxn>
                    <a:cxn ang="0">
                      <a:pos x="109" y="185"/>
                    </a:cxn>
                    <a:cxn ang="0">
                      <a:pos x="44" y="45"/>
                    </a:cxn>
                  </a:cxnLst>
                  <a:rect l="0" t="0" r="r" b="b"/>
                  <a:pathLst>
                    <a:path w="294" h="294">
                      <a:moveTo>
                        <a:pt x="269" y="270"/>
                      </a:moveTo>
                      <a:cubicBezTo>
                        <a:pt x="294" y="245"/>
                        <a:pt x="259" y="170"/>
                        <a:pt x="192" y="102"/>
                      </a:cubicBezTo>
                      <a:cubicBezTo>
                        <a:pt x="124" y="35"/>
                        <a:pt x="49" y="0"/>
                        <a:pt x="25" y="25"/>
                      </a:cubicBezTo>
                      <a:cubicBezTo>
                        <a:pt x="0" y="50"/>
                        <a:pt x="34" y="125"/>
                        <a:pt x="102" y="192"/>
                      </a:cubicBezTo>
                      <a:cubicBezTo>
                        <a:pt x="169" y="260"/>
                        <a:pt x="244" y="294"/>
                        <a:pt x="269" y="270"/>
                      </a:cubicBezTo>
                      <a:close/>
                      <a:moveTo>
                        <a:pt x="44" y="45"/>
                      </a:moveTo>
                      <a:cubicBezTo>
                        <a:pt x="65" y="24"/>
                        <a:pt x="128" y="53"/>
                        <a:pt x="184" y="110"/>
                      </a:cubicBezTo>
                      <a:cubicBezTo>
                        <a:pt x="241" y="166"/>
                        <a:pt x="270" y="229"/>
                        <a:pt x="249" y="250"/>
                      </a:cubicBezTo>
                      <a:cubicBezTo>
                        <a:pt x="228" y="271"/>
                        <a:pt x="166" y="242"/>
                        <a:pt x="109" y="185"/>
                      </a:cubicBezTo>
                      <a:cubicBezTo>
                        <a:pt x="53" y="129"/>
                        <a:pt x="24" y="66"/>
                        <a:pt x="44" y="45"/>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90" name="PA-椭圆 69"/>
                <p:cNvSpPr>
                  <a:spLocks noChangeArrowheads="1"/>
                </p:cNvSpPr>
                <p:nvPr>
                  <p:custDataLst>
                    <p:tags r:id="rId58"/>
                  </p:custDataLst>
                </p:nvPr>
              </p:nvSpPr>
              <p:spPr bwMode="auto">
                <a:xfrm>
                  <a:off x="4714875" y="1993900"/>
                  <a:ext cx="68263" cy="66675"/>
                </a:xfrm>
                <a:prstGeom prst="ellipse">
                  <a:avLst/>
                </a:pr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grpSp>
          <p:nvGrpSpPr>
            <p:cNvPr id="228" name="Group 188"/>
            <p:cNvGrpSpPr/>
            <p:nvPr/>
          </p:nvGrpSpPr>
          <p:grpSpPr>
            <a:xfrm>
              <a:off x="5404758" y="1203363"/>
              <a:ext cx="420138" cy="491590"/>
              <a:chOff x="4033173" y="1286669"/>
              <a:chExt cx="420138" cy="491590"/>
            </a:xfrm>
          </p:grpSpPr>
          <p:grpSp>
            <p:nvGrpSpPr>
              <p:cNvPr id="229" name="Group 153"/>
              <p:cNvGrpSpPr/>
              <p:nvPr/>
            </p:nvGrpSpPr>
            <p:grpSpPr>
              <a:xfrm>
                <a:off x="4033173" y="1286669"/>
                <a:ext cx="420138" cy="491590"/>
                <a:chOff x="3973513" y="1209675"/>
                <a:chExt cx="466725" cy="546100"/>
              </a:xfrm>
              <a:solidFill>
                <a:schemeClr val="accent6"/>
              </a:solidFill>
            </p:grpSpPr>
            <p:sp>
              <p:nvSpPr>
                <p:cNvPr id="91" name="PA-椭圆 34"/>
                <p:cNvSpPr>
                  <a:spLocks noChangeArrowheads="1"/>
                </p:cNvSpPr>
                <p:nvPr>
                  <p:custDataLst>
                    <p:tags r:id="rId52"/>
                  </p:custDataLst>
                </p:nvPr>
              </p:nvSpPr>
              <p:spPr bwMode="auto">
                <a:xfrm>
                  <a:off x="3973513" y="1209675"/>
                  <a:ext cx="466725" cy="466725"/>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92" name="PA-任意多边形 35"/>
                <p:cNvSpPr/>
                <p:nvPr>
                  <p:custDataLst>
                    <p:tags r:id="rId53"/>
                  </p:custDataLst>
                </p:nvPr>
              </p:nvSpPr>
              <p:spPr bwMode="auto">
                <a:xfrm>
                  <a:off x="4202113" y="1644650"/>
                  <a:ext cx="119063" cy="111125"/>
                </a:xfrm>
                <a:custGeom>
                  <a:avLst/>
                  <a:gdLst/>
                  <a:ahLst/>
                  <a:cxnLst>
                    <a:cxn ang="0">
                      <a:pos x="75" y="0"/>
                    </a:cxn>
                    <a:cxn ang="0">
                      <a:pos x="69" y="70"/>
                    </a:cxn>
                    <a:cxn ang="0">
                      <a:pos x="0" y="12"/>
                    </a:cxn>
                    <a:cxn ang="0">
                      <a:pos x="75" y="0"/>
                    </a:cxn>
                  </a:cxnLst>
                  <a:rect l="0" t="0" r="r" b="b"/>
                  <a:pathLst>
                    <a:path w="75" h="70">
                      <a:moveTo>
                        <a:pt x="75" y="0"/>
                      </a:moveTo>
                      <a:lnTo>
                        <a:pt x="69" y="70"/>
                      </a:lnTo>
                      <a:lnTo>
                        <a:pt x="0" y="12"/>
                      </a:lnTo>
                      <a:lnTo>
                        <a:pt x="75"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230" name="Group 154"/>
              <p:cNvGrpSpPr/>
              <p:nvPr/>
            </p:nvGrpSpPr>
            <p:grpSpPr>
              <a:xfrm>
                <a:off x="4173220" y="1398134"/>
                <a:ext cx="142904" cy="255799"/>
                <a:chOff x="4129088" y="1333500"/>
                <a:chExt cx="158750" cy="284163"/>
              </a:xfrm>
            </p:grpSpPr>
            <p:sp>
              <p:nvSpPr>
                <p:cNvPr id="93" name="PA-任意多边形 70"/>
                <p:cNvSpPr>
                  <a:spLocks noEditPoints="1"/>
                </p:cNvSpPr>
                <p:nvPr>
                  <p:custDataLst>
                    <p:tags r:id="rId49"/>
                  </p:custDataLst>
                </p:nvPr>
              </p:nvSpPr>
              <p:spPr bwMode="auto">
                <a:xfrm>
                  <a:off x="4129088" y="1333500"/>
                  <a:ext cx="158750" cy="158750"/>
                </a:xfrm>
                <a:custGeom>
                  <a:avLst/>
                  <a:gdLst/>
                  <a:ahLst/>
                  <a:cxnLst>
                    <a:cxn ang="0">
                      <a:pos x="63" y="0"/>
                    </a:cxn>
                    <a:cxn ang="0">
                      <a:pos x="0" y="63"/>
                    </a:cxn>
                    <a:cxn ang="0">
                      <a:pos x="63" y="126"/>
                    </a:cxn>
                    <a:cxn ang="0">
                      <a:pos x="126" y="63"/>
                    </a:cxn>
                    <a:cxn ang="0">
                      <a:pos x="63" y="0"/>
                    </a:cxn>
                    <a:cxn ang="0">
                      <a:pos x="63" y="114"/>
                    </a:cxn>
                    <a:cxn ang="0">
                      <a:pos x="12" y="63"/>
                    </a:cxn>
                    <a:cxn ang="0">
                      <a:pos x="63" y="12"/>
                    </a:cxn>
                    <a:cxn ang="0">
                      <a:pos x="115" y="63"/>
                    </a:cxn>
                    <a:cxn ang="0">
                      <a:pos x="63" y="114"/>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94" name="PA-矩形 71"/>
                <p:cNvSpPr>
                  <a:spLocks noChangeArrowheads="1"/>
                </p:cNvSpPr>
                <p:nvPr>
                  <p:custDataLst>
                    <p:tags r:id="rId50"/>
                  </p:custDataLst>
                </p:nvPr>
              </p:nvSpPr>
              <p:spPr bwMode="auto">
                <a:xfrm>
                  <a:off x="4198938" y="1484313"/>
                  <a:ext cx="20638" cy="77788"/>
                </a:xfrm>
                <a:prstGeom prst="rect">
                  <a:avLst/>
                </a:prstGeom>
                <a:solidFill>
                  <a:srgbClr val="F2F2F2"/>
                </a:solidFill>
                <a:ln w="9525">
                  <a:noFill/>
                  <a:miter lim="800000"/>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95" name="PA-任意多边形 72"/>
                <p:cNvSpPr/>
                <p:nvPr>
                  <p:custDataLst>
                    <p:tags r:id="rId51"/>
                  </p:custDataLst>
                </p:nvPr>
              </p:nvSpPr>
              <p:spPr bwMode="auto">
                <a:xfrm>
                  <a:off x="4192588" y="1509713"/>
                  <a:ext cx="33338" cy="107950"/>
                </a:xfrm>
                <a:custGeom>
                  <a:avLst/>
                  <a:gdLst/>
                  <a:ahLst/>
                  <a:cxnLst>
                    <a:cxn ang="0">
                      <a:pos x="27" y="71"/>
                    </a:cxn>
                    <a:cxn ang="0">
                      <a:pos x="13" y="85"/>
                    </a:cxn>
                    <a:cxn ang="0">
                      <a:pos x="13" y="85"/>
                    </a:cxn>
                    <a:cxn ang="0">
                      <a:pos x="0" y="71"/>
                    </a:cxn>
                    <a:cxn ang="0">
                      <a:pos x="0" y="13"/>
                    </a:cxn>
                    <a:cxn ang="0">
                      <a:pos x="13" y="0"/>
                    </a:cxn>
                    <a:cxn ang="0">
                      <a:pos x="13" y="0"/>
                    </a:cxn>
                    <a:cxn ang="0">
                      <a:pos x="27" y="13"/>
                    </a:cxn>
                    <a:cxn ang="0">
                      <a:pos x="27" y="71"/>
                    </a:cxn>
                  </a:cxnLst>
                  <a:rect l="0" t="0" r="r" b="b"/>
                  <a:pathLst>
                    <a:path w="27" h="85">
                      <a:moveTo>
                        <a:pt x="27" y="71"/>
                      </a:moveTo>
                      <a:cubicBezTo>
                        <a:pt x="27" y="79"/>
                        <a:pt x="21" y="85"/>
                        <a:pt x="13" y="85"/>
                      </a:cubicBezTo>
                      <a:cubicBezTo>
                        <a:pt x="13" y="85"/>
                        <a:pt x="13" y="85"/>
                        <a:pt x="13" y="85"/>
                      </a:cubicBezTo>
                      <a:cubicBezTo>
                        <a:pt x="6" y="85"/>
                        <a:pt x="0" y="79"/>
                        <a:pt x="0" y="71"/>
                      </a:cubicBezTo>
                      <a:cubicBezTo>
                        <a:pt x="0" y="13"/>
                        <a:pt x="0" y="13"/>
                        <a:pt x="0" y="13"/>
                      </a:cubicBezTo>
                      <a:cubicBezTo>
                        <a:pt x="0" y="6"/>
                        <a:pt x="6" y="0"/>
                        <a:pt x="13" y="0"/>
                      </a:cubicBezTo>
                      <a:cubicBezTo>
                        <a:pt x="13" y="0"/>
                        <a:pt x="13" y="0"/>
                        <a:pt x="13" y="0"/>
                      </a:cubicBezTo>
                      <a:cubicBezTo>
                        <a:pt x="21" y="0"/>
                        <a:pt x="27" y="6"/>
                        <a:pt x="27" y="13"/>
                      </a:cubicBezTo>
                      <a:lnTo>
                        <a:pt x="27" y="71"/>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grpSp>
          <p:nvGrpSpPr>
            <p:cNvPr id="231" name="Group 192"/>
            <p:cNvGrpSpPr/>
            <p:nvPr/>
          </p:nvGrpSpPr>
          <p:grpSpPr>
            <a:xfrm>
              <a:off x="3737321" y="1965363"/>
              <a:ext cx="484446" cy="568759"/>
              <a:chOff x="3847398" y="1964034"/>
              <a:chExt cx="484446" cy="568759"/>
            </a:xfrm>
          </p:grpSpPr>
          <p:grpSp>
            <p:nvGrpSpPr>
              <p:cNvPr id="232" name="Group 138"/>
              <p:cNvGrpSpPr/>
              <p:nvPr/>
            </p:nvGrpSpPr>
            <p:grpSpPr>
              <a:xfrm>
                <a:off x="3847398" y="1964034"/>
                <a:ext cx="484446" cy="568759"/>
                <a:chOff x="3767138" y="1962150"/>
                <a:chExt cx="538163" cy="631826"/>
              </a:xfrm>
              <a:solidFill>
                <a:schemeClr val="accent1"/>
              </a:solidFill>
            </p:grpSpPr>
            <p:sp>
              <p:nvSpPr>
                <p:cNvPr id="96" name="PA-椭圆 46"/>
                <p:cNvSpPr>
                  <a:spLocks noChangeArrowheads="1"/>
                </p:cNvSpPr>
                <p:nvPr>
                  <p:custDataLst>
                    <p:tags r:id="rId47"/>
                  </p:custDataLst>
                </p:nvPr>
              </p:nvSpPr>
              <p:spPr bwMode="auto">
                <a:xfrm>
                  <a:off x="3767138" y="1962150"/>
                  <a:ext cx="538163" cy="539750"/>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97" name="PA-任意多边形 47"/>
                <p:cNvSpPr/>
                <p:nvPr>
                  <p:custDataLst>
                    <p:tags r:id="rId48"/>
                  </p:custDataLst>
                </p:nvPr>
              </p:nvSpPr>
              <p:spPr bwMode="auto">
                <a:xfrm>
                  <a:off x="4030663" y="2465388"/>
                  <a:ext cx="138113" cy="128588"/>
                </a:xfrm>
                <a:custGeom>
                  <a:avLst/>
                  <a:gdLst/>
                  <a:ahLst/>
                  <a:cxnLst>
                    <a:cxn ang="0">
                      <a:pos x="87" y="0"/>
                    </a:cxn>
                    <a:cxn ang="0">
                      <a:pos x="80" y="81"/>
                    </a:cxn>
                    <a:cxn ang="0">
                      <a:pos x="0" y="13"/>
                    </a:cxn>
                    <a:cxn ang="0">
                      <a:pos x="87" y="0"/>
                    </a:cxn>
                  </a:cxnLst>
                  <a:rect l="0" t="0" r="r" b="b"/>
                  <a:pathLst>
                    <a:path w="87" h="81">
                      <a:moveTo>
                        <a:pt x="87" y="0"/>
                      </a:moveTo>
                      <a:lnTo>
                        <a:pt x="80" y="81"/>
                      </a:lnTo>
                      <a:lnTo>
                        <a:pt x="0" y="13"/>
                      </a:lnTo>
                      <a:lnTo>
                        <a:pt x="87"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242" name="Group 137"/>
              <p:cNvGrpSpPr/>
              <p:nvPr/>
            </p:nvGrpSpPr>
            <p:grpSpPr>
              <a:xfrm>
                <a:off x="4003147" y="2066925"/>
                <a:ext cx="218643" cy="275805"/>
                <a:chOff x="3940175" y="2076450"/>
                <a:chExt cx="242888" cy="306388"/>
              </a:xfrm>
            </p:grpSpPr>
            <p:sp>
              <p:nvSpPr>
                <p:cNvPr id="98" name="PA-任意多边形 73"/>
                <p:cNvSpPr>
                  <a:spLocks noEditPoints="1"/>
                </p:cNvSpPr>
                <p:nvPr>
                  <p:custDataLst>
                    <p:tags r:id="rId45"/>
                  </p:custDataLst>
                </p:nvPr>
              </p:nvSpPr>
              <p:spPr bwMode="auto">
                <a:xfrm>
                  <a:off x="4021138" y="2078038"/>
                  <a:ext cx="161925" cy="304800"/>
                </a:xfrm>
                <a:custGeom>
                  <a:avLst/>
                  <a:gdLst/>
                  <a:ahLst/>
                  <a:cxnLst>
                    <a:cxn ang="0">
                      <a:pos x="0" y="0"/>
                    </a:cxn>
                    <a:cxn ang="0">
                      <a:pos x="0" y="192"/>
                    </a:cxn>
                    <a:cxn ang="0">
                      <a:pos x="102" y="192"/>
                    </a:cxn>
                    <a:cxn ang="0">
                      <a:pos x="0" y="0"/>
                    </a:cxn>
                    <a:cxn ang="0">
                      <a:pos x="15" y="74"/>
                    </a:cxn>
                    <a:cxn ang="0">
                      <a:pos x="69" y="167"/>
                    </a:cxn>
                    <a:cxn ang="0">
                      <a:pos x="15" y="167"/>
                    </a:cxn>
                    <a:cxn ang="0">
                      <a:pos x="15" y="74"/>
                    </a:cxn>
                  </a:cxnLst>
                  <a:rect l="0" t="0" r="r" b="b"/>
                  <a:pathLst>
                    <a:path w="102" h="192">
                      <a:moveTo>
                        <a:pt x="0" y="0"/>
                      </a:moveTo>
                      <a:lnTo>
                        <a:pt x="0" y="192"/>
                      </a:lnTo>
                      <a:lnTo>
                        <a:pt x="102" y="192"/>
                      </a:lnTo>
                      <a:lnTo>
                        <a:pt x="0" y="0"/>
                      </a:lnTo>
                      <a:close/>
                      <a:moveTo>
                        <a:pt x="15" y="74"/>
                      </a:moveTo>
                      <a:lnTo>
                        <a:pt x="69" y="167"/>
                      </a:lnTo>
                      <a:lnTo>
                        <a:pt x="15" y="167"/>
                      </a:lnTo>
                      <a:lnTo>
                        <a:pt x="15" y="74"/>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99" name="PA-矩形 74"/>
                <p:cNvSpPr>
                  <a:spLocks noChangeArrowheads="1"/>
                </p:cNvSpPr>
                <p:nvPr>
                  <p:custDataLst>
                    <p:tags r:id="rId46"/>
                  </p:custDataLst>
                </p:nvPr>
              </p:nvSpPr>
              <p:spPr bwMode="auto">
                <a:xfrm>
                  <a:off x="3940175" y="2076450"/>
                  <a:ext cx="39688" cy="300038"/>
                </a:xfrm>
                <a:prstGeom prst="rect">
                  <a:avLst/>
                </a:prstGeom>
                <a:solidFill>
                  <a:srgbClr val="F2F2F2"/>
                </a:solidFill>
                <a:ln w="9525">
                  <a:noFill/>
                  <a:miter lim="800000"/>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grpSp>
          <p:nvGrpSpPr>
            <p:cNvPr id="243" name="Group 187"/>
            <p:cNvGrpSpPr/>
            <p:nvPr/>
          </p:nvGrpSpPr>
          <p:grpSpPr>
            <a:xfrm>
              <a:off x="5638800" y="1782125"/>
              <a:ext cx="420138" cy="491591"/>
              <a:chOff x="3434404" y="1506741"/>
              <a:chExt cx="420138" cy="491591"/>
            </a:xfrm>
          </p:grpSpPr>
          <p:grpSp>
            <p:nvGrpSpPr>
              <p:cNvPr id="244" name="Group 132"/>
              <p:cNvGrpSpPr/>
              <p:nvPr/>
            </p:nvGrpSpPr>
            <p:grpSpPr>
              <a:xfrm>
                <a:off x="3434404" y="1506739"/>
                <a:ext cx="420138" cy="491590"/>
                <a:chOff x="3308350" y="1454150"/>
                <a:chExt cx="466725" cy="546101"/>
              </a:xfrm>
              <a:solidFill>
                <a:schemeClr val="accent2"/>
              </a:solidFill>
            </p:grpSpPr>
            <p:sp>
              <p:nvSpPr>
                <p:cNvPr id="100" name="PA-椭圆 36"/>
                <p:cNvSpPr>
                  <a:spLocks noChangeArrowheads="1"/>
                </p:cNvSpPr>
                <p:nvPr>
                  <p:custDataLst>
                    <p:tags r:id="rId43"/>
                  </p:custDataLst>
                </p:nvPr>
              </p:nvSpPr>
              <p:spPr bwMode="auto">
                <a:xfrm>
                  <a:off x="3308350" y="1454150"/>
                  <a:ext cx="466725" cy="465138"/>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01" name="PA-任意多边形 37"/>
                <p:cNvSpPr/>
                <p:nvPr>
                  <p:custDataLst>
                    <p:tags r:id="rId44"/>
                  </p:custDataLst>
                </p:nvPr>
              </p:nvSpPr>
              <p:spPr bwMode="auto">
                <a:xfrm>
                  <a:off x="3536950" y="1887538"/>
                  <a:ext cx="120650" cy="112713"/>
                </a:xfrm>
                <a:custGeom>
                  <a:avLst/>
                  <a:gdLst/>
                  <a:ahLst/>
                  <a:cxnLst>
                    <a:cxn ang="0">
                      <a:pos x="76" y="0"/>
                    </a:cxn>
                    <a:cxn ang="0">
                      <a:pos x="70" y="71"/>
                    </a:cxn>
                    <a:cxn ang="0">
                      <a:pos x="0" y="12"/>
                    </a:cxn>
                    <a:cxn ang="0">
                      <a:pos x="76" y="0"/>
                    </a:cxn>
                  </a:cxnLst>
                  <a:rect l="0" t="0" r="r" b="b"/>
                  <a:pathLst>
                    <a:path w="76" h="71">
                      <a:moveTo>
                        <a:pt x="76" y="0"/>
                      </a:moveTo>
                      <a:lnTo>
                        <a:pt x="70" y="71"/>
                      </a:lnTo>
                      <a:lnTo>
                        <a:pt x="0" y="12"/>
                      </a:lnTo>
                      <a:lnTo>
                        <a:pt x="76" y="0"/>
                      </a:lnTo>
                      <a:close/>
                    </a:path>
                  </a:pathLst>
                </a:custGeom>
                <a:solidFill>
                  <a:srgbClr val="A0D6F2"/>
                </a:solidFill>
                <a:ln w="9525">
                  <a:solidFill>
                    <a:srgbClr val="000000">
                      <a:alpha val="0"/>
                    </a:srgbClr>
                  </a:solid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sp>
            <p:nvSpPr>
              <p:cNvPr id="102" name="PA-任意多边形 75"/>
              <p:cNvSpPr>
                <a:spLocks noEditPoints="1"/>
              </p:cNvSpPr>
              <p:nvPr>
                <p:custDataLst>
                  <p:tags r:id="rId42"/>
                </p:custDataLst>
              </p:nvPr>
            </p:nvSpPr>
            <p:spPr bwMode="auto">
              <a:xfrm>
                <a:off x="3530151" y="1589625"/>
                <a:ext cx="247225" cy="250083"/>
              </a:xfrm>
              <a:custGeom>
                <a:avLst/>
                <a:gdLst/>
                <a:ahLst/>
                <a:cxnLst>
                  <a:cxn ang="0">
                    <a:pos x="139" y="105"/>
                  </a:cxn>
                  <a:cxn ang="0">
                    <a:pos x="134" y="93"/>
                  </a:cxn>
                  <a:cxn ang="0">
                    <a:pos x="134" y="42"/>
                  </a:cxn>
                  <a:cxn ang="0">
                    <a:pos x="139" y="35"/>
                  </a:cxn>
                  <a:cxn ang="0">
                    <a:pos x="140" y="35"/>
                  </a:cxn>
                  <a:cxn ang="0">
                    <a:pos x="140" y="12"/>
                  </a:cxn>
                  <a:cxn ang="0">
                    <a:pos x="139" y="12"/>
                  </a:cxn>
                  <a:cxn ang="0">
                    <a:pos x="139" y="12"/>
                  </a:cxn>
                  <a:cxn ang="0">
                    <a:pos x="108" y="0"/>
                  </a:cxn>
                  <a:cxn ang="0">
                    <a:pos x="77" y="12"/>
                  </a:cxn>
                  <a:cxn ang="0">
                    <a:pos x="77" y="12"/>
                  </a:cxn>
                  <a:cxn ang="0">
                    <a:pos x="76" y="12"/>
                  </a:cxn>
                  <a:cxn ang="0">
                    <a:pos x="76" y="35"/>
                  </a:cxn>
                  <a:cxn ang="0">
                    <a:pos x="77" y="35"/>
                  </a:cxn>
                  <a:cxn ang="0">
                    <a:pos x="86" y="42"/>
                  </a:cxn>
                  <a:cxn ang="0">
                    <a:pos x="86" y="93"/>
                  </a:cxn>
                  <a:cxn ang="0">
                    <a:pos x="79" y="105"/>
                  </a:cxn>
                  <a:cxn ang="0">
                    <a:pos x="29" y="200"/>
                  </a:cxn>
                  <a:cxn ang="0">
                    <a:pos x="108" y="218"/>
                  </a:cxn>
                  <a:cxn ang="0">
                    <a:pos x="187" y="200"/>
                  </a:cxn>
                  <a:cxn ang="0">
                    <a:pos x="139" y="105"/>
                  </a:cxn>
                  <a:cxn ang="0">
                    <a:pos x="137" y="201"/>
                  </a:cxn>
                  <a:cxn ang="0">
                    <a:pos x="172" y="177"/>
                  </a:cxn>
                  <a:cxn ang="0">
                    <a:pos x="142" y="126"/>
                  </a:cxn>
                  <a:cxn ang="0">
                    <a:pos x="183" y="179"/>
                  </a:cxn>
                  <a:cxn ang="0">
                    <a:pos x="137" y="20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245" name="Group 186"/>
            <p:cNvGrpSpPr/>
            <p:nvPr/>
          </p:nvGrpSpPr>
          <p:grpSpPr>
            <a:xfrm>
              <a:off x="3919732" y="1549973"/>
              <a:ext cx="454435" cy="491590"/>
              <a:chOff x="3130019" y="2054064"/>
              <a:chExt cx="454435" cy="491590"/>
            </a:xfrm>
          </p:grpSpPr>
          <p:grpSp>
            <p:nvGrpSpPr>
              <p:cNvPr id="246" name="Group 133"/>
              <p:cNvGrpSpPr/>
              <p:nvPr/>
            </p:nvGrpSpPr>
            <p:grpSpPr>
              <a:xfrm>
                <a:off x="3164316" y="2054064"/>
                <a:ext cx="420138" cy="491590"/>
                <a:chOff x="3008313" y="2062163"/>
                <a:chExt cx="466725" cy="546100"/>
              </a:xfrm>
              <a:solidFill>
                <a:schemeClr val="accent6"/>
              </a:solidFill>
            </p:grpSpPr>
            <p:sp>
              <p:nvSpPr>
                <p:cNvPr id="104" name="PA-椭圆 38"/>
                <p:cNvSpPr>
                  <a:spLocks noChangeArrowheads="1"/>
                </p:cNvSpPr>
                <p:nvPr>
                  <p:custDataLst>
                    <p:tags r:id="rId40"/>
                  </p:custDataLst>
                </p:nvPr>
              </p:nvSpPr>
              <p:spPr bwMode="auto">
                <a:xfrm>
                  <a:off x="3008313" y="2062163"/>
                  <a:ext cx="466725" cy="465138"/>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05" name="PA-任意多边形 39"/>
                <p:cNvSpPr/>
                <p:nvPr>
                  <p:custDataLst>
                    <p:tags r:id="rId41"/>
                  </p:custDataLst>
                </p:nvPr>
              </p:nvSpPr>
              <p:spPr bwMode="auto">
                <a:xfrm>
                  <a:off x="3236913" y="2495550"/>
                  <a:ext cx="120650" cy="112713"/>
                </a:xfrm>
                <a:custGeom>
                  <a:avLst/>
                  <a:gdLst/>
                  <a:ahLst/>
                  <a:cxnLst>
                    <a:cxn ang="0">
                      <a:pos x="76" y="0"/>
                    </a:cxn>
                    <a:cxn ang="0">
                      <a:pos x="69" y="71"/>
                    </a:cxn>
                    <a:cxn ang="0">
                      <a:pos x="0" y="12"/>
                    </a:cxn>
                    <a:cxn ang="0">
                      <a:pos x="76" y="0"/>
                    </a:cxn>
                  </a:cxnLst>
                  <a:rect l="0" t="0" r="r" b="b"/>
                  <a:pathLst>
                    <a:path w="76" h="71">
                      <a:moveTo>
                        <a:pt x="76" y="0"/>
                      </a:moveTo>
                      <a:lnTo>
                        <a:pt x="69" y="71"/>
                      </a:lnTo>
                      <a:lnTo>
                        <a:pt x="0" y="12"/>
                      </a:lnTo>
                      <a:lnTo>
                        <a:pt x="76"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sp>
            <p:nvSpPr>
              <p:cNvPr id="103" name="PA-任意多边形 76"/>
              <p:cNvSpPr>
                <a:spLocks noEditPoints="1"/>
              </p:cNvSpPr>
              <p:nvPr>
                <p:custDataLst>
                  <p:tags r:id="rId39"/>
                </p:custDataLst>
              </p:nvPr>
            </p:nvSpPr>
            <p:spPr bwMode="auto">
              <a:xfrm>
                <a:off x="3130019" y="2151239"/>
                <a:ext cx="398703" cy="261515"/>
              </a:xfrm>
              <a:custGeom>
                <a:avLst/>
                <a:gdLst/>
                <a:ahLst/>
                <a:cxnLst>
                  <a:cxn ang="0">
                    <a:pos x="333" y="51"/>
                  </a:cxn>
                  <a:cxn ang="0">
                    <a:pos x="259" y="0"/>
                  </a:cxn>
                  <a:cxn ang="0">
                    <a:pos x="170" y="224"/>
                  </a:cxn>
                  <a:cxn ang="0">
                    <a:pos x="269" y="132"/>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7"/>
                  </a:cxn>
                  <a:cxn ang="0">
                    <a:pos x="161" y="151"/>
                  </a:cxn>
                  <a:cxn ang="0">
                    <a:pos x="139" y="174"/>
                  </a:cxn>
                  <a:cxn ang="0">
                    <a:pos x="180" y="213"/>
                  </a:cxn>
                  <a:cxn ang="0">
                    <a:pos x="155" y="188"/>
                  </a:cxn>
                  <a:cxn ang="0">
                    <a:pos x="180" y="163"/>
                  </a:cxn>
                  <a:cxn ang="0">
                    <a:pos x="205" y="188"/>
                  </a:cxn>
                  <a:cxn ang="0">
                    <a:pos x="180" y="213"/>
                  </a:cxn>
                  <a:cxn ang="0">
                    <a:pos x="281" y="97"/>
                  </a:cxn>
                  <a:cxn ang="0">
                    <a:pos x="251" y="67"/>
                  </a:cxn>
                  <a:cxn ang="0">
                    <a:pos x="281" y="37"/>
                  </a:cxn>
                  <a:cxn ang="0">
                    <a:pos x="311" y="67"/>
                  </a:cxn>
                  <a:cxn ang="0">
                    <a:pos x="281" y="97"/>
                  </a:cxn>
                </a:cxnLst>
                <a:rect l="0" t="0" r="r" b="b"/>
                <a:pathLst>
                  <a:path w="349" h="22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247" name="Group 185"/>
            <p:cNvGrpSpPr/>
            <p:nvPr/>
          </p:nvGrpSpPr>
          <p:grpSpPr>
            <a:xfrm>
              <a:off x="5867400" y="1329948"/>
              <a:ext cx="420138" cy="491590"/>
              <a:chOff x="3164316" y="2615677"/>
              <a:chExt cx="420138" cy="491590"/>
            </a:xfrm>
          </p:grpSpPr>
          <p:grpSp>
            <p:nvGrpSpPr>
              <p:cNvPr id="248" name="Group 134"/>
              <p:cNvGrpSpPr/>
              <p:nvPr/>
            </p:nvGrpSpPr>
            <p:grpSpPr>
              <a:xfrm>
                <a:off x="3164316" y="2615677"/>
                <a:ext cx="420138" cy="491590"/>
                <a:chOff x="3008313" y="2686050"/>
                <a:chExt cx="466725" cy="546100"/>
              </a:xfrm>
              <a:solidFill>
                <a:schemeClr val="accent3"/>
              </a:solidFill>
            </p:grpSpPr>
            <p:sp>
              <p:nvSpPr>
                <p:cNvPr id="109" name="PA-椭圆 42"/>
                <p:cNvSpPr>
                  <a:spLocks noChangeArrowheads="1"/>
                </p:cNvSpPr>
                <p:nvPr>
                  <p:custDataLst>
                    <p:tags r:id="rId37"/>
                  </p:custDataLst>
                </p:nvPr>
              </p:nvSpPr>
              <p:spPr bwMode="auto">
                <a:xfrm>
                  <a:off x="3008313" y="2686050"/>
                  <a:ext cx="466725" cy="466725"/>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06" name="PA-任意多边形 43"/>
                <p:cNvSpPr/>
                <p:nvPr>
                  <p:custDataLst>
                    <p:tags r:id="rId38"/>
                  </p:custDataLst>
                </p:nvPr>
              </p:nvSpPr>
              <p:spPr bwMode="auto">
                <a:xfrm>
                  <a:off x="3236913" y="3121025"/>
                  <a:ext cx="120650" cy="111125"/>
                </a:xfrm>
                <a:custGeom>
                  <a:avLst/>
                  <a:gdLst/>
                  <a:ahLst/>
                  <a:cxnLst>
                    <a:cxn ang="0">
                      <a:pos x="76" y="0"/>
                    </a:cxn>
                    <a:cxn ang="0">
                      <a:pos x="69" y="70"/>
                    </a:cxn>
                    <a:cxn ang="0">
                      <a:pos x="0" y="11"/>
                    </a:cxn>
                    <a:cxn ang="0">
                      <a:pos x="76" y="0"/>
                    </a:cxn>
                  </a:cxnLst>
                  <a:rect l="0" t="0" r="r" b="b"/>
                  <a:pathLst>
                    <a:path w="76" h="70">
                      <a:moveTo>
                        <a:pt x="76" y="0"/>
                      </a:moveTo>
                      <a:lnTo>
                        <a:pt x="69" y="70"/>
                      </a:lnTo>
                      <a:lnTo>
                        <a:pt x="0" y="11"/>
                      </a:lnTo>
                      <a:lnTo>
                        <a:pt x="76"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sp>
            <p:nvSpPr>
              <p:cNvPr id="112" name="PA-任意多边形 77"/>
              <p:cNvSpPr/>
              <p:nvPr>
                <p:custDataLst>
                  <p:tags r:id="rId36"/>
                </p:custDataLst>
              </p:nvPr>
            </p:nvSpPr>
            <p:spPr bwMode="auto">
              <a:xfrm>
                <a:off x="3270065" y="2715710"/>
                <a:ext cx="222931" cy="205782"/>
              </a:xfrm>
              <a:custGeom>
                <a:avLst/>
                <a:gdLst/>
                <a:ahLst/>
                <a:cxnLst>
                  <a:cxn ang="0">
                    <a:pos x="96" y="181"/>
                  </a:cxn>
                  <a:cxn ang="0">
                    <a:pos x="0" y="180"/>
                  </a:cxn>
                  <a:cxn ang="0">
                    <a:pos x="0" y="36"/>
                  </a:cxn>
                  <a:cxn ang="0">
                    <a:pos x="98" y="36"/>
                  </a:cxn>
                  <a:cxn ang="0">
                    <a:pos x="196" y="36"/>
                  </a:cxn>
                  <a:cxn ang="0">
                    <a:pos x="196" y="180"/>
                  </a:cxn>
                  <a:cxn ang="0">
                    <a:pos x="96" y="181"/>
                  </a:cxn>
                </a:cxnLst>
                <a:rect l="0" t="0" r="r" b="b"/>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249" name="Group 184"/>
            <p:cNvGrpSpPr/>
            <p:nvPr/>
          </p:nvGrpSpPr>
          <p:grpSpPr>
            <a:xfrm>
              <a:off x="3534609" y="2515228"/>
              <a:ext cx="585907" cy="685941"/>
              <a:chOff x="3680200" y="2572806"/>
              <a:chExt cx="585907" cy="685941"/>
            </a:xfrm>
          </p:grpSpPr>
          <p:grpSp>
            <p:nvGrpSpPr>
              <p:cNvPr id="250" name="Group 136"/>
              <p:cNvGrpSpPr/>
              <p:nvPr/>
            </p:nvGrpSpPr>
            <p:grpSpPr>
              <a:xfrm>
                <a:off x="3680200" y="2572806"/>
                <a:ext cx="585907" cy="685941"/>
                <a:chOff x="3581400" y="2638425"/>
                <a:chExt cx="650875" cy="762001"/>
              </a:xfrm>
              <a:solidFill>
                <a:schemeClr val="accent2"/>
              </a:solidFill>
            </p:grpSpPr>
            <p:sp>
              <p:nvSpPr>
                <p:cNvPr id="115" name="PA-椭圆 44"/>
                <p:cNvSpPr>
                  <a:spLocks noChangeArrowheads="1"/>
                </p:cNvSpPr>
                <p:nvPr>
                  <p:custDataLst>
                    <p:tags r:id="rId34"/>
                  </p:custDataLst>
                </p:nvPr>
              </p:nvSpPr>
              <p:spPr bwMode="auto">
                <a:xfrm>
                  <a:off x="3581400" y="2638425"/>
                  <a:ext cx="650875" cy="650875"/>
                </a:xfrm>
                <a:prstGeom prst="ellipse">
                  <a:avLst/>
                </a:prstGeom>
                <a:solidFill>
                  <a:srgbClr val="A0D6F2"/>
                </a:solidFill>
                <a:ln w="9525">
                  <a:solidFill>
                    <a:srgbClr val="000000">
                      <a:alpha val="0"/>
                    </a:srgbClr>
                  </a:solid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20" name="PA-任意多边形 45"/>
                <p:cNvSpPr/>
                <p:nvPr>
                  <p:custDataLst>
                    <p:tags r:id="rId35"/>
                  </p:custDataLst>
                </p:nvPr>
              </p:nvSpPr>
              <p:spPr bwMode="auto">
                <a:xfrm>
                  <a:off x="3898900" y="3243263"/>
                  <a:ext cx="168275" cy="157163"/>
                </a:xfrm>
                <a:custGeom>
                  <a:avLst/>
                  <a:gdLst/>
                  <a:ahLst/>
                  <a:cxnLst>
                    <a:cxn ang="0">
                      <a:pos x="106" y="0"/>
                    </a:cxn>
                    <a:cxn ang="0">
                      <a:pos x="97" y="99"/>
                    </a:cxn>
                    <a:cxn ang="0">
                      <a:pos x="0" y="17"/>
                    </a:cxn>
                    <a:cxn ang="0">
                      <a:pos x="106" y="0"/>
                    </a:cxn>
                  </a:cxnLst>
                  <a:rect l="0" t="0" r="r" b="b"/>
                  <a:pathLst>
                    <a:path w="106" h="99">
                      <a:moveTo>
                        <a:pt x="106" y="0"/>
                      </a:moveTo>
                      <a:lnTo>
                        <a:pt x="97" y="99"/>
                      </a:lnTo>
                      <a:lnTo>
                        <a:pt x="0" y="17"/>
                      </a:lnTo>
                      <a:lnTo>
                        <a:pt x="106" y="0"/>
                      </a:lnTo>
                      <a:close/>
                    </a:path>
                  </a:pathLst>
                </a:custGeom>
                <a:solidFill>
                  <a:srgbClr val="A0D6F2"/>
                </a:solidFill>
                <a:ln w="9525">
                  <a:solidFill>
                    <a:srgbClr val="000000">
                      <a:alpha val="0"/>
                    </a:srgbClr>
                  </a:solid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251" name="Group 135"/>
              <p:cNvGrpSpPr/>
              <p:nvPr/>
            </p:nvGrpSpPr>
            <p:grpSpPr>
              <a:xfrm>
                <a:off x="3813101" y="2709950"/>
                <a:ext cx="320105" cy="344393"/>
                <a:chOff x="3729038" y="2790825"/>
                <a:chExt cx="355600" cy="382588"/>
              </a:xfrm>
            </p:grpSpPr>
            <p:sp>
              <p:nvSpPr>
                <p:cNvPr id="121" name="PA-任意多边形 78"/>
                <p:cNvSpPr/>
                <p:nvPr>
                  <p:custDataLst>
                    <p:tags r:id="rId30"/>
                  </p:custDataLst>
                </p:nvPr>
              </p:nvSpPr>
              <p:spPr bwMode="auto">
                <a:xfrm>
                  <a:off x="3867150" y="3111500"/>
                  <a:ext cx="82550" cy="19050"/>
                </a:xfrm>
                <a:custGeom>
                  <a:avLst/>
                  <a:gdLst/>
                  <a:ahLst/>
                  <a:cxnLst>
                    <a:cxn ang="0">
                      <a:pos x="66" y="7"/>
                    </a:cxn>
                    <a:cxn ang="0">
                      <a:pos x="55" y="15"/>
                    </a:cxn>
                    <a:cxn ang="0">
                      <a:pos x="11" y="15"/>
                    </a:cxn>
                    <a:cxn ang="0">
                      <a:pos x="0" y="7"/>
                    </a:cxn>
                    <a:cxn ang="0">
                      <a:pos x="0" y="7"/>
                    </a:cxn>
                    <a:cxn ang="0">
                      <a:pos x="11" y="0"/>
                    </a:cxn>
                    <a:cxn ang="0">
                      <a:pos x="55" y="0"/>
                    </a:cxn>
                    <a:cxn ang="0">
                      <a:pos x="66" y="7"/>
                    </a:cxn>
                  </a:cxnLst>
                  <a:rect l="0" t="0" r="r" b="b"/>
                  <a:pathLst>
                    <a:path w="66" h="15">
                      <a:moveTo>
                        <a:pt x="66" y="7"/>
                      </a:moveTo>
                      <a:cubicBezTo>
                        <a:pt x="66" y="12"/>
                        <a:pt x="61" y="15"/>
                        <a:pt x="55" y="15"/>
                      </a:cubicBezTo>
                      <a:cubicBezTo>
                        <a:pt x="11" y="15"/>
                        <a:pt x="11" y="15"/>
                        <a:pt x="11" y="15"/>
                      </a:cubicBezTo>
                      <a:cubicBezTo>
                        <a:pt x="5" y="15"/>
                        <a:pt x="0" y="12"/>
                        <a:pt x="0" y="7"/>
                      </a:cubicBezTo>
                      <a:cubicBezTo>
                        <a:pt x="0" y="7"/>
                        <a:pt x="0" y="7"/>
                        <a:pt x="0" y="7"/>
                      </a:cubicBezTo>
                      <a:cubicBezTo>
                        <a:pt x="0" y="3"/>
                        <a:pt x="5" y="0"/>
                        <a:pt x="11" y="0"/>
                      </a:cubicBezTo>
                      <a:cubicBezTo>
                        <a:pt x="55" y="0"/>
                        <a:pt x="55" y="0"/>
                        <a:pt x="55" y="0"/>
                      </a:cubicBezTo>
                      <a:cubicBezTo>
                        <a:pt x="61" y="0"/>
                        <a:pt x="66" y="3"/>
                        <a:pt x="66" y="7"/>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22" name="PA-任意多边形 79"/>
                <p:cNvSpPr/>
                <p:nvPr>
                  <p:custDataLst>
                    <p:tags r:id="rId31"/>
                  </p:custDataLst>
                </p:nvPr>
              </p:nvSpPr>
              <p:spPr bwMode="auto">
                <a:xfrm>
                  <a:off x="3867150" y="3132138"/>
                  <a:ext cx="82550" cy="20638"/>
                </a:xfrm>
                <a:custGeom>
                  <a:avLst/>
                  <a:gdLst/>
                  <a:ahLst/>
                  <a:cxnLst>
                    <a:cxn ang="0">
                      <a:pos x="66" y="8"/>
                    </a:cxn>
                    <a:cxn ang="0">
                      <a:pos x="55" y="16"/>
                    </a:cxn>
                    <a:cxn ang="0">
                      <a:pos x="11" y="16"/>
                    </a:cxn>
                    <a:cxn ang="0">
                      <a:pos x="0" y="8"/>
                    </a:cxn>
                    <a:cxn ang="0">
                      <a:pos x="0" y="8"/>
                    </a:cxn>
                    <a:cxn ang="0">
                      <a:pos x="11" y="0"/>
                    </a:cxn>
                    <a:cxn ang="0">
                      <a:pos x="55" y="0"/>
                    </a:cxn>
                    <a:cxn ang="0">
                      <a:pos x="66" y="8"/>
                    </a:cxn>
                  </a:cxnLst>
                  <a:rect l="0" t="0" r="r" b="b"/>
                  <a:pathLst>
                    <a:path w="66" h="16">
                      <a:moveTo>
                        <a:pt x="66" y="8"/>
                      </a:moveTo>
                      <a:cubicBezTo>
                        <a:pt x="66" y="13"/>
                        <a:pt x="61" y="16"/>
                        <a:pt x="55" y="16"/>
                      </a:cubicBezTo>
                      <a:cubicBezTo>
                        <a:pt x="11" y="16"/>
                        <a:pt x="11" y="16"/>
                        <a:pt x="11" y="16"/>
                      </a:cubicBezTo>
                      <a:cubicBezTo>
                        <a:pt x="5" y="16"/>
                        <a:pt x="0" y="13"/>
                        <a:pt x="0" y="8"/>
                      </a:cubicBezTo>
                      <a:cubicBezTo>
                        <a:pt x="0" y="8"/>
                        <a:pt x="0" y="8"/>
                        <a:pt x="0" y="8"/>
                      </a:cubicBezTo>
                      <a:cubicBezTo>
                        <a:pt x="0" y="4"/>
                        <a:pt x="5" y="0"/>
                        <a:pt x="11" y="0"/>
                      </a:cubicBezTo>
                      <a:cubicBezTo>
                        <a:pt x="55" y="0"/>
                        <a:pt x="55" y="0"/>
                        <a:pt x="55" y="0"/>
                      </a:cubicBezTo>
                      <a:cubicBezTo>
                        <a:pt x="61" y="0"/>
                        <a:pt x="66" y="4"/>
                        <a:pt x="66" y="8"/>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23" name="PA-任意多边形 80"/>
                <p:cNvSpPr/>
                <p:nvPr>
                  <p:custDataLst>
                    <p:tags r:id="rId32"/>
                  </p:custDataLst>
                </p:nvPr>
              </p:nvSpPr>
              <p:spPr bwMode="auto">
                <a:xfrm>
                  <a:off x="3883025" y="3154363"/>
                  <a:ext cx="50800" cy="19050"/>
                </a:xfrm>
                <a:custGeom>
                  <a:avLst/>
                  <a:gdLst/>
                  <a:ahLst/>
                  <a:cxnLst>
                    <a:cxn ang="0">
                      <a:pos x="40" y="8"/>
                    </a:cxn>
                    <a:cxn ang="0">
                      <a:pos x="33" y="16"/>
                    </a:cxn>
                    <a:cxn ang="0">
                      <a:pos x="7" y="16"/>
                    </a:cxn>
                    <a:cxn ang="0">
                      <a:pos x="0" y="8"/>
                    </a:cxn>
                    <a:cxn ang="0">
                      <a:pos x="0" y="8"/>
                    </a:cxn>
                    <a:cxn ang="0">
                      <a:pos x="7" y="0"/>
                    </a:cxn>
                    <a:cxn ang="0">
                      <a:pos x="33" y="0"/>
                    </a:cxn>
                    <a:cxn ang="0">
                      <a:pos x="40" y="8"/>
                    </a:cxn>
                  </a:cxnLst>
                  <a:rect l="0" t="0" r="r" b="b"/>
                  <a:pathLst>
                    <a:path w="40" h="16">
                      <a:moveTo>
                        <a:pt x="40" y="8"/>
                      </a:moveTo>
                      <a:cubicBezTo>
                        <a:pt x="40" y="13"/>
                        <a:pt x="37" y="16"/>
                        <a:pt x="33" y="16"/>
                      </a:cubicBezTo>
                      <a:cubicBezTo>
                        <a:pt x="7" y="16"/>
                        <a:pt x="7" y="16"/>
                        <a:pt x="7" y="16"/>
                      </a:cubicBezTo>
                      <a:cubicBezTo>
                        <a:pt x="3" y="16"/>
                        <a:pt x="0" y="13"/>
                        <a:pt x="0" y="8"/>
                      </a:cubicBezTo>
                      <a:cubicBezTo>
                        <a:pt x="0" y="8"/>
                        <a:pt x="0" y="8"/>
                        <a:pt x="0" y="8"/>
                      </a:cubicBezTo>
                      <a:cubicBezTo>
                        <a:pt x="0" y="4"/>
                        <a:pt x="3" y="0"/>
                        <a:pt x="7" y="0"/>
                      </a:cubicBezTo>
                      <a:cubicBezTo>
                        <a:pt x="33" y="0"/>
                        <a:pt x="33" y="0"/>
                        <a:pt x="33" y="0"/>
                      </a:cubicBezTo>
                      <a:cubicBezTo>
                        <a:pt x="37" y="0"/>
                        <a:pt x="40" y="4"/>
                        <a:pt x="40" y="8"/>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24" name="PA-任意多边形 81"/>
                <p:cNvSpPr>
                  <a:spLocks noEditPoints="1"/>
                </p:cNvSpPr>
                <p:nvPr>
                  <p:custDataLst>
                    <p:tags r:id="rId33"/>
                  </p:custDataLst>
                </p:nvPr>
              </p:nvSpPr>
              <p:spPr bwMode="auto">
                <a:xfrm>
                  <a:off x="3729038" y="2790825"/>
                  <a:ext cx="355600" cy="317500"/>
                </a:xfrm>
                <a:custGeom>
                  <a:avLst/>
                  <a:gdLst/>
                  <a:ahLst/>
                  <a:cxnLst>
                    <a:cxn ang="0">
                      <a:pos x="143" y="0"/>
                    </a:cxn>
                    <a:cxn ang="0">
                      <a:pos x="143" y="0"/>
                    </a:cxn>
                    <a:cxn ang="0">
                      <a:pos x="140" y="0"/>
                    </a:cxn>
                    <a:cxn ang="0">
                      <a:pos x="138" y="0"/>
                    </a:cxn>
                    <a:cxn ang="0">
                      <a:pos x="138" y="0"/>
                    </a:cxn>
                    <a:cxn ang="0">
                      <a:pos x="71" y="174"/>
                    </a:cxn>
                    <a:cxn ang="0">
                      <a:pos x="107" y="251"/>
                    </a:cxn>
                    <a:cxn ang="0">
                      <a:pos x="140" y="251"/>
                    </a:cxn>
                    <a:cxn ang="0">
                      <a:pos x="146" y="251"/>
                    </a:cxn>
                    <a:cxn ang="0">
                      <a:pos x="176" y="251"/>
                    </a:cxn>
                    <a:cxn ang="0">
                      <a:pos x="211" y="174"/>
                    </a:cxn>
                    <a:cxn ang="0">
                      <a:pos x="143" y="0"/>
                    </a:cxn>
                    <a:cxn ang="0">
                      <a:pos x="210" y="127"/>
                    </a:cxn>
                    <a:cxn ang="0">
                      <a:pos x="170" y="28"/>
                    </a:cxn>
                    <a:cxn ang="0">
                      <a:pos x="210" y="127"/>
                    </a:cxn>
                  </a:cxnLst>
                  <a:rect l="0" t="0" r="r" b="b"/>
                  <a:pathLst>
                    <a:path w="281" h="251">
                      <a:moveTo>
                        <a:pt x="143" y="0"/>
                      </a:moveTo>
                      <a:cubicBezTo>
                        <a:pt x="143" y="0"/>
                        <a:pt x="143" y="0"/>
                        <a:pt x="143" y="0"/>
                      </a:cubicBezTo>
                      <a:cubicBezTo>
                        <a:pt x="143" y="0"/>
                        <a:pt x="141" y="0"/>
                        <a:pt x="140" y="0"/>
                      </a:cubicBezTo>
                      <a:cubicBezTo>
                        <a:pt x="140" y="0"/>
                        <a:pt x="143" y="0"/>
                        <a:pt x="138" y="0"/>
                      </a:cubicBezTo>
                      <a:cubicBezTo>
                        <a:pt x="138" y="0"/>
                        <a:pt x="138" y="0"/>
                        <a:pt x="138" y="0"/>
                      </a:cubicBezTo>
                      <a:cubicBezTo>
                        <a:pt x="0" y="4"/>
                        <a:pt x="34" y="140"/>
                        <a:pt x="71" y="174"/>
                      </a:cubicBezTo>
                      <a:cubicBezTo>
                        <a:pt x="109" y="208"/>
                        <a:pt x="107" y="251"/>
                        <a:pt x="107" y="251"/>
                      </a:cubicBezTo>
                      <a:cubicBezTo>
                        <a:pt x="140" y="251"/>
                        <a:pt x="140" y="251"/>
                        <a:pt x="140" y="251"/>
                      </a:cubicBezTo>
                      <a:cubicBezTo>
                        <a:pt x="146" y="251"/>
                        <a:pt x="146" y="251"/>
                        <a:pt x="146" y="251"/>
                      </a:cubicBezTo>
                      <a:cubicBezTo>
                        <a:pt x="176" y="251"/>
                        <a:pt x="176" y="251"/>
                        <a:pt x="176" y="251"/>
                      </a:cubicBezTo>
                      <a:cubicBezTo>
                        <a:pt x="176" y="251"/>
                        <a:pt x="174" y="208"/>
                        <a:pt x="211" y="174"/>
                      </a:cubicBezTo>
                      <a:cubicBezTo>
                        <a:pt x="249" y="140"/>
                        <a:pt x="281" y="4"/>
                        <a:pt x="143" y="0"/>
                      </a:cubicBezTo>
                      <a:close/>
                      <a:moveTo>
                        <a:pt x="210" y="127"/>
                      </a:moveTo>
                      <a:cubicBezTo>
                        <a:pt x="233" y="63"/>
                        <a:pt x="170" y="28"/>
                        <a:pt x="170" y="28"/>
                      </a:cubicBezTo>
                      <a:cubicBezTo>
                        <a:pt x="264" y="43"/>
                        <a:pt x="210" y="127"/>
                        <a:pt x="210" y="127"/>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grpSp>
          <p:nvGrpSpPr>
            <p:cNvPr id="252" name="Group 183"/>
            <p:cNvGrpSpPr/>
            <p:nvPr/>
          </p:nvGrpSpPr>
          <p:grpSpPr>
            <a:xfrm>
              <a:off x="4145772" y="2426627"/>
              <a:ext cx="418710" cy="491590"/>
              <a:chOff x="4406153" y="2484205"/>
              <a:chExt cx="418710" cy="491590"/>
            </a:xfrm>
          </p:grpSpPr>
          <p:grpSp>
            <p:nvGrpSpPr>
              <p:cNvPr id="253" name="Group 142"/>
              <p:cNvGrpSpPr/>
              <p:nvPr/>
            </p:nvGrpSpPr>
            <p:grpSpPr>
              <a:xfrm>
                <a:off x="4406153" y="2484205"/>
                <a:ext cx="418710" cy="491590"/>
                <a:chOff x="4387850" y="2540000"/>
                <a:chExt cx="465138" cy="546100"/>
              </a:xfrm>
              <a:solidFill>
                <a:schemeClr val="accent5"/>
              </a:solidFill>
            </p:grpSpPr>
            <p:sp>
              <p:nvSpPr>
                <p:cNvPr id="131" name="PA-椭圆 40"/>
                <p:cNvSpPr>
                  <a:spLocks noChangeArrowheads="1"/>
                </p:cNvSpPr>
                <p:nvPr>
                  <p:custDataLst>
                    <p:tags r:id="rId28"/>
                  </p:custDataLst>
                </p:nvPr>
              </p:nvSpPr>
              <p:spPr bwMode="auto">
                <a:xfrm>
                  <a:off x="4387850" y="2540000"/>
                  <a:ext cx="465138" cy="466725"/>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32" name="PA-任意多边形 41"/>
                <p:cNvSpPr/>
                <p:nvPr>
                  <p:custDataLst>
                    <p:tags r:id="rId29"/>
                  </p:custDataLst>
                </p:nvPr>
              </p:nvSpPr>
              <p:spPr bwMode="auto">
                <a:xfrm>
                  <a:off x="4614863" y="2974975"/>
                  <a:ext cx="120650" cy="111125"/>
                </a:xfrm>
                <a:custGeom>
                  <a:avLst/>
                  <a:gdLst/>
                  <a:ahLst/>
                  <a:cxnLst>
                    <a:cxn ang="0">
                      <a:pos x="76" y="0"/>
                    </a:cxn>
                    <a:cxn ang="0">
                      <a:pos x="70" y="70"/>
                    </a:cxn>
                    <a:cxn ang="0">
                      <a:pos x="0" y="11"/>
                    </a:cxn>
                    <a:cxn ang="0">
                      <a:pos x="76" y="0"/>
                    </a:cxn>
                  </a:cxnLst>
                  <a:rect l="0" t="0" r="r" b="b"/>
                  <a:pathLst>
                    <a:path w="76" h="70">
                      <a:moveTo>
                        <a:pt x="76" y="0"/>
                      </a:moveTo>
                      <a:lnTo>
                        <a:pt x="70" y="70"/>
                      </a:lnTo>
                      <a:lnTo>
                        <a:pt x="0" y="11"/>
                      </a:lnTo>
                      <a:lnTo>
                        <a:pt x="76"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254" name="Group 141"/>
              <p:cNvGrpSpPr/>
              <p:nvPr/>
            </p:nvGrpSpPr>
            <p:grpSpPr>
              <a:xfrm>
                <a:off x="4513332" y="2544225"/>
                <a:ext cx="247224" cy="324393"/>
                <a:chOff x="4506913" y="2606675"/>
                <a:chExt cx="274638" cy="360363"/>
              </a:xfrm>
            </p:grpSpPr>
            <p:sp>
              <p:nvSpPr>
                <p:cNvPr id="125" name="PA-任意多边形 82"/>
                <p:cNvSpPr/>
                <p:nvPr>
                  <p:custDataLst>
                    <p:tags r:id="rId23"/>
                  </p:custDataLst>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26" name="PA-任意多边形 83"/>
                <p:cNvSpPr>
                  <a:spLocks noEditPoints="1"/>
                </p:cNvSpPr>
                <p:nvPr>
                  <p:custDataLst>
                    <p:tags r:id="rId24"/>
                  </p:custDataLst>
                </p:nvPr>
              </p:nvSpPr>
              <p:spPr bwMode="auto">
                <a:xfrm>
                  <a:off x="4508500" y="2609850"/>
                  <a:ext cx="244475" cy="244475"/>
                </a:xfrm>
                <a:custGeom>
                  <a:avLst/>
                  <a:gdLst/>
                  <a:ahLst/>
                  <a:cxnLst>
                    <a:cxn ang="0">
                      <a:pos x="96" y="0"/>
                    </a:cxn>
                    <a:cxn ang="0">
                      <a:pos x="0" y="97"/>
                    </a:cxn>
                    <a:cxn ang="0">
                      <a:pos x="96" y="193"/>
                    </a:cxn>
                    <a:cxn ang="0">
                      <a:pos x="193" y="97"/>
                    </a:cxn>
                    <a:cxn ang="0">
                      <a:pos x="96" y="0"/>
                    </a:cxn>
                    <a:cxn ang="0">
                      <a:pos x="96" y="189"/>
                    </a:cxn>
                    <a:cxn ang="0">
                      <a:pos x="4" y="97"/>
                    </a:cxn>
                    <a:cxn ang="0">
                      <a:pos x="96" y="5"/>
                    </a:cxn>
                    <a:cxn ang="0">
                      <a:pos x="188" y="97"/>
                    </a:cxn>
                    <a:cxn ang="0">
                      <a:pos x="96" y="18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27" name="PA-任意多边形 85"/>
                <p:cNvSpPr/>
                <p:nvPr>
                  <p:custDataLst>
                    <p:tags r:id="rId25"/>
                  </p:custDataLst>
                </p:nvPr>
              </p:nvSpPr>
              <p:spPr bwMode="auto">
                <a:xfrm>
                  <a:off x="4567238" y="2873375"/>
                  <a:ext cx="77788" cy="93663"/>
                </a:xfrm>
                <a:custGeom>
                  <a:avLst/>
                  <a:gdLst/>
                  <a:ahLst/>
                  <a:cxnLst>
                    <a:cxn ang="0">
                      <a:pos x="43" y="5"/>
                    </a:cxn>
                    <a:cxn ang="0">
                      <a:pos x="43" y="27"/>
                    </a:cxn>
                    <a:cxn ang="0">
                      <a:pos x="24" y="43"/>
                    </a:cxn>
                    <a:cxn ang="0">
                      <a:pos x="1" y="61"/>
                    </a:cxn>
                    <a:cxn ang="0">
                      <a:pos x="62" y="73"/>
                    </a:cxn>
                    <a:cxn ang="0">
                      <a:pos x="62" y="0"/>
                    </a:cxn>
                    <a:cxn ang="0">
                      <a:pos x="43" y="5"/>
                    </a:cxn>
                  </a:cxnLst>
                  <a:rect l="0" t="0" r="r" b="b"/>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28" name="PA-任意多边形 86"/>
                <p:cNvSpPr/>
                <p:nvPr>
                  <p:custDataLst>
                    <p:tags r:id="rId26"/>
                  </p:custDataLst>
                </p:nvPr>
              </p:nvSpPr>
              <p:spPr bwMode="auto">
                <a:xfrm>
                  <a:off x="4637088" y="2873375"/>
                  <a:ext cx="74613" cy="93663"/>
                </a:xfrm>
                <a:custGeom>
                  <a:avLst/>
                  <a:gdLst/>
                  <a:ahLst/>
                  <a:cxnLst>
                    <a:cxn ang="0">
                      <a:pos x="12" y="5"/>
                    </a:cxn>
                    <a:cxn ang="0">
                      <a:pos x="12" y="27"/>
                    </a:cxn>
                    <a:cxn ang="0">
                      <a:pos x="30" y="43"/>
                    </a:cxn>
                    <a:cxn ang="0">
                      <a:pos x="57" y="61"/>
                    </a:cxn>
                    <a:cxn ang="0">
                      <a:pos x="0" y="73"/>
                    </a:cxn>
                    <a:cxn ang="0">
                      <a:pos x="0" y="0"/>
                    </a:cxn>
                    <a:cxn ang="0">
                      <a:pos x="12" y="5"/>
                    </a:cxn>
                  </a:cxnLst>
                  <a:rect l="0" t="0" r="r" b="b"/>
                  <a:pathLst>
                    <a:path w="58"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29" name="PA-任意多边形 87"/>
                <p:cNvSpPr/>
                <p:nvPr>
                  <p:custDataLst>
                    <p:tags r:id="rId27"/>
                  </p:custDataLst>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grpSp>
          <p:nvGrpSpPr>
            <p:cNvPr id="255" name="Group 187"/>
            <p:cNvGrpSpPr/>
            <p:nvPr/>
          </p:nvGrpSpPr>
          <p:grpSpPr>
            <a:xfrm>
              <a:off x="3317183" y="1782125"/>
              <a:ext cx="420138" cy="491591"/>
              <a:chOff x="3434404" y="1506741"/>
              <a:chExt cx="420138" cy="491591"/>
            </a:xfrm>
          </p:grpSpPr>
          <p:grpSp>
            <p:nvGrpSpPr>
              <p:cNvPr id="130" name="Group 132"/>
              <p:cNvGrpSpPr/>
              <p:nvPr/>
            </p:nvGrpSpPr>
            <p:grpSpPr>
              <a:xfrm>
                <a:off x="3434404" y="1506739"/>
                <a:ext cx="420138" cy="491590"/>
                <a:chOff x="3308350" y="1454150"/>
                <a:chExt cx="466725" cy="546101"/>
              </a:xfrm>
              <a:solidFill>
                <a:schemeClr val="accent2"/>
              </a:solidFill>
            </p:grpSpPr>
            <p:sp>
              <p:nvSpPr>
                <p:cNvPr id="180" name="PA-椭圆 36"/>
                <p:cNvSpPr>
                  <a:spLocks noChangeArrowheads="1"/>
                </p:cNvSpPr>
                <p:nvPr>
                  <p:custDataLst>
                    <p:tags r:id="rId21"/>
                  </p:custDataLst>
                </p:nvPr>
              </p:nvSpPr>
              <p:spPr bwMode="auto">
                <a:xfrm>
                  <a:off x="3308350" y="1454150"/>
                  <a:ext cx="466725" cy="465138"/>
                </a:xfrm>
                <a:prstGeom prst="ellipse">
                  <a:avLst/>
                </a:prstGeom>
                <a:solidFill>
                  <a:srgbClr val="A0D6F2"/>
                </a:solidFill>
                <a:ln w="9525">
                  <a:solidFill>
                    <a:srgbClr val="000000">
                      <a:alpha val="0"/>
                    </a:srgbClr>
                  </a:solid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81" name="PA-任意多边形 37"/>
                <p:cNvSpPr/>
                <p:nvPr>
                  <p:custDataLst>
                    <p:tags r:id="rId22"/>
                  </p:custDataLst>
                </p:nvPr>
              </p:nvSpPr>
              <p:spPr bwMode="auto">
                <a:xfrm>
                  <a:off x="3536950" y="1887538"/>
                  <a:ext cx="120650" cy="112713"/>
                </a:xfrm>
                <a:custGeom>
                  <a:avLst/>
                  <a:gdLst/>
                  <a:ahLst/>
                  <a:cxnLst>
                    <a:cxn ang="0">
                      <a:pos x="76" y="0"/>
                    </a:cxn>
                    <a:cxn ang="0">
                      <a:pos x="70" y="71"/>
                    </a:cxn>
                    <a:cxn ang="0">
                      <a:pos x="0" y="12"/>
                    </a:cxn>
                    <a:cxn ang="0">
                      <a:pos x="76" y="0"/>
                    </a:cxn>
                  </a:cxnLst>
                  <a:rect l="0" t="0" r="r" b="b"/>
                  <a:pathLst>
                    <a:path w="76" h="71">
                      <a:moveTo>
                        <a:pt x="76" y="0"/>
                      </a:moveTo>
                      <a:lnTo>
                        <a:pt x="70" y="71"/>
                      </a:lnTo>
                      <a:lnTo>
                        <a:pt x="0" y="12"/>
                      </a:lnTo>
                      <a:lnTo>
                        <a:pt x="76" y="0"/>
                      </a:lnTo>
                      <a:close/>
                    </a:path>
                  </a:pathLst>
                </a:custGeom>
                <a:solidFill>
                  <a:srgbClr val="A0D6F2"/>
                </a:solidFill>
                <a:ln w="9525">
                  <a:solidFill>
                    <a:srgbClr val="000000">
                      <a:alpha val="0"/>
                    </a:srgbClr>
                  </a:solid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sp>
            <p:nvSpPr>
              <p:cNvPr id="177" name="PA-任意多边形 75"/>
              <p:cNvSpPr>
                <a:spLocks noEditPoints="1"/>
              </p:cNvSpPr>
              <p:nvPr>
                <p:custDataLst>
                  <p:tags r:id="rId20"/>
                </p:custDataLst>
              </p:nvPr>
            </p:nvSpPr>
            <p:spPr bwMode="auto">
              <a:xfrm>
                <a:off x="3530151" y="1589625"/>
                <a:ext cx="247225" cy="250083"/>
              </a:xfrm>
              <a:custGeom>
                <a:avLst/>
                <a:gdLst/>
                <a:ahLst/>
                <a:cxnLst>
                  <a:cxn ang="0">
                    <a:pos x="139" y="105"/>
                  </a:cxn>
                  <a:cxn ang="0">
                    <a:pos x="134" y="93"/>
                  </a:cxn>
                  <a:cxn ang="0">
                    <a:pos x="134" y="42"/>
                  </a:cxn>
                  <a:cxn ang="0">
                    <a:pos x="139" y="35"/>
                  </a:cxn>
                  <a:cxn ang="0">
                    <a:pos x="140" y="35"/>
                  </a:cxn>
                  <a:cxn ang="0">
                    <a:pos x="140" y="12"/>
                  </a:cxn>
                  <a:cxn ang="0">
                    <a:pos x="139" y="12"/>
                  </a:cxn>
                  <a:cxn ang="0">
                    <a:pos x="139" y="12"/>
                  </a:cxn>
                  <a:cxn ang="0">
                    <a:pos x="108" y="0"/>
                  </a:cxn>
                  <a:cxn ang="0">
                    <a:pos x="77" y="12"/>
                  </a:cxn>
                  <a:cxn ang="0">
                    <a:pos x="77" y="12"/>
                  </a:cxn>
                  <a:cxn ang="0">
                    <a:pos x="76" y="12"/>
                  </a:cxn>
                  <a:cxn ang="0">
                    <a:pos x="76" y="35"/>
                  </a:cxn>
                  <a:cxn ang="0">
                    <a:pos x="77" y="35"/>
                  </a:cxn>
                  <a:cxn ang="0">
                    <a:pos x="86" y="42"/>
                  </a:cxn>
                  <a:cxn ang="0">
                    <a:pos x="86" y="93"/>
                  </a:cxn>
                  <a:cxn ang="0">
                    <a:pos x="79" y="105"/>
                  </a:cxn>
                  <a:cxn ang="0">
                    <a:pos x="29" y="200"/>
                  </a:cxn>
                  <a:cxn ang="0">
                    <a:pos x="108" y="218"/>
                  </a:cxn>
                  <a:cxn ang="0">
                    <a:pos x="187" y="200"/>
                  </a:cxn>
                  <a:cxn ang="0">
                    <a:pos x="139" y="105"/>
                  </a:cxn>
                  <a:cxn ang="0">
                    <a:pos x="137" y="201"/>
                  </a:cxn>
                  <a:cxn ang="0">
                    <a:pos x="172" y="177"/>
                  </a:cxn>
                  <a:cxn ang="0">
                    <a:pos x="142" y="126"/>
                  </a:cxn>
                  <a:cxn ang="0">
                    <a:pos x="183" y="179"/>
                  </a:cxn>
                  <a:cxn ang="0">
                    <a:pos x="137" y="20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133" name="Group 190"/>
            <p:cNvGrpSpPr/>
            <p:nvPr/>
          </p:nvGrpSpPr>
          <p:grpSpPr>
            <a:xfrm rot="18664717">
              <a:off x="3001639" y="2101716"/>
              <a:ext cx="503023" cy="614379"/>
              <a:chOff x="5262149" y="1683944"/>
              <a:chExt cx="503023" cy="614379"/>
            </a:xfrm>
          </p:grpSpPr>
          <p:grpSp>
            <p:nvGrpSpPr>
              <p:cNvPr id="134" name="Group 146"/>
              <p:cNvGrpSpPr/>
              <p:nvPr/>
            </p:nvGrpSpPr>
            <p:grpSpPr>
              <a:xfrm>
                <a:off x="5262149" y="1683944"/>
                <a:ext cx="503023" cy="614379"/>
                <a:chOff x="5338763" y="1651000"/>
                <a:chExt cx="558800" cy="682503"/>
              </a:xfrm>
              <a:solidFill>
                <a:schemeClr val="accent3"/>
              </a:solidFill>
            </p:grpSpPr>
            <p:sp>
              <p:nvSpPr>
                <p:cNvPr id="192" name="PA-椭圆 48"/>
                <p:cNvSpPr>
                  <a:spLocks noChangeArrowheads="1"/>
                </p:cNvSpPr>
                <p:nvPr>
                  <p:custDataLst>
                    <p:tags r:id="rId18"/>
                  </p:custDataLst>
                </p:nvPr>
              </p:nvSpPr>
              <p:spPr bwMode="auto">
                <a:xfrm>
                  <a:off x="5338763" y="1651000"/>
                  <a:ext cx="558800" cy="558800"/>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93" name="PA-任意多边形 49"/>
                <p:cNvSpPr/>
                <p:nvPr>
                  <p:custDataLst>
                    <p:tags r:id="rId19"/>
                  </p:custDataLst>
                </p:nvPr>
              </p:nvSpPr>
              <p:spPr bwMode="auto">
                <a:xfrm>
                  <a:off x="5504852" y="2171700"/>
                  <a:ext cx="118072" cy="161803"/>
                </a:xfrm>
                <a:custGeom>
                  <a:avLst/>
                  <a:gdLst/>
                  <a:ahLst/>
                  <a:cxnLst>
                    <a:cxn ang="0">
                      <a:pos x="0" y="0"/>
                    </a:cxn>
                    <a:cxn ang="0">
                      <a:pos x="7" y="84"/>
                    </a:cxn>
                    <a:cxn ang="0">
                      <a:pos x="90" y="14"/>
                    </a:cxn>
                    <a:cxn ang="0">
                      <a:pos x="0" y="0"/>
                    </a:cxn>
                  </a:cxnLst>
                  <a:rect l="0" t="0" r="r" b="b"/>
                  <a:pathLst>
                    <a:path w="90" h="84">
                      <a:moveTo>
                        <a:pt x="0" y="0"/>
                      </a:moveTo>
                      <a:lnTo>
                        <a:pt x="7" y="84"/>
                      </a:lnTo>
                      <a:lnTo>
                        <a:pt x="90" y="14"/>
                      </a:lnTo>
                      <a:lnTo>
                        <a:pt x="0"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135" name="Group 147"/>
              <p:cNvGrpSpPr/>
              <p:nvPr/>
            </p:nvGrpSpPr>
            <p:grpSpPr>
              <a:xfrm>
                <a:off x="5403627" y="1752531"/>
                <a:ext cx="235792" cy="347256"/>
                <a:chOff x="5495925" y="1727200"/>
                <a:chExt cx="261938" cy="385763"/>
              </a:xfrm>
            </p:grpSpPr>
            <p:sp>
              <p:nvSpPr>
                <p:cNvPr id="187" name="PA-椭圆 60"/>
                <p:cNvSpPr>
                  <a:spLocks noChangeArrowheads="1"/>
                </p:cNvSpPr>
                <p:nvPr>
                  <p:custDataLst>
                    <p:tags r:id="rId13"/>
                  </p:custDataLst>
                </p:nvPr>
              </p:nvSpPr>
              <p:spPr bwMode="auto">
                <a:xfrm>
                  <a:off x="5586413" y="1757363"/>
                  <a:ext cx="88900" cy="88900"/>
                </a:xfrm>
                <a:prstGeom prst="ellipse">
                  <a:avLst/>
                </a:pr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88" name="PA-任意多边形 61"/>
                <p:cNvSpPr/>
                <p:nvPr>
                  <p:custDataLst>
                    <p:tags r:id="rId14"/>
                  </p:custDataLst>
                </p:nvPr>
              </p:nvSpPr>
              <p:spPr bwMode="auto">
                <a:xfrm>
                  <a:off x="5618163" y="1824038"/>
                  <a:ext cx="139700" cy="288925"/>
                </a:xfrm>
                <a:custGeom>
                  <a:avLst/>
                  <a:gdLst/>
                  <a:ahLst/>
                  <a:cxnLst>
                    <a:cxn ang="0">
                      <a:pos x="0" y="6"/>
                    </a:cxn>
                    <a:cxn ang="0">
                      <a:pos x="73" y="198"/>
                    </a:cxn>
                    <a:cxn ang="0">
                      <a:pos x="107" y="229"/>
                    </a:cxn>
                    <a:cxn ang="0">
                      <a:pos x="24" y="0"/>
                    </a:cxn>
                    <a:cxn ang="0">
                      <a:pos x="0" y="6"/>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89" name="PA-任意多边形 62"/>
                <p:cNvSpPr/>
                <p:nvPr>
                  <p:custDataLst>
                    <p:tags r:id="rId15"/>
                  </p:custDataLst>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 ang="0">
                      <a:pos x="93" y="8"/>
                    </a:cxn>
                  </a:cxnLst>
                  <a:rect l="0" t="0" r="r" b="b"/>
                  <a:pathLst>
                    <a:path w="94" h="180">
                      <a:moveTo>
                        <a:pt x="93" y="8"/>
                      </a:moveTo>
                      <a:lnTo>
                        <a:pt x="25" y="155"/>
                      </a:lnTo>
                      <a:lnTo>
                        <a:pt x="0" y="180"/>
                      </a:lnTo>
                      <a:lnTo>
                        <a:pt x="8" y="146"/>
                      </a:lnTo>
                      <a:lnTo>
                        <a:pt x="73" y="0"/>
                      </a:lnTo>
                      <a:lnTo>
                        <a:pt x="94" y="6"/>
                      </a:lnTo>
                      <a:lnTo>
                        <a:pt x="93" y="8"/>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90" name="PA-任意多边形 63"/>
                <p:cNvSpPr/>
                <p:nvPr>
                  <p:custDataLst>
                    <p:tags r:id="rId16"/>
                  </p:custDataLst>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Lst>
                  <a:rect l="0" t="0" r="r" b="b"/>
                  <a:pathLst>
                    <a:path w="94" h="180">
                      <a:moveTo>
                        <a:pt x="93" y="8"/>
                      </a:moveTo>
                      <a:lnTo>
                        <a:pt x="25" y="155"/>
                      </a:lnTo>
                      <a:lnTo>
                        <a:pt x="0" y="180"/>
                      </a:lnTo>
                      <a:lnTo>
                        <a:pt x="8" y="146"/>
                      </a:lnTo>
                      <a:lnTo>
                        <a:pt x="73" y="0"/>
                      </a:lnTo>
                      <a:lnTo>
                        <a:pt x="94" y="6"/>
                      </a:lnTo>
                    </a:path>
                  </a:pathLst>
                </a:custGeom>
                <a:no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91" name="PA-任意多边形 64"/>
                <p:cNvSpPr/>
                <p:nvPr>
                  <p:custDataLst>
                    <p:tags r:id="rId17"/>
                  </p:custDataLst>
                </p:nvPr>
              </p:nvSpPr>
              <p:spPr bwMode="auto">
                <a:xfrm>
                  <a:off x="5626100" y="1727200"/>
                  <a:ext cx="15875" cy="47625"/>
                </a:xfrm>
                <a:custGeom>
                  <a:avLst/>
                  <a:gdLst/>
                  <a:ahLst/>
                  <a:cxnLst>
                    <a:cxn ang="0">
                      <a:pos x="13" y="32"/>
                    </a:cxn>
                    <a:cxn ang="0">
                      <a:pos x="7" y="38"/>
                    </a:cxn>
                    <a:cxn ang="0">
                      <a:pos x="7" y="38"/>
                    </a:cxn>
                    <a:cxn ang="0">
                      <a:pos x="0" y="32"/>
                    </a:cxn>
                    <a:cxn ang="0">
                      <a:pos x="0" y="6"/>
                    </a:cxn>
                    <a:cxn ang="0">
                      <a:pos x="7" y="0"/>
                    </a:cxn>
                    <a:cxn ang="0">
                      <a:pos x="7" y="0"/>
                    </a:cxn>
                    <a:cxn ang="0">
                      <a:pos x="13" y="6"/>
                    </a:cxn>
                    <a:cxn ang="0">
                      <a:pos x="13" y="32"/>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grpSp>
          <p:nvGrpSpPr>
            <p:cNvPr id="136" name="Group 188"/>
            <p:cNvGrpSpPr/>
            <p:nvPr/>
          </p:nvGrpSpPr>
          <p:grpSpPr>
            <a:xfrm>
              <a:off x="3508658" y="1203363"/>
              <a:ext cx="420138" cy="491590"/>
              <a:chOff x="4033173" y="1286669"/>
              <a:chExt cx="420138" cy="491590"/>
            </a:xfrm>
          </p:grpSpPr>
          <p:grpSp>
            <p:nvGrpSpPr>
              <p:cNvPr id="137" name="Group 153"/>
              <p:cNvGrpSpPr/>
              <p:nvPr/>
            </p:nvGrpSpPr>
            <p:grpSpPr>
              <a:xfrm>
                <a:off x="4033173" y="1286669"/>
                <a:ext cx="420138" cy="491590"/>
                <a:chOff x="3973513" y="1209675"/>
                <a:chExt cx="466725" cy="546100"/>
              </a:xfrm>
              <a:solidFill>
                <a:schemeClr val="accent6"/>
              </a:solidFill>
            </p:grpSpPr>
            <p:sp>
              <p:nvSpPr>
                <p:cNvPr id="200" name="PA-椭圆 34"/>
                <p:cNvSpPr>
                  <a:spLocks noChangeArrowheads="1"/>
                </p:cNvSpPr>
                <p:nvPr>
                  <p:custDataLst>
                    <p:tags r:id="rId11"/>
                  </p:custDataLst>
                </p:nvPr>
              </p:nvSpPr>
              <p:spPr bwMode="auto">
                <a:xfrm>
                  <a:off x="3973513" y="1209675"/>
                  <a:ext cx="466725" cy="466725"/>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201" name="PA-任意多边形 35"/>
                <p:cNvSpPr/>
                <p:nvPr>
                  <p:custDataLst>
                    <p:tags r:id="rId12"/>
                  </p:custDataLst>
                </p:nvPr>
              </p:nvSpPr>
              <p:spPr bwMode="auto">
                <a:xfrm>
                  <a:off x="4202113" y="1644650"/>
                  <a:ext cx="119063" cy="111125"/>
                </a:xfrm>
                <a:custGeom>
                  <a:avLst/>
                  <a:gdLst/>
                  <a:ahLst/>
                  <a:cxnLst>
                    <a:cxn ang="0">
                      <a:pos x="75" y="0"/>
                    </a:cxn>
                    <a:cxn ang="0">
                      <a:pos x="69" y="70"/>
                    </a:cxn>
                    <a:cxn ang="0">
                      <a:pos x="0" y="12"/>
                    </a:cxn>
                    <a:cxn ang="0">
                      <a:pos x="75" y="0"/>
                    </a:cxn>
                  </a:cxnLst>
                  <a:rect l="0" t="0" r="r" b="b"/>
                  <a:pathLst>
                    <a:path w="75" h="70">
                      <a:moveTo>
                        <a:pt x="75" y="0"/>
                      </a:moveTo>
                      <a:lnTo>
                        <a:pt x="69" y="70"/>
                      </a:lnTo>
                      <a:lnTo>
                        <a:pt x="0" y="12"/>
                      </a:lnTo>
                      <a:lnTo>
                        <a:pt x="75"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138" name="Group 154"/>
              <p:cNvGrpSpPr/>
              <p:nvPr/>
            </p:nvGrpSpPr>
            <p:grpSpPr>
              <a:xfrm>
                <a:off x="4173220" y="1398134"/>
                <a:ext cx="142904" cy="255799"/>
                <a:chOff x="4129088" y="1333500"/>
                <a:chExt cx="158750" cy="284163"/>
              </a:xfrm>
            </p:grpSpPr>
            <p:sp>
              <p:nvSpPr>
                <p:cNvPr id="197" name="PA-任意多边形 70"/>
                <p:cNvSpPr>
                  <a:spLocks noEditPoints="1"/>
                </p:cNvSpPr>
                <p:nvPr>
                  <p:custDataLst>
                    <p:tags r:id="rId8"/>
                  </p:custDataLst>
                </p:nvPr>
              </p:nvSpPr>
              <p:spPr bwMode="auto">
                <a:xfrm>
                  <a:off x="4129088" y="1333500"/>
                  <a:ext cx="158750" cy="158750"/>
                </a:xfrm>
                <a:custGeom>
                  <a:avLst/>
                  <a:gdLst/>
                  <a:ahLst/>
                  <a:cxnLst>
                    <a:cxn ang="0">
                      <a:pos x="63" y="0"/>
                    </a:cxn>
                    <a:cxn ang="0">
                      <a:pos x="0" y="63"/>
                    </a:cxn>
                    <a:cxn ang="0">
                      <a:pos x="63" y="126"/>
                    </a:cxn>
                    <a:cxn ang="0">
                      <a:pos x="126" y="63"/>
                    </a:cxn>
                    <a:cxn ang="0">
                      <a:pos x="63" y="0"/>
                    </a:cxn>
                    <a:cxn ang="0">
                      <a:pos x="63" y="114"/>
                    </a:cxn>
                    <a:cxn ang="0">
                      <a:pos x="12" y="63"/>
                    </a:cxn>
                    <a:cxn ang="0">
                      <a:pos x="63" y="12"/>
                    </a:cxn>
                    <a:cxn ang="0">
                      <a:pos x="115" y="63"/>
                    </a:cxn>
                    <a:cxn ang="0">
                      <a:pos x="63" y="114"/>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98" name="PA-矩形 71"/>
                <p:cNvSpPr>
                  <a:spLocks noChangeArrowheads="1"/>
                </p:cNvSpPr>
                <p:nvPr>
                  <p:custDataLst>
                    <p:tags r:id="rId9"/>
                  </p:custDataLst>
                </p:nvPr>
              </p:nvSpPr>
              <p:spPr bwMode="auto">
                <a:xfrm>
                  <a:off x="4198938" y="1484313"/>
                  <a:ext cx="20638" cy="77788"/>
                </a:xfrm>
                <a:prstGeom prst="rect">
                  <a:avLst/>
                </a:prstGeom>
                <a:solidFill>
                  <a:srgbClr val="F2F2F2"/>
                </a:solidFill>
                <a:ln w="9525">
                  <a:noFill/>
                  <a:miter lim="800000"/>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199" name="PA-任意多边形 72"/>
                <p:cNvSpPr/>
                <p:nvPr>
                  <p:custDataLst>
                    <p:tags r:id="rId10"/>
                  </p:custDataLst>
                </p:nvPr>
              </p:nvSpPr>
              <p:spPr bwMode="auto">
                <a:xfrm>
                  <a:off x="4192588" y="1509713"/>
                  <a:ext cx="33338" cy="107950"/>
                </a:xfrm>
                <a:custGeom>
                  <a:avLst/>
                  <a:gdLst/>
                  <a:ahLst/>
                  <a:cxnLst>
                    <a:cxn ang="0">
                      <a:pos x="27" y="71"/>
                    </a:cxn>
                    <a:cxn ang="0">
                      <a:pos x="13" y="85"/>
                    </a:cxn>
                    <a:cxn ang="0">
                      <a:pos x="13" y="85"/>
                    </a:cxn>
                    <a:cxn ang="0">
                      <a:pos x="0" y="71"/>
                    </a:cxn>
                    <a:cxn ang="0">
                      <a:pos x="0" y="13"/>
                    </a:cxn>
                    <a:cxn ang="0">
                      <a:pos x="13" y="0"/>
                    </a:cxn>
                    <a:cxn ang="0">
                      <a:pos x="13" y="0"/>
                    </a:cxn>
                    <a:cxn ang="0">
                      <a:pos x="27" y="13"/>
                    </a:cxn>
                    <a:cxn ang="0">
                      <a:pos x="27" y="71"/>
                    </a:cxn>
                  </a:cxnLst>
                  <a:rect l="0" t="0" r="r" b="b"/>
                  <a:pathLst>
                    <a:path w="27" h="85">
                      <a:moveTo>
                        <a:pt x="27" y="71"/>
                      </a:moveTo>
                      <a:cubicBezTo>
                        <a:pt x="27" y="79"/>
                        <a:pt x="21" y="85"/>
                        <a:pt x="13" y="85"/>
                      </a:cubicBezTo>
                      <a:cubicBezTo>
                        <a:pt x="13" y="85"/>
                        <a:pt x="13" y="85"/>
                        <a:pt x="13" y="85"/>
                      </a:cubicBezTo>
                      <a:cubicBezTo>
                        <a:pt x="6" y="85"/>
                        <a:pt x="0" y="79"/>
                        <a:pt x="0" y="71"/>
                      </a:cubicBezTo>
                      <a:cubicBezTo>
                        <a:pt x="0" y="13"/>
                        <a:pt x="0" y="13"/>
                        <a:pt x="0" y="13"/>
                      </a:cubicBezTo>
                      <a:cubicBezTo>
                        <a:pt x="0" y="6"/>
                        <a:pt x="6" y="0"/>
                        <a:pt x="13" y="0"/>
                      </a:cubicBezTo>
                      <a:cubicBezTo>
                        <a:pt x="13" y="0"/>
                        <a:pt x="13" y="0"/>
                        <a:pt x="13" y="0"/>
                      </a:cubicBezTo>
                      <a:cubicBezTo>
                        <a:pt x="21" y="0"/>
                        <a:pt x="27" y="6"/>
                        <a:pt x="27" y="13"/>
                      </a:cubicBezTo>
                      <a:lnTo>
                        <a:pt x="27" y="71"/>
                      </a:ln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grpSp>
          <p:nvGrpSpPr>
            <p:cNvPr id="139" name="Group 181"/>
            <p:cNvGrpSpPr/>
            <p:nvPr/>
          </p:nvGrpSpPr>
          <p:grpSpPr>
            <a:xfrm rot="19050093">
              <a:off x="2934848" y="1389968"/>
              <a:ext cx="448719" cy="491590"/>
              <a:chOff x="5632271" y="2338443"/>
              <a:chExt cx="448719" cy="491590"/>
            </a:xfrm>
          </p:grpSpPr>
          <p:grpSp>
            <p:nvGrpSpPr>
              <p:cNvPr id="140" name="Group 145"/>
              <p:cNvGrpSpPr/>
              <p:nvPr/>
            </p:nvGrpSpPr>
            <p:grpSpPr>
              <a:xfrm>
                <a:off x="5660852" y="2338443"/>
                <a:ext cx="420138" cy="491590"/>
                <a:chOff x="5781675" y="2378075"/>
                <a:chExt cx="466725" cy="546100"/>
              </a:xfrm>
              <a:solidFill>
                <a:schemeClr val="accent6"/>
              </a:solidFill>
            </p:grpSpPr>
            <p:sp>
              <p:nvSpPr>
                <p:cNvPr id="205" name="PA-椭圆 32"/>
                <p:cNvSpPr>
                  <a:spLocks noChangeArrowheads="1"/>
                </p:cNvSpPr>
                <p:nvPr>
                  <p:custDataLst>
                    <p:tags r:id="rId6"/>
                  </p:custDataLst>
                </p:nvPr>
              </p:nvSpPr>
              <p:spPr bwMode="auto">
                <a:xfrm>
                  <a:off x="5781675" y="2378075"/>
                  <a:ext cx="466725" cy="466725"/>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206" name="PA-任意多边形 33"/>
                <p:cNvSpPr/>
                <p:nvPr>
                  <p:custDataLst>
                    <p:tags r:id="rId7"/>
                  </p:custDataLst>
                </p:nvPr>
              </p:nvSpPr>
              <p:spPr bwMode="auto">
                <a:xfrm>
                  <a:off x="5899150" y="2813050"/>
                  <a:ext cx="120650" cy="111125"/>
                </a:xfrm>
                <a:custGeom>
                  <a:avLst/>
                  <a:gdLst/>
                  <a:ahLst/>
                  <a:cxnLst>
                    <a:cxn ang="0">
                      <a:pos x="0" y="0"/>
                    </a:cxn>
                    <a:cxn ang="0">
                      <a:pos x="7" y="70"/>
                    </a:cxn>
                    <a:cxn ang="0">
                      <a:pos x="76" y="11"/>
                    </a:cxn>
                    <a:cxn ang="0">
                      <a:pos x="0" y="0"/>
                    </a:cxn>
                  </a:cxnLst>
                  <a:rect l="0" t="0" r="r" b="b"/>
                  <a:pathLst>
                    <a:path w="76" h="70">
                      <a:moveTo>
                        <a:pt x="0" y="0"/>
                      </a:moveTo>
                      <a:lnTo>
                        <a:pt x="7" y="70"/>
                      </a:lnTo>
                      <a:lnTo>
                        <a:pt x="76" y="11"/>
                      </a:lnTo>
                      <a:lnTo>
                        <a:pt x="0"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sp>
            <p:nvSpPr>
              <p:cNvPr id="204" name="PA-任意多边形 59"/>
              <p:cNvSpPr>
                <a:spLocks noEditPoints="1"/>
              </p:cNvSpPr>
              <p:nvPr>
                <p:custDataLst>
                  <p:tags r:id="rId5"/>
                </p:custDataLst>
              </p:nvPr>
            </p:nvSpPr>
            <p:spPr bwMode="auto">
              <a:xfrm>
                <a:off x="5632271" y="2412753"/>
                <a:ext cx="398703" cy="262944"/>
              </a:xfrm>
              <a:custGeom>
                <a:avLst/>
                <a:gdLst/>
                <a:ahLst/>
                <a:cxnLst>
                  <a:cxn ang="0">
                    <a:pos x="333" y="51"/>
                  </a:cxn>
                  <a:cxn ang="0">
                    <a:pos x="259" y="0"/>
                  </a:cxn>
                  <a:cxn ang="0">
                    <a:pos x="170" y="225"/>
                  </a:cxn>
                  <a:cxn ang="0">
                    <a:pos x="269" y="133"/>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8"/>
                  </a:cxn>
                  <a:cxn ang="0">
                    <a:pos x="162" y="151"/>
                  </a:cxn>
                  <a:cxn ang="0">
                    <a:pos x="139" y="174"/>
                  </a:cxn>
                  <a:cxn ang="0">
                    <a:pos x="180" y="213"/>
                  </a:cxn>
                  <a:cxn ang="0">
                    <a:pos x="155" y="188"/>
                  </a:cxn>
                  <a:cxn ang="0">
                    <a:pos x="180" y="163"/>
                  </a:cxn>
                  <a:cxn ang="0">
                    <a:pos x="205" y="188"/>
                  </a:cxn>
                  <a:cxn ang="0">
                    <a:pos x="180" y="213"/>
                  </a:cxn>
                  <a:cxn ang="0">
                    <a:pos x="282" y="98"/>
                  </a:cxn>
                  <a:cxn ang="0">
                    <a:pos x="252" y="68"/>
                  </a:cxn>
                  <a:cxn ang="0">
                    <a:pos x="282" y="38"/>
                  </a:cxn>
                  <a:cxn ang="0">
                    <a:pos x="312" y="68"/>
                  </a:cxn>
                  <a:cxn ang="0">
                    <a:pos x="282" y="98"/>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nvGrpSpPr>
            <p:cNvPr id="141" name="Group 181"/>
            <p:cNvGrpSpPr/>
            <p:nvPr/>
          </p:nvGrpSpPr>
          <p:grpSpPr>
            <a:xfrm>
              <a:off x="4204363" y="1057173"/>
              <a:ext cx="448719" cy="491590"/>
              <a:chOff x="5632271" y="2338443"/>
              <a:chExt cx="448719" cy="491590"/>
            </a:xfrm>
          </p:grpSpPr>
          <p:grpSp>
            <p:nvGrpSpPr>
              <p:cNvPr id="142" name="Group 145"/>
              <p:cNvGrpSpPr/>
              <p:nvPr/>
            </p:nvGrpSpPr>
            <p:grpSpPr>
              <a:xfrm>
                <a:off x="5660852" y="2338443"/>
                <a:ext cx="420138" cy="491590"/>
                <a:chOff x="5781675" y="2378075"/>
                <a:chExt cx="466725" cy="546100"/>
              </a:xfrm>
              <a:solidFill>
                <a:schemeClr val="accent6"/>
              </a:solidFill>
            </p:grpSpPr>
            <p:sp>
              <p:nvSpPr>
                <p:cNvPr id="210" name="PA-椭圆 32"/>
                <p:cNvSpPr>
                  <a:spLocks noChangeArrowheads="1"/>
                </p:cNvSpPr>
                <p:nvPr>
                  <p:custDataLst>
                    <p:tags r:id="rId3"/>
                  </p:custDataLst>
                </p:nvPr>
              </p:nvSpPr>
              <p:spPr bwMode="auto">
                <a:xfrm>
                  <a:off x="5781675" y="2378075"/>
                  <a:ext cx="466725" cy="466725"/>
                </a:xfrm>
                <a:prstGeom prst="ellipse">
                  <a:avLst/>
                </a:pr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sp>
              <p:nvSpPr>
                <p:cNvPr id="211" name="PA-任意多边形 33"/>
                <p:cNvSpPr/>
                <p:nvPr>
                  <p:custDataLst>
                    <p:tags r:id="rId4"/>
                  </p:custDataLst>
                </p:nvPr>
              </p:nvSpPr>
              <p:spPr bwMode="auto">
                <a:xfrm>
                  <a:off x="5899150" y="2813050"/>
                  <a:ext cx="120650" cy="111125"/>
                </a:xfrm>
                <a:custGeom>
                  <a:avLst/>
                  <a:gdLst/>
                  <a:ahLst/>
                  <a:cxnLst>
                    <a:cxn ang="0">
                      <a:pos x="0" y="0"/>
                    </a:cxn>
                    <a:cxn ang="0">
                      <a:pos x="7" y="70"/>
                    </a:cxn>
                    <a:cxn ang="0">
                      <a:pos x="76" y="11"/>
                    </a:cxn>
                    <a:cxn ang="0">
                      <a:pos x="0" y="0"/>
                    </a:cxn>
                  </a:cxnLst>
                  <a:rect l="0" t="0" r="r" b="b"/>
                  <a:pathLst>
                    <a:path w="76" h="70">
                      <a:moveTo>
                        <a:pt x="0" y="0"/>
                      </a:moveTo>
                      <a:lnTo>
                        <a:pt x="7" y="70"/>
                      </a:lnTo>
                      <a:lnTo>
                        <a:pt x="76" y="11"/>
                      </a:lnTo>
                      <a:lnTo>
                        <a:pt x="0" y="0"/>
                      </a:lnTo>
                      <a:close/>
                    </a:path>
                  </a:pathLst>
                </a:custGeom>
                <a:solidFill>
                  <a:srgbClr val="A0D6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sp>
            <p:nvSpPr>
              <p:cNvPr id="209" name="PA-任意多边形 59"/>
              <p:cNvSpPr>
                <a:spLocks noEditPoints="1"/>
              </p:cNvSpPr>
              <p:nvPr>
                <p:custDataLst>
                  <p:tags r:id="rId2"/>
                </p:custDataLst>
              </p:nvPr>
            </p:nvSpPr>
            <p:spPr bwMode="auto">
              <a:xfrm>
                <a:off x="5632271" y="2412753"/>
                <a:ext cx="398703" cy="262944"/>
              </a:xfrm>
              <a:custGeom>
                <a:avLst/>
                <a:gdLst/>
                <a:ahLst/>
                <a:cxnLst>
                  <a:cxn ang="0">
                    <a:pos x="333" y="51"/>
                  </a:cxn>
                  <a:cxn ang="0">
                    <a:pos x="259" y="0"/>
                  </a:cxn>
                  <a:cxn ang="0">
                    <a:pos x="170" y="225"/>
                  </a:cxn>
                  <a:cxn ang="0">
                    <a:pos x="269" y="133"/>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8"/>
                  </a:cxn>
                  <a:cxn ang="0">
                    <a:pos x="162" y="151"/>
                  </a:cxn>
                  <a:cxn ang="0">
                    <a:pos x="139" y="174"/>
                  </a:cxn>
                  <a:cxn ang="0">
                    <a:pos x="180" y="213"/>
                  </a:cxn>
                  <a:cxn ang="0">
                    <a:pos x="155" y="188"/>
                  </a:cxn>
                  <a:cxn ang="0">
                    <a:pos x="180" y="163"/>
                  </a:cxn>
                  <a:cxn ang="0">
                    <a:pos x="205" y="188"/>
                  </a:cxn>
                  <a:cxn ang="0">
                    <a:pos x="180" y="213"/>
                  </a:cxn>
                  <a:cxn ang="0">
                    <a:pos x="282" y="98"/>
                  </a:cxn>
                  <a:cxn ang="0">
                    <a:pos x="252" y="68"/>
                  </a:cxn>
                  <a:cxn ang="0">
                    <a:pos x="282" y="38"/>
                  </a:cxn>
                  <a:cxn ang="0">
                    <a:pos x="312" y="68"/>
                  </a:cxn>
                  <a:cxn ang="0">
                    <a:pos x="282" y="98"/>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dirty="0">
                  <a:latin typeface="字魂175号-创中圆" panose="00000500000000000000" charset="-122"/>
                  <a:ea typeface="字魂175号-创中圆" panose="00000500000000000000" charset="-122"/>
                  <a:cs typeface="+mn-ea"/>
                  <a:sym typeface="字魂175号-创中圆" panose="00000500000000000000"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8000">
        <p14:switch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4"/>
          <p:cNvPicPr>
            <a:picLocks noChangeAspect="1"/>
          </p:cNvPicPr>
          <p:nvPr/>
        </p:nvPicPr>
        <p:blipFill>
          <a:blip r:embed="rId3"/>
          <a:srcRect t="24194"/>
          <a:stretch>
            <a:fillRect/>
          </a:stretch>
        </p:blipFill>
        <p:spPr>
          <a:xfrm>
            <a:off x="-50800" y="-65405"/>
            <a:ext cx="12293600" cy="6989445"/>
          </a:xfrm>
          <a:prstGeom prst="rect">
            <a:avLst/>
          </a:prstGeom>
        </p:spPr>
      </p:pic>
      <p:sp>
        <p:nvSpPr>
          <p:cNvPr id="26" name="免费的模板下载：www.ainippt.com _5"/>
          <p:cNvSpPr/>
          <p:nvPr/>
        </p:nvSpPr>
        <p:spPr>
          <a:xfrm>
            <a:off x="5423254" y="2687411"/>
            <a:ext cx="4569779" cy="922020"/>
          </a:xfrm>
          <a:prstGeom prst="rect">
            <a:avLst/>
          </a:prstGeom>
          <a:ln w="12700">
            <a:miter lim="400000"/>
          </a:ln>
        </p:spPr>
        <p:txBody>
          <a:bodyPr lIns="45718" rIns="45718">
            <a:spAutoFit/>
          </a:bodyPr>
          <a:lstStyle>
            <a:lvl1pPr algn="ctr">
              <a:defRPr sz="5400">
                <a:solidFill>
                  <a:srgbClr val="3FB1D0"/>
                </a:solidFill>
                <a:latin typeface="Heiti SC Medium"/>
                <a:ea typeface="Heiti SC Medium"/>
                <a:cs typeface="Heiti SC Medium"/>
                <a:sym typeface="Heiti SC Medium"/>
              </a:defRPr>
            </a:lvl1pPr>
          </a:lstStyle>
          <a:p>
            <a:r>
              <a:rPr lang="zh-CN" altLang="en-US" b="1" dirty="0" err="1">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输入标题内容</a:t>
            </a:r>
          </a:p>
        </p:txBody>
      </p:sp>
      <p:sp>
        <p:nvSpPr>
          <p:cNvPr id="27" name="PA_矩形 259"/>
          <p:cNvSpPr/>
          <p:nvPr/>
        </p:nvSpPr>
        <p:spPr>
          <a:xfrm>
            <a:off x="6038517" y="1857063"/>
            <a:ext cx="3339253" cy="912495"/>
          </a:xfrm>
          <a:prstGeom prst="rect">
            <a:avLst/>
          </a:prstGeom>
          <a:ln w="12700">
            <a:miter lim="400000"/>
          </a:ln>
        </p:spPr>
        <p:txBody>
          <a:bodyPr wrap="square" lIns="45718" rIns="45718">
            <a:spAutoFit/>
          </a:bodyPr>
          <a:lstStyle>
            <a:lvl1pPr>
              <a:spcBef>
                <a:spcPts val="800"/>
              </a:spcBef>
              <a:defRPr sz="3600">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pPr algn="ctr"/>
            <a:r>
              <a:rPr lang="en-US" sz="5335"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PART 02</a:t>
            </a:r>
          </a:p>
        </p:txBody>
      </p:sp>
      <p:sp>
        <p:nvSpPr>
          <p:cNvPr id="28" name="原创设计师QQ598969553                 _16"/>
          <p:cNvSpPr/>
          <p:nvPr/>
        </p:nvSpPr>
        <p:spPr>
          <a:xfrm>
            <a:off x="4725035" y="3677285"/>
            <a:ext cx="6412230" cy="650240"/>
          </a:xfrm>
          <a:prstGeom prst="rect">
            <a:avLst/>
          </a:prstGeom>
          <a:ln w="12700">
            <a:miter lim="400000"/>
          </a:ln>
        </p:spPr>
        <p:txBody>
          <a:bodyPr wrap="square" lIns="45718" rIns="45718">
            <a:spAutoFit/>
          </a:bodyPr>
          <a:lstStyle>
            <a:lvl1pPr>
              <a:lnSpc>
                <a:spcPct val="150000"/>
              </a:lnSpc>
              <a:defRPr sz="800">
                <a:solidFill>
                  <a:srgbClr val="0D0D0D"/>
                </a:solidFill>
                <a:latin typeface="庞门正道标题体" panose="02010600030101010101" charset="-122"/>
                <a:ea typeface="庞门正道标题体" panose="02010600030101010101" charset="-122"/>
                <a:cs typeface="庞门正道标题体" panose="02010600030101010101" charset="-122"/>
                <a:sym typeface="庞门正道标题体" panose="02010600030101010101" charset="-122"/>
              </a:defRPr>
            </a:lvl1pPr>
          </a:lstStyle>
          <a:p>
            <a:pPr marL="0" marR="0" lvl="0" indent="0" algn="ctr" defTabSz="914400" rtl="0" eaLnBrk="1" fontAlgn="auto" latinLnBrk="0" hangingPunct="1">
              <a:lnSpc>
                <a:spcPct val="130000"/>
              </a:lnSpc>
              <a:spcBef>
                <a:spcPts val="0"/>
              </a:spcBef>
              <a:spcAft>
                <a:spcPts val="0"/>
              </a:spcAft>
              <a:buClrTx/>
              <a:buSzTx/>
              <a:buFontTx/>
              <a:buNone/>
              <a:defRPr/>
            </a:pPr>
            <a:r>
              <a:rPr lang="en-US" altLang="zh-CN" sz="1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字魂36号-正文宋楷" panose="02000000000000000000" charset="-122"/>
              </a:rPr>
              <a:t>print the presentation and make it into a film to be used in a wider </a:t>
            </a:r>
            <a:r>
              <a:rPr lang="en-US" altLang="zh-CN" sz="1400" noProof="0" dirty="0" err="1">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字魂36号-正文宋楷" panose="02000000000000000000" charset="-122"/>
              </a:rPr>
              <a:t>fieldprint</a:t>
            </a:r>
            <a:r>
              <a:rPr lang="en-US" altLang="zh-CN" sz="1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sym typeface="字魂36号-正文宋楷" panose="02000000000000000000" charset="-122"/>
              </a:rPr>
              <a:t> the presentation to be wider field</a:t>
            </a:r>
          </a:p>
        </p:txBody>
      </p:sp>
      <p:pic>
        <p:nvPicPr>
          <p:cNvPr id="4" name="图片 3" descr="未标题-1"/>
          <p:cNvPicPr>
            <a:picLocks noChangeAspect="1"/>
          </p:cNvPicPr>
          <p:nvPr/>
        </p:nvPicPr>
        <p:blipFill>
          <a:blip r:embed="rId4"/>
          <a:srcRect t="28819" r="71590" b="36138"/>
          <a:stretch>
            <a:fillRect/>
          </a:stretch>
        </p:blipFill>
        <p:spPr>
          <a:xfrm>
            <a:off x="1497965" y="484505"/>
            <a:ext cx="2572385" cy="2538095"/>
          </a:xfrm>
          <a:prstGeom prst="rect">
            <a:avLst/>
          </a:prstGeom>
        </p:spPr>
      </p:pic>
      <p:pic>
        <p:nvPicPr>
          <p:cNvPr id="8" name="图片 7" descr="未标题-1"/>
          <p:cNvPicPr>
            <a:picLocks noChangeAspect="1"/>
          </p:cNvPicPr>
          <p:nvPr/>
        </p:nvPicPr>
        <p:blipFill>
          <a:blip r:embed="rId4"/>
          <a:srcRect l="28410" t="36157" r="51252" b="35261"/>
          <a:stretch>
            <a:fillRect/>
          </a:stretch>
        </p:blipFill>
        <p:spPr>
          <a:xfrm>
            <a:off x="2305050" y="3022600"/>
            <a:ext cx="1841500" cy="2070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8000">
        <p:checker/>
      </p:transition>
    </mc:Choice>
    <mc:Fallback xmlns="">
      <p:transition spd="slow" advTm="8000">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851525" y="1259205"/>
            <a:ext cx="870585" cy="4674870"/>
          </a:xfrm>
          <a:prstGeom prst="rect">
            <a:avLst/>
          </a:prstGeom>
          <a:solidFill>
            <a:srgbClr val="609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latin typeface="思源黑体 CN Light" panose="020B0300000000000000" charset="-122"/>
              <a:ea typeface="思源黑体 CN Light" panose="020B0300000000000000" charset="-122"/>
            </a:endParaRPr>
          </a:p>
        </p:txBody>
      </p:sp>
      <p:sp>
        <p:nvSpPr>
          <p:cNvPr id="13" name="矩形 12"/>
          <p:cNvSpPr/>
          <p:nvPr/>
        </p:nvSpPr>
        <p:spPr>
          <a:xfrm>
            <a:off x="6722110" y="1258570"/>
            <a:ext cx="4699635" cy="4675505"/>
          </a:xfrm>
          <a:prstGeom prst="rect">
            <a:avLst/>
          </a:prstGeom>
          <a:solidFill>
            <a:srgbClr val="A0D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 name="Group 1"/>
          <p:cNvGrpSpPr/>
          <p:nvPr/>
        </p:nvGrpSpPr>
        <p:grpSpPr>
          <a:xfrm>
            <a:off x="919652" y="1857159"/>
            <a:ext cx="1379328" cy="1379325"/>
            <a:chOff x="8078975" y="519953"/>
            <a:chExt cx="1603375" cy="1603375"/>
          </a:xfrm>
        </p:grpSpPr>
        <p:sp>
          <p:nvSpPr>
            <p:cNvPr id="32" name="Oval 8"/>
            <p:cNvSpPr>
              <a:spLocks noChangeArrowheads="1"/>
            </p:cNvSpPr>
            <p:nvPr/>
          </p:nvSpPr>
          <p:spPr bwMode="auto">
            <a:xfrm>
              <a:off x="8078975" y="519953"/>
              <a:ext cx="1603375" cy="1603375"/>
            </a:xfrm>
            <a:prstGeom prst="ellipse">
              <a:avLst/>
            </a:prstGeom>
            <a:solidFill>
              <a:srgbClr val="F58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3" name="Oval 9"/>
            <p:cNvSpPr>
              <a:spLocks noChangeArrowheads="1"/>
            </p:cNvSpPr>
            <p:nvPr/>
          </p:nvSpPr>
          <p:spPr bwMode="auto">
            <a:xfrm>
              <a:off x="8078975" y="519953"/>
              <a:ext cx="1603375" cy="1603375"/>
            </a:xfrm>
            <a:prstGeom prst="ellipse">
              <a:avLst/>
            </a:prstGeom>
            <a:solidFill>
              <a:srgbClr val="A0D6F2"/>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373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4" name="Oval 29"/>
            <p:cNvSpPr>
              <a:spLocks noChangeArrowheads="1"/>
            </p:cNvSpPr>
            <p:nvPr/>
          </p:nvSpPr>
          <p:spPr bwMode="auto">
            <a:xfrm>
              <a:off x="8425050" y="1094628"/>
              <a:ext cx="76200"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5" name="Oval 30"/>
            <p:cNvSpPr>
              <a:spLocks noChangeArrowheads="1"/>
            </p:cNvSpPr>
            <p:nvPr/>
          </p:nvSpPr>
          <p:spPr bwMode="auto">
            <a:xfrm>
              <a:off x="8625075" y="1094628"/>
              <a:ext cx="77788" cy="746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6" name="Oval 31"/>
            <p:cNvSpPr>
              <a:spLocks noChangeArrowheads="1"/>
            </p:cNvSpPr>
            <p:nvPr/>
          </p:nvSpPr>
          <p:spPr bwMode="auto">
            <a:xfrm>
              <a:off x="8847325" y="1094628"/>
              <a:ext cx="74613"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7" name="Oval 32"/>
            <p:cNvSpPr>
              <a:spLocks noChangeArrowheads="1"/>
            </p:cNvSpPr>
            <p:nvPr/>
          </p:nvSpPr>
          <p:spPr bwMode="auto">
            <a:xfrm>
              <a:off x="9066400" y="1094628"/>
              <a:ext cx="74613"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8" name="Oval 33"/>
            <p:cNvSpPr>
              <a:spLocks noChangeArrowheads="1"/>
            </p:cNvSpPr>
            <p:nvPr/>
          </p:nvSpPr>
          <p:spPr bwMode="auto">
            <a:xfrm>
              <a:off x="9269600" y="1094628"/>
              <a:ext cx="77788"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39" name="Freeform 39"/>
            <p:cNvSpPr/>
            <p:nvPr/>
          </p:nvSpPr>
          <p:spPr bwMode="auto">
            <a:xfrm>
              <a:off x="8461563" y="1127966"/>
              <a:ext cx="846138" cy="454025"/>
            </a:xfrm>
            <a:custGeom>
              <a:avLst/>
              <a:gdLst>
                <a:gd name="T0" fmla="*/ 407 w 533"/>
                <a:gd name="T1" fmla="*/ 164 h 286"/>
                <a:gd name="T2" fmla="*/ 407 w 533"/>
                <a:gd name="T3" fmla="*/ 0 h 286"/>
                <a:gd name="T4" fmla="*/ 320 w 533"/>
                <a:gd name="T5" fmla="*/ 159 h 286"/>
                <a:gd name="T6" fmla="*/ 267 w 533"/>
                <a:gd name="T7" fmla="*/ 0 h 286"/>
                <a:gd name="T8" fmla="*/ 213 w 533"/>
                <a:gd name="T9" fmla="*/ 159 h 286"/>
                <a:gd name="T10" fmla="*/ 128 w 533"/>
                <a:gd name="T11" fmla="*/ 0 h 286"/>
                <a:gd name="T12" fmla="*/ 128 w 533"/>
                <a:gd name="T13" fmla="*/ 164 h 286"/>
                <a:gd name="T14" fmla="*/ 0 w 533"/>
                <a:gd name="T15" fmla="*/ 5 h 286"/>
                <a:gd name="T16" fmla="*/ 98 w 533"/>
                <a:gd name="T17" fmla="*/ 286 h 286"/>
                <a:gd name="T18" fmla="*/ 267 w 533"/>
                <a:gd name="T19" fmla="*/ 286 h 286"/>
                <a:gd name="T20" fmla="*/ 437 w 533"/>
                <a:gd name="T21" fmla="*/ 286 h 286"/>
                <a:gd name="T22" fmla="*/ 533 w 533"/>
                <a:gd name="T23" fmla="*/ 5 h 286"/>
                <a:gd name="T24" fmla="*/ 407 w 533"/>
                <a:gd name="T25" fmla="*/ 16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3" h="286">
                  <a:moveTo>
                    <a:pt x="407" y="164"/>
                  </a:moveTo>
                  <a:lnTo>
                    <a:pt x="407" y="0"/>
                  </a:lnTo>
                  <a:lnTo>
                    <a:pt x="320" y="159"/>
                  </a:lnTo>
                  <a:lnTo>
                    <a:pt x="267" y="0"/>
                  </a:lnTo>
                  <a:lnTo>
                    <a:pt x="213" y="159"/>
                  </a:lnTo>
                  <a:lnTo>
                    <a:pt x="128" y="0"/>
                  </a:lnTo>
                  <a:lnTo>
                    <a:pt x="128" y="164"/>
                  </a:lnTo>
                  <a:lnTo>
                    <a:pt x="0" y="5"/>
                  </a:lnTo>
                  <a:lnTo>
                    <a:pt x="98" y="286"/>
                  </a:lnTo>
                  <a:lnTo>
                    <a:pt x="267" y="286"/>
                  </a:lnTo>
                  <a:lnTo>
                    <a:pt x="437" y="286"/>
                  </a:lnTo>
                  <a:lnTo>
                    <a:pt x="533" y="5"/>
                  </a:lnTo>
                  <a:lnTo>
                    <a:pt x="407" y="1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40" name="Rectangle 40"/>
            <p:cNvSpPr>
              <a:spLocks noChangeArrowheads="1"/>
            </p:cNvSpPr>
            <p:nvPr/>
          </p:nvSpPr>
          <p:spPr bwMode="auto">
            <a:xfrm>
              <a:off x="8609200" y="1635966"/>
              <a:ext cx="531813"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sp>
        <p:nvSpPr>
          <p:cNvPr id="55" name="TextBox 54"/>
          <p:cNvSpPr txBox="1"/>
          <p:nvPr/>
        </p:nvSpPr>
        <p:spPr>
          <a:xfrm>
            <a:off x="2339095" y="1946072"/>
            <a:ext cx="2665444" cy="427355"/>
          </a:xfrm>
          <a:prstGeom prst="rect">
            <a:avLst/>
          </a:prstGeom>
          <a:noFill/>
        </p:spPr>
        <p:txBody>
          <a:bodyPr wrap="square" lIns="182824" tIns="91413" rIns="182824" bIns="91413"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单击添加标题</a:t>
            </a:r>
          </a:p>
        </p:txBody>
      </p:sp>
      <p:sp>
        <p:nvSpPr>
          <p:cNvPr id="56" name="TextBox 55"/>
          <p:cNvSpPr txBox="1"/>
          <p:nvPr/>
        </p:nvSpPr>
        <p:spPr>
          <a:xfrm>
            <a:off x="2339095" y="2382745"/>
            <a:ext cx="3114903" cy="592455"/>
          </a:xfrm>
          <a:prstGeom prst="rect">
            <a:avLst/>
          </a:prstGeom>
          <a:noFill/>
        </p:spPr>
        <p:txBody>
          <a:bodyPr wrap="square" lIns="219397" tIns="109698" rIns="219397" bIns="109698" rtlCol="0">
            <a:spAutoFit/>
          </a:bodyPr>
          <a:lstStyle/>
          <a:p>
            <a:pPr algn="just">
              <a:lnSpc>
                <a:spcPct val="114000"/>
              </a:lnSpc>
            </a:pPr>
            <a:r>
              <a:rPr lang="zh-CN" altLang="en-US" sz="10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您的内容打在这里，或者通过复制您的文本后，在此框中选择粘贴，并选择只保留文字。</a:t>
            </a:r>
          </a:p>
        </p:txBody>
      </p:sp>
      <p:sp>
        <p:nvSpPr>
          <p:cNvPr id="57" name="TextBox 56"/>
          <p:cNvSpPr txBox="1"/>
          <p:nvPr/>
        </p:nvSpPr>
        <p:spPr>
          <a:xfrm>
            <a:off x="2339093" y="4244488"/>
            <a:ext cx="3035275" cy="427355"/>
          </a:xfrm>
          <a:prstGeom prst="rect">
            <a:avLst/>
          </a:prstGeom>
          <a:noFill/>
        </p:spPr>
        <p:txBody>
          <a:bodyPr wrap="square" lIns="182824" tIns="91413" rIns="182824" bIns="91413"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单击添加标题</a:t>
            </a:r>
          </a:p>
        </p:txBody>
      </p:sp>
      <p:sp>
        <p:nvSpPr>
          <p:cNvPr id="58" name="TextBox 57"/>
          <p:cNvSpPr txBox="1"/>
          <p:nvPr/>
        </p:nvSpPr>
        <p:spPr>
          <a:xfrm>
            <a:off x="2339095" y="4622868"/>
            <a:ext cx="3114903" cy="592455"/>
          </a:xfrm>
          <a:prstGeom prst="rect">
            <a:avLst/>
          </a:prstGeom>
          <a:noFill/>
        </p:spPr>
        <p:txBody>
          <a:bodyPr wrap="square" lIns="219397" tIns="109698" rIns="219397" bIns="109698" rtlCol="0">
            <a:spAutoFit/>
          </a:bodyPr>
          <a:lstStyle/>
          <a:p>
            <a:pPr algn="just">
              <a:lnSpc>
                <a:spcPct val="114000"/>
              </a:lnSpc>
            </a:pPr>
            <a:r>
              <a:rPr lang="zh-CN" altLang="en-US" sz="10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您的内容打在这里，或者通过复制您的文本后，在此框中选择粘贴，并选择只保留文字。</a:t>
            </a:r>
          </a:p>
        </p:txBody>
      </p:sp>
      <p:grpSp>
        <p:nvGrpSpPr>
          <p:cNvPr id="4" name="Group 1"/>
          <p:cNvGrpSpPr/>
          <p:nvPr/>
        </p:nvGrpSpPr>
        <p:grpSpPr>
          <a:xfrm>
            <a:off x="984422" y="4027589"/>
            <a:ext cx="1379328" cy="1379325"/>
            <a:chOff x="8078975" y="519953"/>
            <a:chExt cx="1603375" cy="1603375"/>
          </a:xfrm>
        </p:grpSpPr>
        <p:sp>
          <p:nvSpPr>
            <p:cNvPr id="5" name="Oval 8"/>
            <p:cNvSpPr>
              <a:spLocks noChangeArrowheads="1"/>
            </p:cNvSpPr>
            <p:nvPr/>
          </p:nvSpPr>
          <p:spPr bwMode="auto">
            <a:xfrm>
              <a:off x="8078975" y="519953"/>
              <a:ext cx="1603375" cy="1603375"/>
            </a:xfrm>
            <a:prstGeom prst="ellipse">
              <a:avLst/>
            </a:prstGeom>
            <a:solidFill>
              <a:srgbClr val="F58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6" name="Oval 9"/>
            <p:cNvSpPr>
              <a:spLocks noChangeArrowheads="1"/>
            </p:cNvSpPr>
            <p:nvPr/>
          </p:nvSpPr>
          <p:spPr bwMode="auto">
            <a:xfrm>
              <a:off x="8078975" y="519953"/>
              <a:ext cx="1603375" cy="1603375"/>
            </a:xfrm>
            <a:prstGeom prst="ellipse">
              <a:avLst/>
            </a:prstGeom>
            <a:solidFill>
              <a:srgbClr val="A0D6F2"/>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373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7" name="Oval 29"/>
            <p:cNvSpPr>
              <a:spLocks noChangeArrowheads="1"/>
            </p:cNvSpPr>
            <p:nvPr/>
          </p:nvSpPr>
          <p:spPr bwMode="auto">
            <a:xfrm>
              <a:off x="8425050" y="1094628"/>
              <a:ext cx="76200"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8" name="Oval 30"/>
            <p:cNvSpPr>
              <a:spLocks noChangeArrowheads="1"/>
            </p:cNvSpPr>
            <p:nvPr/>
          </p:nvSpPr>
          <p:spPr bwMode="auto">
            <a:xfrm>
              <a:off x="8625075" y="1094628"/>
              <a:ext cx="77788" cy="746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9" name="Oval 31"/>
            <p:cNvSpPr>
              <a:spLocks noChangeArrowheads="1"/>
            </p:cNvSpPr>
            <p:nvPr/>
          </p:nvSpPr>
          <p:spPr bwMode="auto">
            <a:xfrm>
              <a:off x="8847325" y="1094628"/>
              <a:ext cx="74613"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0" name="Oval 32"/>
            <p:cNvSpPr>
              <a:spLocks noChangeArrowheads="1"/>
            </p:cNvSpPr>
            <p:nvPr/>
          </p:nvSpPr>
          <p:spPr bwMode="auto">
            <a:xfrm>
              <a:off x="9066400" y="1094628"/>
              <a:ext cx="74613"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1" name="Oval 33"/>
            <p:cNvSpPr>
              <a:spLocks noChangeArrowheads="1"/>
            </p:cNvSpPr>
            <p:nvPr/>
          </p:nvSpPr>
          <p:spPr bwMode="auto">
            <a:xfrm>
              <a:off x="9269600" y="1094628"/>
              <a:ext cx="77788" cy="77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2" name="Freeform 39"/>
            <p:cNvSpPr/>
            <p:nvPr/>
          </p:nvSpPr>
          <p:spPr bwMode="auto">
            <a:xfrm>
              <a:off x="8461563" y="1127966"/>
              <a:ext cx="846138" cy="454025"/>
            </a:xfrm>
            <a:custGeom>
              <a:avLst/>
              <a:gdLst>
                <a:gd name="T0" fmla="*/ 407 w 533"/>
                <a:gd name="T1" fmla="*/ 164 h 286"/>
                <a:gd name="T2" fmla="*/ 407 w 533"/>
                <a:gd name="T3" fmla="*/ 0 h 286"/>
                <a:gd name="T4" fmla="*/ 320 w 533"/>
                <a:gd name="T5" fmla="*/ 159 h 286"/>
                <a:gd name="T6" fmla="*/ 267 w 533"/>
                <a:gd name="T7" fmla="*/ 0 h 286"/>
                <a:gd name="T8" fmla="*/ 213 w 533"/>
                <a:gd name="T9" fmla="*/ 159 h 286"/>
                <a:gd name="T10" fmla="*/ 128 w 533"/>
                <a:gd name="T11" fmla="*/ 0 h 286"/>
                <a:gd name="T12" fmla="*/ 128 w 533"/>
                <a:gd name="T13" fmla="*/ 164 h 286"/>
                <a:gd name="T14" fmla="*/ 0 w 533"/>
                <a:gd name="T15" fmla="*/ 5 h 286"/>
                <a:gd name="T16" fmla="*/ 98 w 533"/>
                <a:gd name="T17" fmla="*/ 286 h 286"/>
                <a:gd name="T18" fmla="*/ 267 w 533"/>
                <a:gd name="T19" fmla="*/ 286 h 286"/>
                <a:gd name="T20" fmla="*/ 437 w 533"/>
                <a:gd name="T21" fmla="*/ 286 h 286"/>
                <a:gd name="T22" fmla="*/ 533 w 533"/>
                <a:gd name="T23" fmla="*/ 5 h 286"/>
                <a:gd name="T24" fmla="*/ 407 w 533"/>
                <a:gd name="T25" fmla="*/ 16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3" h="286">
                  <a:moveTo>
                    <a:pt x="407" y="164"/>
                  </a:moveTo>
                  <a:lnTo>
                    <a:pt x="407" y="0"/>
                  </a:lnTo>
                  <a:lnTo>
                    <a:pt x="320" y="159"/>
                  </a:lnTo>
                  <a:lnTo>
                    <a:pt x="267" y="0"/>
                  </a:lnTo>
                  <a:lnTo>
                    <a:pt x="213" y="159"/>
                  </a:lnTo>
                  <a:lnTo>
                    <a:pt x="128" y="0"/>
                  </a:lnTo>
                  <a:lnTo>
                    <a:pt x="128" y="164"/>
                  </a:lnTo>
                  <a:lnTo>
                    <a:pt x="0" y="5"/>
                  </a:lnTo>
                  <a:lnTo>
                    <a:pt x="98" y="286"/>
                  </a:lnTo>
                  <a:lnTo>
                    <a:pt x="267" y="286"/>
                  </a:lnTo>
                  <a:lnTo>
                    <a:pt x="437" y="286"/>
                  </a:lnTo>
                  <a:lnTo>
                    <a:pt x="533" y="5"/>
                  </a:lnTo>
                  <a:lnTo>
                    <a:pt x="407" y="1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sp>
          <p:nvSpPr>
            <p:cNvPr id="16" name="Rectangle 40"/>
            <p:cNvSpPr>
              <a:spLocks noChangeArrowheads="1"/>
            </p:cNvSpPr>
            <p:nvPr/>
          </p:nvSpPr>
          <p:spPr bwMode="auto">
            <a:xfrm>
              <a:off x="8609200" y="1635966"/>
              <a:ext cx="531813"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465"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endParaRPr>
            </a:p>
          </p:txBody>
        </p:sp>
      </p:grpSp>
      <p:grpSp>
        <p:nvGrpSpPr>
          <p:cNvPr id="3" name="组合 2"/>
          <p:cNvGrpSpPr/>
          <p:nvPr/>
        </p:nvGrpSpPr>
        <p:grpSpPr>
          <a:xfrm>
            <a:off x="387985" y="384810"/>
            <a:ext cx="4305300" cy="510540"/>
            <a:chOff x="611" y="606"/>
            <a:chExt cx="6780" cy="804"/>
          </a:xfrm>
        </p:grpSpPr>
        <p:grpSp>
          <p:nvGrpSpPr>
            <p:cNvPr id="23" name="组合 22"/>
            <p:cNvGrpSpPr/>
            <p:nvPr/>
          </p:nvGrpSpPr>
          <p:grpSpPr>
            <a:xfrm>
              <a:off x="1357" y="606"/>
              <a:ext cx="6035" cy="804"/>
              <a:chOff x="1482" y="298"/>
              <a:chExt cx="6035" cy="804"/>
            </a:xfrm>
          </p:grpSpPr>
          <p:sp>
            <p:nvSpPr>
              <p:cNvPr id="24" name="文本框 23"/>
              <p:cNvSpPr txBox="1"/>
              <p:nvPr/>
            </p:nvSpPr>
            <p:spPr>
              <a:xfrm>
                <a:off x="1482" y="298"/>
                <a:ext cx="3211" cy="580"/>
              </a:xfrm>
              <a:prstGeom prst="rect">
                <a:avLst/>
              </a:prstGeom>
              <a:noFill/>
            </p:spPr>
            <p:txBody>
              <a:bodyPr wrap="square" rtlCol="0">
                <a:spAutoFit/>
                <a:scene3d>
                  <a:camera prst="orthographicFront"/>
                  <a:lightRig rig="threePt" dir="t"/>
                </a:scene3d>
                <a:sp3d contourW="12700"/>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输入内容你的标题</a:t>
                </a:r>
              </a:p>
            </p:txBody>
          </p:sp>
          <p:sp>
            <p:nvSpPr>
              <p:cNvPr id="26" name="文本框 25"/>
              <p:cNvSpPr txBox="1"/>
              <p:nvPr/>
            </p:nvSpPr>
            <p:spPr>
              <a:xfrm>
                <a:off x="1482" y="697"/>
                <a:ext cx="6035" cy="40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90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print the presentation and make it into a film to be</a:t>
                </a:r>
              </a:p>
            </p:txBody>
          </p:sp>
        </p:grpSp>
        <p:pic>
          <p:nvPicPr>
            <p:cNvPr id="27" name="图片 26" descr="4"/>
            <p:cNvPicPr>
              <a:picLocks noChangeAspect="1"/>
            </p:cNvPicPr>
            <p:nvPr/>
          </p:nvPicPr>
          <p:blipFill>
            <a:blip r:embed="rId3"/>
            <a:srcRect l="2668" t="59043" r="70023" b="4545"/>
            <a:stretch>
              <a:fillRect/>
            </a:stretch>
          </p:blipFill>
          <p:spPr>
            <a:xfrm>
              <a:off x="611" y="606"/>
              <a:ext cx="746" cy="746"/>
            </a:xfrm>
            <a:prstGeom prst="ellipse">
              <a:avLst/>
            </a:prstGeom>
          </p:spPr>
        </p:pic>
      </p:grpSp>
      <p:sp>
        <p:nvSpPr>
          <p:cNvPr id="21" name="椭圆 20"/>
          <p:cNvSpPr/>
          <p:nvPr/>
        </p:nvSpPr>
        <p:spPr>
          <a:xfrm>
            <a:off x="6941119" y="1542225"/>
            <a:ext cx="4107976" cy="410797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switch dir="r"/>
      </p:transition>
    </mc:Choice>
    <mc:Fallback xmlns="">
      <p:transition spd="slow" advClick="0" advTm="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87985" y="384810"/>
            <a:ext cx="4305300" cy="510540"/>
            <a:chOff x="611" y="606"/>
            <a:chExt cx="6780" cy="804"/>
          </a:xfrm>
        </p:grpSpPr>
        <p:grpSp>
          <p:nvGrpSpPr>
            <p:cNvPr id="7" name="组合 6"/>
            <p:cNvGrpSpPr/>
            <p:nvPr/>
          </p:nvGrpSpPr>
          <p:grpSpPr>
            <a:xfrm>
              <a:off x="1357" y="606"/>
              <a:ext cx="6035" cy="804"/>
              <a:chOff x="1482" y="298"/>
              <a:chExt cx="6035" cy="804"/>
            </a:xfrm>
          </p:grpSpPr>
          <p:sp>
            <p:nvSpPr>
              <p:cNvPr id="13" name="文本框 12"/>
              <p:cNvSpPr txBox="1"/>
              <p:nvPr/>
            </p:nvSpPr>
            <p:spPr>
              <a:xfrm>
                <a:off x="1482" y="298"/>
                <a:ext cx="3211" cy="580"/>
              </a:xfrm>
              <a:prstGeom prst="rect">
                <a:avLst/>
              </a:prstGeom>
              <a:noFill/>
            </p:spPr>
            <p:txBody>
              <a:bodyPr wrap="square" rtlCol="0">
                <a:spAutoFit/>
                <a:scene3d>
                  <a:camera prst="orthographicFront"/>
                  <a:lightRig rig="threePt" dir="t"/>
                </a:scene3d>
                <a:sp3d contourW="12700"/>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输入内容你的标题</a:t>
                </a:r>
              </a:p>
            </p:txBody>
          </p:sp>
          <p:sp>
            <p:nvSpPr>
              <p:cNvPr id="15" name="文本框 14"/>
              <p:cNvSpPr txBox="1"/>
              <p:nvPr/>
            </p:nvSpPr>
            <p:spPr>
              <a:xfrm>
                <a:off x="1482" y="697"/>
                <a:ext cx="6035" cy="405"/>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90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print the presentation and make it into a film to be</a:t>
                </a:r>
              </a:p>
            </p:txBody>
          </p:sp>
        </p:grpSp>
        <p:pic>
          <p:nvPicPr>
            <p:cNvPr id="39" name="图片 38" descr="4"/>
            <p:cNvPicPr>
              <a:picLocks noChangeAspect="1"/>
            </p:cNvPicPr>
            <p:nvPr/>
          </p:nvPicPr>
          <p:blipFill>
            <a:blip r:embed="rId3"/>
            <a:srcRect l="2668" t="59043" r="70023" b="4545"/>
            <a:stretch>
              <a:fillRect/>
            </a:stretch>
          </p:blipFill>
          <p:spPr>
            <a:xfrm>
              <a:off x="611" y="606"/>
              <a:ext cx="746" cy="746"/>
            </a:xfrm>
            <a:prstGeom prst="ellipse">
              <a:avLst/>
            </a:prstGeom>
          </p:spPr>
        </p:pic>
      </p:grpSp>
      <p:sp>
        <p:nvSpPr>
          <p:cNvPr id="40" name="椭圆 39"/>
          <p:cNvSpPr/>
          <p:nvPr/>
        </p:nvSpPr>
        <p:spPr>
          <a:xfrm>
            <a:off x="1270000" y="1905000"/>
            <a:ext cx="287020" cy="287020"/>
          </a:xfrm>
          <a:prstGeom prst="ellipse">
            <a:avLst/>
          </a:prstGeom>
          <a:solidFill>
            <a:srgbClr val="92C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1875790" y="1581785"/>
            <a:ext cx="1682115" cy="460375"/>
          </a:xfrm>
          <a:prstGeom prst="rect">
            <a:avLst/>
          </a:prstGeom>
          <a:noFill/>
        </p:spPr>
        <p:txBody>
          <a:bodyPr wrap="square" rtlCol="0">
            <a:spAutoFit/>
          </a:bodyPr>
          <a:lstStyle/>
          <a:p>
            <a:pPr algn="l"/>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42" name="文本框 41"/>
          <p:cNvSpPr txBox="1"/>
          <p:nvPr/>
        </p:nvSpPr>
        <p:spPr>
          <a:xfrm>
            <a:off x="1875790" y="2042160"/>
            <a:ext cx="3372485" cy="931545"/>
          </a:xfrm>
          <a:prstGeom prst="rect">
            <a:avLst/>
          </a:prstGeom>
          <a:noFill/>
        </p:spPr>
        <p:txBody>
          <a:bodyPr wrap="square" rtlCol="0">
            <a:spAutoFit/>
          </a:bodyPr>
          <a:lstStyle/>
          <a:p>
            <a:pPr algn="just">
              <a:lnSpc>
                <a:spcPct val="114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您的内容打在这里，或者通过复制您的文本后，在此框中选择粘贴，并选择只保留文字。</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3" name="椭圆 42"/>
          <p:cNvSpPr/>
          <p:nvPr/>
        </p:nvSpPr>
        <p:spPr>
          <a:xfrm>
            <a:off x="6309360" y="1905000"/>
            <a:ext cx="287020" cy="287020"/>
          </a:xfrm>
          <a:prstGeom prst="ellipse">
            <a:avLst/>
          </a:prstGeom>
          <a:solidFill>
            <a:srgbClr val="92C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915150" y="1581785"/>
            <a:ext cx="1682115" cy="460375"/>
          </a:xfrm>
          <a:prstGeom prst="rect">
            <a:avLst/>
          </a:prstGeom>
          <a:noFill/>
        </p:spPr>
        <p:txBody>
          <a:bodyPr wrap="square" rtlCol="0">
            <a:spAutoFit/>
          </a:bodyPr>
          <a:lstStyle/>
          <a:p>
            <a:pPr algn="l"/>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45" name="文本框 44"/>
          <p:cNvSpPr txBox="1"/>
          <p:nvPr/>
        </p:nvSpPr>
        <p:spPr>
          <a:xfrm>
            <a:off x="6915150" y="2042160"/>
            <a:ext cx="3372485" cy="931545"/>
          </a:xfrm>
          <a:prstGeom prst="rect">
            <a:avLst/>
          </a:prstGeom>
          <a:noFill/>
        </p:spPr>
        <p:txBody>
          <a:bodyPr wrap="square" rtlCol="0">
            <a:spAutoFit/>
          </a:bodyPr>
          <a:lstStyle/>
          <a:p>
            <a:pPr algn="just">
              <a:lnSpc>
                <a:spcPct val="114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您的内容打在这里，或者通过复制您的文本后，在此框中选择粘贴，并选择只保留文字。</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6" name="文本框 45"/>
          <p:cNvSpPr txBox="1"/>
          <p:nvPr/>
        </p:nvSpPr>
        <p:spPr>
          <a:xfrm>
            <a:off x="1875790" y="3227070"/>
            <a:ext cx="1682115" cy="460375"/>
          </a:xfrm>
          <a:prstGeom prst="rect">
            <a:avLst/>
          </a:prstGeom>
          <a:noFill/>
        </p:spPr>
        <p:txBody>
          <a:bodyPr wrap="square" rtlCol="0">
            <a:spAutoFit/>
          </a:bodyPr>
          <a:lstStyle/>
          <a:p>
            <a:pPr algn="l"/>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47" name="文本框 46"/>
          <p:cNvSpPr txBox="1"/>
          <p:nvPr/>
        </p:nvSpPr>
        <p:spPr>
          <a:xfrm>
            <a:off x="1875790" y="3687445"/>
            <a:ext cx="3372485" cy="931545"/>
          </a:xfrm>
          <a:prstGeom prst="rect">
            <a:avLst/>
          </a:prstGeom>
          <a:noFill/>
        </p:spPr>
        <p:txBody>
          <a:bodyPr wrap="square" rtlCol="0">
            <a:spAutoFit/>
          </a:bodyPr>
          <a:lstStyle/>
          <a:p>
            <a:pPr algn="just">
              <a:lnSpc>
                <a:spcPct val="114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您的内容打在这里，或者通过复制您的文本后，在此框中选择粘贴，并选择只保留文字。</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8" name="文本框 47"/>
          <p:cNvSpPr txBox="1"/>
          <p:nvPr/>
        </p:nvSpPr>
        <p:spPr>
          <a:xfrm>
            <a:off x="6915150" y="3227070"/>
            <a:ext cx="1682115" cy="460375"/>
          </a:xfrm>
          <a:prstGeom prst="rect">
            <a:avLst/>
          </a:prstGeom>
          <a:noFill/>
        </p:spPr>
        <p:txBody>
          <a:bodyPr wrap="square" rtlCol="0">
            <a:spAutoFit/>
          </a:bodyPr>
          <a:lstStyle/>
          <a:p>
            <a:pPr algn="l"/>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49" name="文本框 48"/>
          <p:cNvSpPr txBox="1"/>
          <p:nvPr/>
        </p:nvSpPr>
        <p:spPr>
          <a:xfrm>
            <a:off x="6915150" y="3687445"/>
            <a:ext cx="3372485" cy="931545"/>
          </a:xfrm>
          <a:prstGeom prst="rect">
            <a:avLst/>
          </a:prstGeom>
          <a:noFill/>
        </p:spPr>
        <p:txBody>
          <a:bodyPr wrap="square" rtlCol="0">
            <a:spAutoFit/>
          </a:bodyPr>
          <a:lstStyle/>
          <a:p>
            <a:pPr algn="just">
              <a:lnSpc>
                <a:spcPct val="114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您的内容打在这里，或者通过复制您的文本后，在此框中选择粘贴，并选择只保留文字。</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50" name="椭圆 49"/>
          <p:cNvSpPr/>
          <p:nvPr/>
        </p:nvSpPr>
        <p:spPr>
          <a:xfrm>
            <a:off x="1270000" y="5195570"/>
            <a:ext cx="287020" cy="287020"/>
          </a:xfrm>
          <a:prstGeom prst="ellipse">
            <a:avLst/>
          </a:prstGeom>
          <a:solidFill>
            <a:srgbClr val="92C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1875790" y="4872355"/>
            <a:ext cx="1682115" cy="460375"/>
          </a:xfrm>
          <a:prstGeom prst="rect">
            <a:avLst/>
          </a:prstGeom>
          <a:noFill/>
        </p:spPr>
        <p:txBody>
          <a:bodyPr wrap="square" rtlCol="0">
            <a:spAutoFit/>
          </a:bodyPr>
          <a:lstStyle/>
          <a:p>
            <a:pPr algn="l"/>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53" name="文本框 52"/>
          <p:cNvSpPr txBox="1"/>
          <p:nvPr/>
        </p:nvSpPr>
        <p:spPr>
          <a:xfrm>
            <a:off x="1875790" y="5332730"/>
            <a:ext cx="3372485" cy="931545"/>
          </a:xfrm>
          <a:prstGeom prst="rect">
            <a:avLst/>
          </a:prstGeom>
          <a:noFill/>
        </p:spPr>
        <p:txBody>
          <a:bodyPr wrap="square" rtlCol="0">
            <a:spAutoFit/>
          </a:bodyPr>
          <a:lstStyle/>
          <a:p>
            <a:pPr algn="just">
              <a:lnSpc>
                <a:spcPct val="114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您的内容打在这里，或者通过复制您的文本后，在此框中选择粘贴，并选择只保留文字。</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54" name="椭圆 53"/>
          <p:cNvSpPr/>
          <p:nvPr/>
        </p:nvSpPr>
        <p:spPr>
          <a:xfrm>
            <a:off x="6309360" y="5195570"/>
            <a:ext cx="287020" cy="287020"/>
          </a:xfrm>
          <a:prstGeom prst="ellipse">
            <a:avLst/>
          </a:prstGeom>
          <a:solidFill>
            <a:srgbClr val="92C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915150" y="4872355"/>
            <a:ext cx="1682115" cy="460375"/>
          </a:xfrm>
          <a:prstGeom prst="rect">
            <a:avLst/>
          </a:prstGeom>
          <a:noFill/>
        </p:spPr>
        <p:txBody>
          <a:bodyPr wrap="square" rtlCol="0">
            <a:spAutoFit/>
          </a:bodyPr>
          <a:lstStyle/>
          <a:p>
            <a:pPr algn="l"/>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56" name="文本框 55"/>
          <p:cNvSpPr txBox="1"/>
          <p:nvPr/>
        </p:nvSpPr>
        <p:spPr>
          <a:xfrm>
            <a:off x="6915150" y="5332730"/>
            <a:ext cx="3372485" cy="931545"/>
          </a:xfrm>
          <a:prstGeom prst="rect">
            <a:avLst/>
          </a:prstGeom>
          <a:noFill/>
        </p:spPr>
        <p:txBody>
          <a:bodyPr wrap="square" rtlCol="0">
            <a:spAutoFit/>
          </a:bodyPr>
          <a:lstStyle/>
          <a:p>
            <a:pPr algn="just">
              <a:lnSpc>
                <a:spcPct val="114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字魂59号-创粗黑" panose="00000500000000000000" pitchFamily="2" charset="-122"/>
              </a:rPr>
              <a:t>您的内容打在这里，或者通过复制您的文本后，在此框中选择粘贴，并选择只保留文字。</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57" name="直接连接符 56"/>
          <p:cNvCxnSpPr>
            <a:stCxn id="40" idx="4"/>
          </p:cNvCxnSpPr>
          <p:nvPr/>
        </p:nvCxnSpPr>
        <p:spPr>
          <a:xfrm>
            <a:off x="1413510" y="2192020"/>
            <a:ext cx="0" cy="1358265"/>
          </a:xfrm>
          <a:prstGeom prst="line">
            <a:avLst/>
          </a:prstGeom>
          <a:ln>
            <a:solidFill>
              <a:srgbClr val="92CBF4"/>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endCxn id="50" idx="0"/>
          </p:cNvCxnSpPr>
          <p:nvPr/>
        </p:nvCxnSpPr>
        <p:spPr>
          <a:xfrm>
            <a:off x="1413510" y="3837305"/>
            <a:ext cx="0" cy="1358265"/>
          </a:xfrm>
          <a:prstGeom prst="line">
            <a:avLst/>
          </a:prstGeom>
          <a:ln>
            <a:solidFill>
              <a:srgbClr val="92CBF4"/>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43" idx="4"/>
          </p:cNvCxnSpPr>
          <p:nvPr/>
        </p:nvCxnSpPr>
        <p:spPr>
          <a:xfrm>
            <a:off x="6452870" y="2192020"/>
            <a:ext cx="0" cy="1358265"/>
          </a:xfrm>
          <a:prstGeom prst="line">
            <a:avLst/>
          </a:prstGeom>
          <a:ln>
            <a:solidFill>
              <a:srgbClr val="92CBF4"/>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endCxn id="54" idx="0"/>
          </p:cNvCxnSpPr>
          <p:nvPr/>
        </p:nvCxnSpPr>
        <p:spPr>
          <a:xfrm>
            <a:off x="6452870" y="3837305"/>
            <a:ext cx="0" cy="1358265"/>
          </a:xfrm>
          <a:prstGeom prst="line">
            <a:avLst/>
          </a:prstGeom>
          <a:ln>
            <a:solidFill>
              <a:srgbClr val="92CBF4"/>
            </a:solidFill>
          </a:ln>
        </p:spPr>
        <p:style>
          <a:lnRef idx="1">
            <a:schemeClr val="accent1"/>
          </a:lnRef>
          <a:fillRef idx="0">
            <a:schemeClr val="accent1"/>
          </a:fillRef>
          <a:effectRef idx="0">
            <a:schemeClr val="accent1"/>
          </a:effectRef>
          <a:fontRef idx="minor">
            <a:schemeClr val="tx1"/>
          </a:fontRef>
        </p:style>
      </p:cxnSp>
      <p:sp>
        <p:nvSpPr>
          <p:cNvPr id="61" name="任意多边形 60"/>
          <p:cNvSpPr/>
          <p:nvPr/>
        </p:nvSpPr>
        <p:spPr>
          <a:xfrm rot="240000">
            <a:off x="1093470" y="3501390"/>
            <a:ext cx="667385" cy="373380"/>
          </a:xfrm>
          <a:custGeom>
            <a:avLst/>
            <a:gdLst>
              <a:gd name="connsiteX0" fmla="*/ 560 w 560"/>
              <a:gd name="connsiteY0" fmla="*/ 147 h 376"/>
              <a:gd name="connsiteX1" fmla="*/ 343 w 560"/>
              <a:gd name="connsiteY1" fmla="*/ 4 h 376"/>
              <a:gd name="connsiteX2" fmla="*/ 112 w 560"/>
              <a:gd name="connsiteY2" fmla="*/ 242 h 376"/>
              <a:gd name="connsiteX3" fmla="*/ 8 w 560"/>
              <a:gd name="connsiteY3" fmla="*/ 268 h 376"/>
              <a:gd name="connsiteX4" fmla="*/ 325 w 560"/>
              <a:gd name="connsiteY4" fmla="*/ 368 h 376"/>
              <a:gd name="connsiteX5" fmla="*/ 560 w 560"/>
              <a:gd name="connsiteY5" fmla="*/ 147 h 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 h="584">
                <a:moveTo>
                  <a:pt x="560" y="354"/>
                </a:moveTo>
                <a:cubicBezTo>
                  <a:pt x="561" y="343"/>
                  <a:pt x="556" y="324"/>
                  <a:pt x="554" y="319"/>
                </a:cubicBezTo>
                <a:lnTo>
                  <a:pt x="554" y="319"/>
                </a:lnTo>
                <a:lnTo>
                  <a:pt x="557" y="322"/>
                </a:lnTo>
                <a:lnTo>
                  <a:pt x="559" y="325"/>
                </a:lnTo>
                <a:lnTo>
                  <a:pt x="561" y="327"/>
                </a:lnTo>
                <a:cubicBezTo>
                  <a:pt x="583" y="356"/>
                  <a:pt x="643" y="367"/>
                  <a:pt x="686" y="366"/>
                </a:cubicBezTo>
                <a:cubicBezTo>
                  <a:pt x="868" y="390"/>
                  <a:pt x="1042" y="204"/>
                  <a:pt x="1042" y="53"/>
                </a:cubicBezTo>
                <a:cubicBezTo>
                  <a:pt x="1042" y="22"/>
                  <a:pt x="1027" y="1"/>
                  <a:pt x="1027" y="1"/>
                </a:cubicBezTo>
                <a:lnTo>
                  <a:pt x="1027" y="0"/>
                </a:lnTo>
                <a:lnTo>
                  <a:pt x="1026" y="0"/>
                </a:lnTo>
                <a:lnTo>
                  <a:pt x="1026" y="0"/>
                </a:lnTo>
                <a:lnTo>
                  <a:pt x="1025" y="0"/>
                </a:lnTo>
                <a:lnTo>
                  <a:pt x="1025" y="0"/>
                </a:lnTo>
                <a:lnTo>
                  <a:pt x="1024" y="1"/>
                </a:lnTo>
                <a:cubicBezTo>
                  <a:pt x="1023" y="2"/>
                  <a:pt x="1021" y="8"/>
                  <a:pt x="1021" y="10"/>
                </a:cubicBezTo>
                <a:cubicBezTo>
                  <a:pt x="1018" y="32"/>
                  <a:pt x="986" y="82"/>
                  <a:pt x="921" y="80"/>
                </a:cubicBezTo>
                <a:cubicBezTo>
                  <a:pt x="890" y="81"/>
                  <a:pt x="844" y="69"/>
                  <a:pt x="818" y="62"/>
                </a:cubicBezTo>
                <a:cubicBezTo>
                  <a:pt x="783" y="53"/>
                  <a:pt x="735" y="43"/>
                  <a:pt x="709" y="44"/>
                </a:cubicBezTo>
                <a:cubicBezTo>
                  <a:pt x="602" y="36"/>
                  <a:pt x="517" y="163"/>
                  <a:pt x="527" y="229"/>
                </a:cubicBezTo>
                <a:cubicBezTo>
                  <a:pt x="525" y="248"/>
                  <a:pt x="534" y="281"/>
                  <a:pt x="535" y="283"/>
                </a:cubicBezTo>
                <a:cubicBezTo>
                  <a:pt x="514" y="247"/>
                  <a:pt x="443" y="204"/>
                  <a:pt x="385" y="207"/>
                </a:cubicBezTo>
                <a:cubicBezTo>
                  <a:pt x="284" y="199"/>
                  <a:pt x="223" y="289"/>
                  <a:pt x="188" y="352"/>
                </a:cubicBezTo>
                <a:cubicBezTo>
                  <a:pt x="157" y="419"/>
                  <a:pt x="92" y="475"/>
                  <a:pt x="57" y="467"/>
                </a:cubicBezTo>
                <a:cubicBezTo>
                  <a:pt x="36" y="467"/>
                  <a:pt x="16" y="457"/>
                  <a:pt x="10" y="453"/>
                </a:cubicBezTo>
                <a:cubicBezTo>
                  <a:pt x="6" y="451"/>
                  <a:pt x="2" y="450"/>
                  <a:pt x="2" y="450"/>
                </a:cubicBezTo>
                <a:lnTo>
                  <a:pt x="1" y="450"/>
                </a:lnTo>
                <a:lnTo>
                  <a:pt x="1" y="450"/>
                </a:lnTo>
                <a:lnTo>
                  <a:pt x="0" y="450"/>
                </a:lnTo>
                <a:lnTo>
                  <a:pt x="0" y="451"/>
                </a:lnTo>
                <a:lnTo>
                  <a:pt x="0" y="451"/>
                </a:lnTo>
                <a:lnTo>
                  <a:pt x="0" y="452"/>
                </a:lnTo>
                <a:cubicBezTo>
                  <a:pt x="-20" y="485"/>
                  <a:pt x="139" y="593"/>
                  <a:pt x="258" y="583"/>
                </a:cubicBezTo>
                <a:cubicBezTo>
                  <a:pt x="390" y="587"/>
                  <a:pt x="561" y="446"/>
                  <a:pt x="561" y="358"/>
                </a:cubicBezTo>
                <a:lnTo>
                  <a:pt x="560" y="354"/>
                </a:lnTo>
                <a:close/>
              </a:path>
            </a:pathLst>
          </a:custGeom>
          <a:solidFill>
            <a:srgbClr val="64AAE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24" name="组合 223"/>
          <p:cNvGrpSpPr/>
          <p:nvPr/>
        </p:nvGrpSpPr>
        <p:grpSpPr>
          <a:xfrm>
            <a:off x="6139180" y="3485515"/>
            <a:ext cx="651510" cy="400685"/>
            <a:chOff x="12743" y="5822"/>
            <a:chExt cx="1023" cy="629"/>
          </a:xfrm>
        </p:grpSpPr>
        <p:sp>
          <p:nvSpPr>
            <p:cNvPr id="225" name="任意多边形 224"/>
            <p:cNvSpPr/>
            <p:nvPr/>
          </p:nvSpPr>
          <p:spPr>
            <a:xfrm>
              <a:off x="13318" y="5822"/>
              <a:ext cx="448" cy="508"/>
            </a:xfrm>
            <a:custGeom>
              <a:avLst/>
              <a:gdLst>
                <a:gd name="connsiteX0" fmla="*/ 0 w 448"/>
                <a:gd name="connsiteY0" fmla="*/ 256 h 507"/>
                <a:gd name="connsiteX1" fmla="*/ 142 w 448"/>
                <a:gd name="connsiteY1" fmla="*/ 83 h 507"/>
                <a:gd name="connsiteX2" fmla="*/ 333 w 448"/>
                <a:gd name="connsiteY2" fmla="*/ 16 h 507"/>
                <a:gd name="connsiteX3" fmla="*/ 442 w 448"/>
                <a:gd name="connsiteY3" fmla="*/ 241 h 507"/>
                <a:gd name="connsiteX4" fmla="*/ 363 w 448"/>
                <a:gd name="connsiteY4" fmla="*/ 507 h 507"/>
                <a:gd name="connsiteX5" fmla="*/ 0 w 448"/>
                <a:gd name="connsiteY5" fmla="*/ 357 h 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 h="508">
                  <a:moveTo>
                    <a:pt x="0" y="256"/>
                  </a:moveTo>
                  <a:cubicBezTo>
                    <a:pt x="29" y="223"/>
                    <a:pt x="84" y="133"/>
                    <a:pt x="142" y="83"/>
                  </a:cubicBezTo>
                  <a:cubicBezTo>
                    <a:pt x="200" y="33"/>
                    <a:pt x="281" y="-30"/>
                    <a:pt x="333" y="16"/>
                  </a:cubicBezTo>
                  <a:cubicBezTo>
                    <a:pt x="385" y="62"/>
                    <a:pt x="426" y="144"/>
                    <a:pt x="442" y="241"/>
                  </a:cubicBezTo>
                  <a:cubicBezTo>
                    <a:pt x="458" y="338"/>
                    <a:pt x="446" y="496"/>
                    <a:pt x="363" y="507"/>
                  </a:cubicBezTo>
                  <a:cubicBezTo>
                    <a:pt x="280" y="518"/>
                    <a:pt x="101" y="421"/>
                    <a:pt x="0" y="357"/>
                  </a:cubicBezTo>
                </a:path>
              </a:pathLst>
            </a:custGeom>
            <a:solidFill>
              <a:srgbClr val="80C7F7"/>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6" name="任意多边形 225"/>
            <p:cNvSpPr/>
            <p:nvPr/>
          </p:nvSpPr>
          <p:spPr>
            <a:xfrm rot="20220000" flipH="1">
              <a:off x="12743" y="5943"/>
              <a:ext cx="450" cy="508"/>
            </a:xfrm>
            <a:custGeom>
              <a:avLst/>
              <a:gdLst>
                <a:gd name="connsiteX0" fmla="*/ 2 w 450"/>
                <a:gd name="connsiteY0" fmla="*/ 256 h 507"/>
                <a:gd name="connsiteX1" fmla="*/ 144 w 450"/>
                <a:gd name="connsiteY1" fmla="*/ 83 h 507"/>
                <a:gd name="connsiteX2" fmla="*/ 335 w 450"/>
                <a:gd name="connsiteY2" fmla="*/ 16 h 507"/>
                <a:gd name="connsiteX3" fmla="*/ 444 w 450"/>
                <a:gd name="connsiteY3" fmla="*/ 241 h 507"/>
                <a:gd name="connsiteX4" fmla="*/ 365 w 450"/>
                <a:gd name="connsiteY4" fmla="*/ 507 h 507"/>
                <a:gd name="connsiteX5" fmla="*/ 0 w 450"/>
                <a:gd name="connsiteY5" fmla="*/ 351 h 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 h="508">
                  <a:moveTo>
                    <a:pt x="2" y="256"/>
                  </a:moveTo>
                  <a:cubicBezTo>
                    <a:pt x="31" y="223"/>
                    <a:pt x="86" y="133"/>
                    <a:pt x="144" y="83"/>
                  </a:cubicBezTo>
                  <a:cubicBezTo>
                    <a:pt x="202" y="33"/>
                    <a:pt x="283" y="-30"/>
                    <a:pt x="335" y="16"/>
                  </a:cubicBezTo>
                  <a:cubicBezTo>
                    <a:pt x="387" y="62"/>
                    <a:pt x="428" y="144"/>
                    <a:pt x="444" y="241"/>
                  </a:cubicBezTo>
                  <a:cubicBezTo>
                    <a:pt x="460" y="338"/>
                    <a:pt x="448" y="496"/>
                    <a:pt x="365" y="507"/>
                  </a:cubicBezTo>
                  <a:cubicBezTo>
                    <a:pt x="282" y="518"/>
                    <a:pt x="74" y="389"/>
                    <a:pt x="0" y="351"/>
                  </a:cubicBezTo>
                </a:path>
              </a:pathLst>
            </a:custGeom>
            <a:solidFill>
              <a:srgbClr val="80C7F7"/>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7" name="椭圆 226"/>
            <p:cNvSpPr/>
            <p:nvPr/>
          </p:nvSpPr>
          <p:spPr>
            <a:xfrm>
              <a:off x="13155" y="6046"/>
              <a:ext cx="206" cy="206"/>
            </a:xfrm>
            <a:prstGeom prst="ellipse">
              <a:avLst/>
            </a:prstGeom>
            <a:solidFill>
              <a:srgbClr val="64A9E5"/>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PA" val="v5.2.10"/>
</p:tagLst>
</file>

<file path=ppt/tags/tag101.xml><?xml version="1.0" encoding="utf-8"?>
<p:tagLst xmlns:a="http://schemas.openxmlformats.org/drawingml/2006/main" xmlns:r="http://schemas.openxmlformats.org/officeDocument/2006/relationships" xmlns:p="http://schemas.openxmlformats.org/presentationml/2006/main">
  <p:tag name="PA" val="v5.2.10"/>
</p:tagLst>
</file>

<file path=ppt/tags/tag102.xml><?xml version="1.0" encoding="utf-8"?>
<p:tagLst xmlns:a="http://schemas.openxmlformats.org/drawingml/2006/main" xmlns:r="http://schemas.openxmlformats.org/officeDocument/2006/relationships" xmlns:p="http://schemas.openxmlformats.org/presentationml/2006/main">
  <p:tag name="PA" val="v5.2.10"/>
</p:tagLst>
</file>

<file path=ppt/tags/tag103.xml><?xml version="1.0" encoding="utf-8"?>
<p:tagLst xmlns:a="http://schemas.openxmlformats.org/drawingml/2006/main" xmlns:r="http://schemas.openxmlformats.org/officeDocument/2006/relationships" xmlns:p="http://schemas.openxmlformats.org/presentationml/2006/main">
  <p:tag name="PA" val="v5.2.10"/>
</p:tagLst>
</file>

<file path=ppt/tags/tag104.xml><?xml version="1.0" encoding="utf-8"?>
<p:tagLst xmlns:a="http://schemas.openxmlformats.org/drawingml/2006/main" xmlns:r="http://schemas.openxmlformats.org/officeDocument/2006/relationships" xmlns:p="http://schemas.openxmlformats.org/presentationml/2006/main">
  <p:tag name="PA" val="v5.2.10"/>
</p:tagLst>
</file>

<file path=ppt/tags/tag105.xml><?xml version="1.0" encoding="utf-8"?>
<p:tagLst xmlns:a="http://schemas.openxmlformats.org/drawingml/2006/main" xmlns:r="http://schemas.openxmlformats.org/officeDocument/2006/relationships" xmlns:p="http://schemas.openxmlformats.org/presentationml/2006/main">
  <p:tag name="PA" val="v5.2.10"/>
</p:tagLst>
</file>

<file path=ppt/tags/tag106.xml><?xml version="1.0" encoding="utf-8"?>
<p:tagLst xmlns:a="http://schemas.openxmlformats.org/drawingml/2006/main" xmlns:r="http://schemas.openxmlformats.org/officeDocument/2006/relationships" xmlns:p="http://schemas.openxmlformats.org/presentationml/2006/main">
  <p:tag name="PA" val="v5.2.10"/>
</p:tagLst>
</file>

<file path=ppt/tags/tag107.xml><?xml version="1.0" encoding="utf-8"?>
<p:tagLst xmlns:a="http://schemas.openxmlformats.org/drawingml/2006/main" xmlns:r="http://schemas.openxmlformats.org/officeDocument/2006/relationships" xmlns:p="http://schemas.openxmlformats.org/presentationml/2006/main">
  <p:tag name="PA" val="v5.2.10"/>
</p:tagLst>
</file>

<file path=ppt/tags/tag108.xml><?xml version="1.0" encoding="utf-8"?>
<p:tagLst xmlns:a="http://schemas.openxmlformats.org/drawingml/2006/main" xmlns:r="http://schemas.openxmlformats.org/officeDocument/2006/relationships" xmlns:p="http://schemas.openxmlformats.org/presentationml/2006/main">
  <p:tag name="PA" val="v5.2.10"/>
</p:tagLst>
</file>

<file path=ppt/tags/tag109.xml><?xml version="1.0" encoding="utf-8"?>
<p:tagLst xmlns:a="http://schemas.openxmlformats.org/drawingml/2006/main" xmlns:r="http://schemas.openxmlformats.org/officeDocument/2006/relationships" xmlns:p="http://schemas.openxmlformats.org/presentationml/2006/main">
  <p:tag name="PA" val="v5.2.1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PA" val="v5.2.10"/>
</p:tagLst>
</file>

<file path=ppt/tags/tag111.xml><?xml version="1.0" encoding="utf-8"?>
<p:tagLst xmlns:a="http://schemas.openxmlformats.org/drawingml/2006/main" xmlns:r="http://schemas.openxmlformats.org/officeDocument/2006/relationships" xmlns:p="http://schemas.openxmlformats.org/presentationml/2006/main">
  <p:tag name="PA" val="v5.2.10"/>
</p:tagLst>
</file>

<file path=ppt/tags/tag112.xml><?xml version="1.0" encoding="utf-8"?>
<p:tagLst xmlns:a="http://schemas.openxmlformats.org/drawingml/2006/main" xmlns:r="http://schemas.openxmlformats.org/officeDocument/2006/relationships" xmlns:p="http://schemas.openxmlformats.org/presentationml/2006/main">
  <p:tag name="PA" val="v5.2.10"/>
</p:tagLst>
</file>

<file path=ppt/tags/tag113.xml><?xml version="1.0" encoding="utf-8"?>
<p:tagLst xmlns:a="http://schemas.openxmlformats.org/drawingml/2006/main" xmlns:r="http://schemas.openxmlformats.org/officeDocument/2006/relationships" xmlns:p="http://schemas.openxmlformats.org/presentationml/2006/main">
  <p:tag name="PA" val="v5.2.10"/>
</p:tagLst>
</file>

<file path=ppt/tags/tag114.xml><?xml version="1.0" encoding="utf-8"?>
<p:tagLst xmlns:a="http://schemas.openxmlformats.org/drawingml/2006/main" xmlns:r="http://schemas.openxmlformats.org/officeDocument/2006/relationships" xmlns:p="http://schemas.openxmlformats.org/presentationml/2006/main">
  <p:tag name="PA" val="v5.2.10"/>
</p:tagLst>
</file>

<file path=ppt/tags/tag115.xml><?xml version="1.0" encoding="utf-8"?>
<p:tagLst xmlns:a="http://schemas.openxmlformats.org/drawingml/2006/main" xmlns:r="http://schemas.openxmlformats.org/officeDocument/2006/relationships" xmlns:p="http://schemas.openxmlformats.org/presentationml/2006/main">
  <p:tag name="PA" val="v5.2.10"/>
</p:tagLst>
</file>

<file path=ppt/tags/tag116.xml><?xml version="1.0" encoding="utf-8"?>
<p:tagLst xmlns:a="http://schemas.openxmlformats.org/drawingml/2006/main" xmlns:r="http://schemas.openxmlformats.org/officeDocument/2006/relationships" xmlns:p="http://schemas.openxmlformats.org/presentationml/2006/main">
  <p:tag name="PA" val="v5.2.10"/>
</p:tagLst>
</file>

<file path=ppt/tags/tag117.xml><?xml version="1.0" encoding="utf-8"?>
<p:tagLst xmlns:a="http://schemas.openxmlformats.org/drawingml/2006/main" xmlns:r="http://schemas.openxmlformats.org/officeDocument/2006/relationships" xmlns:p="http://schemas.openxmlformats.org/presentationml/2006/main">
  <p:tag name="PA" val="v5.2.10"/>
</p:tagLst>
</file>

<file path=ppt/tags/tag118.xml><?xml version="1.0" encoding="utf-8"?>
<p:tagLst xmlns:a="http://schemas.openxmlformats.org/drawingml/2006/main" xmlns:r="http://schemas.openxmlformats.org/officeDocument/2006/relationships" xmlns:p="http://schemas.openxmlformats.org/presentationml/2006/main">
  <p:tag name="PA" val="v5.2.10"/>
</p:tagLst>
</file>

<file path=ppt/tags/tag119.xml><?xml version="1.0" encoding="utf-8"?>
<p:tagLst xmlns:a="http://schemas.openxmlformats.org/drawingml/2006/main" xmlns:r="http://schemas.openxmlformats.org/officeDocument/2006/relationships" xmlns:p="http://schemas.openxmlformats.org/presentationml/2006/main">
  <p:tag name="PA" val="v5.2.1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PA" val="v5.2.10"/>
</p:tagLst>
</file>

<file path=ppt/tags/tag121.xml><?xml version="1.0" encoding="utf-8"?>
<p:tagLst xmlns:a="http://schemas.openxmlformats.org/drawingml/2006/main" xmlns:r="http://schemas.openxmlformats.org/officeDocument/2006/relationships" xmlns:p="http://schemas.openxmlformats.org/presentationml/2006/main">
  <p:tag name="PA" val="v5.2.10"/>
</p:tagLst>
</file>

<file path=ppt/tags/tag122.xml><?xml version="1.0" encoding="utf-8"?>
<p:tagLst xmlns:a="http://schemas.openxmlformats.org/drawingml/2006/main" xmlns:r="http://schemas.openxmlformats.org/officeDocument/2006/relationships" xmlns:p="http://schemas.openxmlformats.org/presentationml/2006/main">
  <p:tag name="PA" val="v5.2.10"/>
</p:tagLst>
</file>

<file path=ppt/tags/tag123.xml><?xml version="1.0" encoding="utf-8"?>
<p:tagLst xmlns:a="http://schemas.openxmlformats.org/drawingml/2006/main" xmlns:r="http://schemas.openxmlformats.org/officeDocument/2006/relationships" xmlns:p="http://schemas.openxmlformats.org/presentationml/2006/main">
  <p:tag name="PA" val="v5.2.10"/>
</p:tagLst>
</file>

<file path=ppt/tags/tag124.xml><?xml version="1.0" encoding="utf-8"?>
<p:tagLst xmlns:a="http://schemas.openxmlformats.org/drawingml/2006/main" xmlns:r="http://schemas.openxmlformats.org/officeDocument/2006/relationships" xmlns:p="http://schemas.openxmlformats.org/presentationml/2006/main">
  <p:tag name="PA" val="v5.2.10"/>
</p:tagLst>
</file>

<file path=ppt/tags/tag125.xml><?xml version="1.0" encoding="utf-8"?>
<p:tagLst xmlns:a="http://schemas.openxmlformats.org/drawingml/2006/main" xmlns:r="http://schemas.openxmlformats.org/officeDocument/2006/relationships" xmlns:p="http://schemas.openxmlformats.org/presentationml/2006/main">
  <p:tag name="PA" val="v5.2.10"/>
</p:tagLst>
</file>

<file path=ppt/tags/tag126.xml><?xml version="1.0" encoding="utf-8"?>
<p:tagLst xmlns:a="http://schemas.openxmlformats.org/drawingml/2006/main" xmlns:r="http://schemas.openxmlformats.org/officeDocument/2006/relationships" xmlns:p="http://schemas.openxmlformats.org/presentationml/2006/main">
  <p:tag name="PA" val="v5.2.10"/>
</p:tagLst>
</file>

<file path=ppt/tags/tag127.xml><?xml version="1.0" encoding="utf-8"?>
<p:tagLst xmlns:a="http://schemas.openxmlformats.org/drawingml/2006/main" xmlns:r="http://schemas.openxmlformats.org/officeDocument/2006/relationships" xmlns:p="http://schemas.openxmlformats.org/presentationml/2006/main">
  <p:tag name="PA" val="v5.2.10"/>
</p:tagLst>
</file>

<file path=ppt/tags/tag128.xml><?xml version="1.0" encoding="utf-8"?>
<p:tagLst xmlns:a="http://schemas.openxmlformats.org/drawingml/2006/main" xmlns:r="http://schemas.openxmlformats.org/officeDocument/2006/relationships" xmlns:p="http://schemas.openxmlformats.org/presentationml/2006/main">
  <p:tag name="PA" val="v5.2.10"/>
</p:tagLst>
</file>

<file path=ppt/tags/tag129.xml><?xml version="1.0" encoding="utf-8"?>
<p:tagLst xmlns:a="http://schemas.openxmlformats.org/drawingml/2006/main" xmlns:r="http://schemas.openxmlformats.org/officeDocument/2006/relationships" xmlns:p="http://schemas.openxmlformats.org/presentationml/2006/main">
  <p:tag name="PA" val="v5.2.10"/>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PA" val="v5.2.10"/>
</p:tagLst>
</file>

<file path=ppt/tags/tag131.xml><?xml version="1.0" encoding="utf-8"?>
<p:tagLst xmlns:a="http://schemas.openxmlformats.org/drawingml/2006/main" xmlns:r="http://schemas.openxmlformats.org/officeDocument/2006/relationships" xmlns:p="http://schemas.openxmlformats.org/presentationml/2006/main">
  <p:tag name="PA" val="v5.2.10"/>
</p:tagLst>
</file>

<file path=ppt/tags/tag132.xml><?xml version="1.0" encoding="utf-8"?>
<p:tagLst xmlns:a="http://schemas.openxmlformats.org/drawingml/2006/main" xmlns:r="http://schemas.openxmlformats.org/officeDocument/2006/relationships" xmlns:p="http://schemas.openxmlformats.org/presentationml/2006/main">
  <p:tag name="PA" val="v5.2.10"/>
</p:tagLst>
</file>

<file path=ppt/tags/tag133.xml><?xml version="1.0" encoding="utf-8"?>
<p:tagLst xmlns:a="http://schemas.openxmlformats.org/drawingml/2006/main" xmlns:r="http://schemas.openxmlformats.org/officeDocument/2006/relationships" xmlns:p="http://schemas.openxmlformats.org/presentationml/2006/main">
  <p:tag name="PA" val="v5.2.10"/>
</p:tagLst>
</file>

<file path=ppt/tags/tag134.xml><?xml version="1.0" encoding="utf-8"?>
<p:tagLst xmlns:a="http://schemas.openxmlformats.org/drawingml/2006/main" xmlns:r="http://schemas.openxmlformats.org/officeDocument/2006/relationships" xmlns:p="http://schemas.openxmlformats.org/presentationml/2006/main">
  <p:tag name="PA" val="v5.2.10"/>
</p:tagLst>
</file>

<file path=ppt/tags/tag135.xml><?xml version="1.0" encoding="utf-8"?>
<p:tagLst xmlns:a="http://schemas.openxmlformats.org/drawingml/2006/main" xmlns:r="http://schemas.openxmlformats.org/officeDocument/2006/relationships" xmlns:p="http://schemas.openxmlformats.org/presentationml/2006/main">
  <p:tag name="PA" val="v5.2.10"/>
</p:tagLst>
</file>

<file path=ppt/tags/tag136.xml><?xml version="1.0" encoding="utf-8"?>
<p:tagLst xmlns:a="http://schemas.openxmlformats.org/drawingml/2006/main" xmlns:r="http://schemas.openxmlformats.org/officeDocument/2006/relationships" xmlns:p="http://schemas.openxmlformats.org/presentationml/2006/main">
  <p:tag name="PA" val="v5.2.10"/>
</p:tagLst>
</file>

<file path=ppt/tags/tag137.xml><?xml version="1.0" encoding="utf-8"?>
<p:tagLst xmlns:a="http://schemas.openxmlformats.org/drawingml/2006/main" xmlns:r="http://schemas.openxmlformats.org/officeDocument/2006/relationships" xmlns:p="http://schemas.openxmlformats.org/presentationml/2006/main">
  <p:tag name="PA" val="v5.2.10"/>
</p:tagLst>
</file>

<file path=ppt/tags/tag138.xml><?xml version="1.0" encoding="utf-8"?>
<p:tagLst xmlns:a="http://schemas.openxmlformats.org/drawingml/2006/main" xmlns:r="http://schemas.openxmlformats.org/officeDocument/2006/relationships" xmlns:p="http://schemas.openxmlformats.org/presentationml/2006/main">
  <p:tag name="PA" val="v5.2.10"/>
</p:tagLst>
</file>

<file path=ppt/tags/tag139.xml><?xml version="1.0" encoding="utf-8"?>
<p:tagLst xmlns:a="http://schemas.openxmlformats.org/drawingml/2006/main" xmlns:r="http://schemas.openxmlformats.org/officeDocument/2006/relationships" xmlns:p="http://schemas.openxmlformats.org/presentationml/2006/main">
  <p:tag name="PA" val="v5.2.10"/>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PA" val="v5.2.10"/>
</p:tagLst>
</file>

<file path=ppt/tags/tag141.xml><?xml version="1.0" encoding="utf-8"?>
<p:tagLst xmlns:a="http://schemas.openxmlformats.org/drawingml/2006/main" xmlns:r="http://schemas.openxmlformats.org/officeDocument/2006/relationships" xmlns:p="http://schemas.openxmlformats.org/presentationml/2006/main">
  <p:tag name="PA" val="v5.2.10"/>
</p:tagLst>
</file>

<file path=ppt/tags/tag142.xml><?xml version="1.0" encoding="utf-8"?>
<p:tagLst xmlns:a="http://schemas.openxmlformats.org/drawingml/2006/main" xmlns:r="http://schemas.openxmlformats.org/officeDocument/2006/relationships" xmlns:p="http://schemas.openxmlformats.org/presentationml/2006/main">
  <p:tag name="PA" val="v5.2.10"/>
</p:tagLst>
</file>

<file path=ppt/tags/tag143.xml><?xml version="1.0" encoding="utf-8"?>
<p:tagLst xmlns:a="http://schemas.openxmlformats.org/drawingml/2006/main" xmlns:r="http://schemas.openxmlformats.org/officeDocument/2006/relationships" xmlns:p="http://schemas.openxmlformats.org/presentationml/2006/main">
  <p:tag name="PA" val="v5.2.10"/>
</p:tagLst>
</file>

<file path=ppt/tags/tag144.xml><?xml version="1.0" encoding="utf-8"?>
<p:tagLst xmlns:a="http://schemas.openxmlformats.org/drawingml/2006/main" xmlns:r="http://schemas.openxmlformats.org/officeDocument/2006/relationships" xmlns:p="http://schemas.openxmlformats.org/presentationml/2006/main">
  <p:tag name="PA" val="v5.2.10"/>
</p:tagLst>
</file>

<file path=ppt/tags/tag145.xml><?xml version="1.0" encoding="utf-8"?>
<p:tagLst xmlns:a="http://schemas.openxmlformats.org/drawingml/2006/main" xmlns:r="http://schemas.openxmlformats.org/officeDocument/2006/relationships" xmlns:p="http://schemas.openxmlformats.org/presentationml/2006/main">
  <p:tag name="PA" val="v5.2.10"/>
</p:tagLst>
</file>

<file path=ppt/tags/tag146.xml><?xml version="1.0" encoding="utf-8"?>
<p:tagLst xmlns:a="http://schemas.openxmlformats.org/drawingml/2006/main" xmlns:r="http://schemas.openxmlformats.org/officeDocument/2006/relationships" xmlns:p="http://schemas.openxmlformats.org/presentationml/2006/main">
  <p:tag name="PA" val="v5.2.10"/>
</p:tagLst>
</file>

<file path=ppt/tags/tag147.xml><?xml version="1.0" encoding="utf-8"?>
<p:tagLst xmlns:a="http://schemas.openxmlformats.org/drawingml/2006/main" xmlns:r="http://schemas.openxmlformats.org/officeDocument/2006/relationships" xmlns:p="http://schemas.openxmlformats.org/presentationml/2006/main">
  <p:tag name="PA" val="v5.2.10"/>
</p:tagLst>
</file>

<file path=ppt/tags/tag148.xml><?xml version="1.0" encoding="utf-8"?>
<p:tagLst xmlns:a="http://schemas.openxmlformats.org/drawingml/2006/main" xmlns:r="http://schemas.openxmlformats.org/officeDocument/2006/relationships" xmlns:p="http://schemas.openxmlformats.org/presentationml/2006/main">
  <p:tag name="PA" val="v5.2.10"/>
</p:tagLst>
</file>

<file path=ppt/tags/tag149.xml><?xml version="1.0" encoding="utf-8"?>
<p:tagLst xmlns:a="http://schemas.openxmlformats.org/drawingml/2006/main" xmlns:r="http://schemas.openxmlformats.org/officeDocument/2006/relationships" xmlns:p="http://schemas.openxmlformats.org/presentationml/2006/main">
  <p:tag name="PA" val="v5.2.10"/>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PA" val="v5.2.10"/>
</p:tagLst>
</file>

<file path=ppt/tags/tag151.xml><?xml version="1.0" encoding="utf-8"?>
<p:tagLst xmlns:a="http://schemas.openxmlformats.org/drawingml/2006/main" xmlns:r="http://schemas.openxmlformats.org/officeDocument/2006/relationships" xmlns:p="http://schemas.openxmlformats.org/presentationml/2006/main">
  <p:tag name="PA" val="v5.2.10"/>
</p:tagLst>
</file>

<file path=ppt/tags/tag152.xml><?xml version="1.0" encoding="utf-8"?>
<p:tagLst xmlns:a="http://schemas.openxmlformats.org/drawingml/2006/main" xmlns:r="http://schemas.openxmlformats.org/officeDocument/2006/relationships" xmlns:p="http://schemas.openxmlformats.org/presentationml/2006/main">
  <p:tag name="PA" val="v5.2.10"/>
</p:tagLst>
</file>

<file path=ppt/tags/tag153.xml><?xml version="1.0" encoding="utf-8"?>
<p:tagLst xmlns:a="http://schemas.openxmlformats.org/drawingml/2006/main" xmlns:r="http://schemas.openxmlformats.org/officeDocument/2006/relationships" xmlns:p="http://schemas.openxmlformats.org/presentationml/2006/main">
  <p:tag name="PA" val="v5.2.10"/>
</p:tagLst>
</file>

<file path=ppt/tags/tag154.xml><?xml version="1.0" encoding="utf-8"?>
<p:tagLst xmlns:a="http://schemas.openxmlformats.org/drawingml/2006/main" xmlns:r="http://schemas.openxmlformats.org/officeDocument/2006/relationships" xmlns:p="http://schemas.openxmlformats.org/presentationml/2006/main">
  <p:tag name="PA" val="v5.2.10"/>
</p:tagLst>
</file>

<file path=ppt/tags/tag155.xml><?xml version="1.0" encoding="utf-8"?>
<p:tagLst xmlns:a="http://schemas.openxmlformats.org/drawingml/2006/main" xmlns:r="http://schemas.openxmlformats.org/officeDocument/2006/relationships" xmlns:p="http://schemas.openxmlformats.org/presentationml/2006/main">
  <p:tag name="PA" val="v5.2.10"/>
</p:tagLst>
</file>

<file path=ppt/tags/tag156.xml><?xml version="1.0" encoding="utf-8"?>
<p:tagLst xmlns:a="http://schemas.openxmlformats.org/drawingml/2006/main" xmlns:r="http://schemas.openxmlformats.org/officeDocument/2006/relationships" xmlns:p="http://schemas.openxmlformats.org/presentationml/2006/main">
  <p:tag name="PA" val="v5.2.10"/>
</p:tagLst>
</file>

<file path=ppt/tags/tag157.xml><?xml version="1.0" encoding="utf-8"?>
<p:tagLst xmlns:a="http://schemas.openxmlformats.org/drawingml/2006/main" xmlns:r="http://schemas.openxmlformats.org/officeDocument/2006/relationships" xmlns:p="http://schemas.openxmlformats.org/presentationml/2006/main">
  <p:tag name="PA" val="v5.2.10"/>
</p:tagLst>
</file>

<file path=ppt/tags/tag158.xml><?xml version="1.0" encoding="utf-8"?>
<p:tagLst xmlns:a="http://schemas.openxmlformats.org/drawingml/2006/main" xmlns:r="http://schemas.openxmlformats.org/officeDocument/2006/relationships" xmlns:p="http://schemas.openxmlformats.org/presentationml/2006/main">
  <p:tag name="PA" val="v5.2.10"/>
</p:tagLst>
</file>

<file path=ppt/tags/tag159.xml><?xml version="1.0" encoding="utf-8"?>
<p:tagLst xmlns:a="http://schemas.openxmlformats.org/drawingml/2006/main" xmlns:r="http://schemas.openxmlformats.org/officeDocument/2006/relationships" xmlns:p="http://schemas.openxmlformats.org/presentationml/2006/main">
  <p:tag name="PA" val="v5.2.10"/>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PA" val="v5.2.10"/>
</p:tagLst>
</file>

<file path=ppt/tags/tag62.xml><?xml version="1.0" encoding="utf-8"?>
<p:tagLst xmlns:a="http://schemas.openxmlformats.org/drawingml/2006/main" xmlns:r="http://schemas.openxmlformats.org/officeDocument/2006/relationships" xmlns:p="http://schemas.openxmlformats.org/presentationml/2006/main">
  <p:tag name="PA" val="v5.2.10"/>
</p:tagLst>
</file>

<file path=ppt/tags/tag63.xml><?xml version="1.0" encoding="utf-8"?>
<p:tagLst xmlns:a="http://schemas.openxmlformats.org/drawingml/2006/main" xmlns:r="http://schemas.openxmlformats.org/officeDocument/2006/relationships" xmlns:p="http://schemas.openxmlformats.org/presentationml/2006/main">
  <p:tag name="PA" val="v5.2.10"/>
</p:tagLst>
</file>

<file path=ppt/tags/tag64.xml><?xml version="1.0" encoding="utf-8"?>
<p:tagLst xmlns:a="http://schemas.openxmlformats.org/drawingml/2006/main" xmlns:r="http://schemas.openxmlformats.org/officeDocument/2006/relationships" xmlns:p="http://schemas.openxmlformats.org/presentationml/2006/main">
  <p:tag name="PA" val="v5.2.10"/>
</p:tagLst>
</file>

<file path=ppt/tags/tag65.xml><?xml version="1.0" encoding="utf-8"?>
<p:tagLst xmlns:a="http://schemas.openxmlformats.org/drawingml/2006/main" xmlns:r="http://schemas.openxmlformats.org/officeDocument/2006/relationships" xmlns:p="http://schemas.openxmlformats.org/presentationml/2006/main">
  <p:tag name="PA" val="v5.2.10"/>
</p:tagLst>
</file>

<file path=ppt/tags/tag66.xml><?xml version="1.0" encoding="utf-8"?>
<p:tagLst xmlns:a="http://schemas.openxmlformats.org/drawingml/2006/main" xmlns:r="http://schemas.openxmlformats.org/officeDocument/2006/relationships" xmlns:p="http://schemas.openxmlformats.org/presentationml/2006/main">
  <p:tag name="PA" val="v5.2.10"/>
</p:tagLst>
</file>

<file path=ppt/tags/tag67.xml><?xml version="1.0" encoding="utf-8"?>
<p:tagLst xmlns:a="http://schemas.openxmlformats.org/drawingml/2006/main" xmlns:r="http://schemas.openxmlformats.org/officeDocument/2006/relationships" xmlns:p="http://schemas.openxmlformats.org/presentationml/2006/main">
  <p:tag name="PA" val="v5.2.10"/>
</p:tagLst>
</file>

<file path=ppt/tags/tag68.xml><?xml version="1.0" encoding="utf-8"?>
<p:tagLst xmlns:a="http://schemas.openxmlformats.org/drawingml/2006/main" xmlns:r="http://schemas.openxmlformats.org/officeDocument/2006/relationships" xmlns:p="http://schemas.openxmlformats.org/presentationml/2006/main">
  <p:tag name="PA" val="v5.2.10"/>
</p:tagLst>
</file>

<file path=ppt/tags/tag69.xml><?xml version="1.0" encoding="utf-8"?>
<p:tagLst xmlns:a="http://schemas.openxmlformats.org/drawingml/2006/main" xmlns:r="http://schemas.openxmlformats.org/officeDocument/2006/relationships" xmlns:p="http://schemas.openxmlformats.org/presentationml/2006/main">
  <p:tag name="PA" val="v5.2.1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PA" val="v5.2.10"/>
</p:tagLst>
</file>

<file path=ppt/tags/tag71.xml><?xml version="1.0" encoding="utf-8"?>
<p:tagLst xmlns:a="http://schemas.openxmlformats.org/drawingml/2006/main" xmlns:r="http://schemas.openxmlformats.org/officeDocument/2006/relationships" xmlns:p="http://schemas.openxmlformats.org/presentationml/2006/main">
  <p:tag name="PA" val="v5.2.10"/>
</p:tagLst>
</file>

<file path=ppt/tags/tag72.xml><?xml version="1.0" encoding="utf-8"?>
<p:tagLst xmlns:a="http://schemas.openxmlformats.org/drawingml/2006/main" xmlns:r="http://schemas.openxmlformats.org/officeDocument/2006/relationships" xmlns:p="http://schemas.openxmlformats.org/presentationml/2006/main">
  <p:tag name="PA" val="v5.2.10"/>
</p:tagLst>
</file>

<file path=ppt/tags/tag73.xml><?xml version="1.0" encoding="utf-8"?>
<p:tagLst xmlns:a="http://schemas.openxmlformats.org/drawingml/2006/main" xmlns:r="http://schemas.openxmlformats.org/officeDocument/2006/relationships" xmlns:p="http://schemas.openxmlformats.org/presentationml/2006/main">
  <p:tag name="PA" val="v5.2.10"/>
</p:tagLst>
</file>

<file path=ppt/tags/tag74.xml><?xml version="1.0" encoding="utf-8"?>
<p:tagLst xmlns:a="http://schemas.openxmlformats.org/drawingml/2006/main" xmlns:r="http://schemas.openxmlformats.org/officeDocument/2006/relationships" xmlns:p="http://schemas.openxmlformats.org/presentationml/2006/main">
  <p:tag name="PA" val="v5.2.10"/>
</p:tagLst>
</file>

<file path=ppt/tags/tag75.xml><?xml version="1.0" encoding="utf-8"?>
<p:tagLst xmlns:a="http://schemas.openxmlformats.org/drawingml/2006/main" xmlns:r="http://schemas.openxmlformats.org/officeDocument/2006/relationships" xmlns:p="http://schemas.openxmlformats.org/presentationml/2006/main">
  <p:tag name="PA" val="v5.2.10"/>
</p:tagLst>
</file>

<file path=ppt/tags/tag76.xml><?xml version="1.0" encoding="utf-8"?>
<p:tagLst xmlns:a="http://schemas.openxmlformats.org/drawingml/2006/main" xmlns:r="http://schemas.openxmlformats.org/officeDocument/2006/relationships" xmlns:p="http://schemas.openxmlformats.org/presentationml/2006/main">
  <p:tag name="PA" val="v5.2.10"/>
</p:tagLst>
</file>

<file path=ppt/tags/tag77.xml><?xml version="1.0" encoding="utf-8"?>
<p:tagLst xmlns:a="http://schemas.openxmlformats.org/drawingml/2006/main" xmlns:r="http://schemas.openxmlformats.org/officeDocument/2006/relationships" xmlns:p="http://schemas.openxmlformats.org/presentationml/2006/main">
  <p:tag name="PA" val="v5.2.10"/>
</p:tagLst>
</file>

<file path=ppt/tags/tag78.xml><?xml version="1.0" encoding="utf-8"?>
<p:tagLst xmlns:a="http://schemas.openxmlformats.org/drawingml/2006/main" xmlns:r="http://schemas.openxmlformats.org/officeDocument/2006/relationships" xmlns:p="http://schemas.openxmlformats.org/presentationml/2006/main">
  <p:tag name="PA" val="v5.2.10"/>
</p:tagLst>
</file>

<file path=ppt/tags/tag79.xml><?xml version="1.0" encoding="utf-8"?>
<p:tagLst xmlns:a="http://schemas.openxmlformats.org/drawingml/2006/main" xmlns:r="http://schemas.openxmlformats.org/officeDocument/2006/relationships" xmlns:p="http://schemas.openxmlformats.org/presentationml/2006/main">
  <p:tag name="PA" val="v5.2.1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5.2.10"/>
</p:tagLst>
</file>

<file path=ppt/tags/tag81.xml><?xml version="1.0" encoding="utf-8"?>
<p:tagLst xmlns:a="http://schemas.openxmlformats.org/drawingml/2006/main" xmlns:r="http://schemas.openxmlformats.org/officeDocument/2006/relationships" xmlns:p="http://schemas.openxmlformats.org/presentationml/2006/main">
  <p:tag name="PA" val="v5.2.10"/>
</p:tagLst>
</file>

<file path=ppt/tags/tag82.xml><?xml version="1.0" encoding="utf-8"?>
<p:tagLst xmlns:a="http://schemas.openxmlformats.org/drawingml/2006/main" xmlns:r="http://schemas.openxmlformats.org/officeDocument/2006/relationships" xmlns:p="http://schemas.openxmlformats.org/presentationml/2006/main">
  <p:tag name="PA" val="v5.2.10"/>
</p:tagLst>
</file>

<file path=ppt/tags/tag83.xml><?xml version="1.0" encoding="utf-8"?>
<p:tagLst xmlns:a="http://schemas.openxmlformats.org/drawingml/2006/main" xmlns:r="http://schemas.openxmlformats.org/officeDocument/2006/relationships" xmlns:p="http://schemas.openxmlformats.org/presentationml/2006/main">
  <p:tag name="PA" val="v5.2.10"/>
</p:tagLst>
</file>

<file path=ppt/tags/tag84.xml><?xml version="1.0" encoding="utf-8"?>
<p:tagLst xmlns:a="http://schemas.openxmlformats.org/drawingml/2006/main" xmlns:r="http://schemas.openxmlformats.org/officeDocument/2006/relationships" xmlns:p="http://schemas.openxmlformats.org/presentationml/2006/main">
  <p:tag name="PA" val="v5.2.10"/>
</p:tagLst>
</file>

<file path=ppt/tags/tag85.xml><?xml version="1.0" encoding="utf-8"?>
<p:tagLst xmlns:a="http://schemas.openxmlformats.org/drawingml/2006/main" xmlns:r="http://schemas.openxmlformats.org/officeDocument/2006/relationships" xmlns:p="http://schemas.openxmlformats.org/presentationml/2006/main">
  <p:tag name="PA" val="v5.2.10"/>
</p:tagLst>
</file>

<file path=ppt/tags/tag86.xml><?xml version="1.0" encoding="utf-8"?>
<p:tagLst xmlns:a="http://schemas.openxmlformats.org/drawingml/2006/main" xmlns:r="http://schemas.openxmlformats.org/officeDocument/2006/relationships" xmlns:p="http://schemas.openxmlformats.org/presentationml/2006/main">
  <p:tag name="PA" val="v5.2.10"/>
</p:tagLst>
</file>

<file path=ppt/tags/tag87.xml><?xml version="1.0" encoding="utf-8"?>
<p:tagLst xmlns:a="http://schemas.openxmlformats.org/drawingml/2006/main" xmlns:r="http://schemas.openxmlformats.org/officeDocument/2006/relationships" xmlns:p="http://schemas.openxmlformats.org/presentationml/2006/main">
  <p:tag name="PA" val="v5.2.10"/>
</p:tagLst>
</file>

<file path=ppt/tags/tag88.xml><?xml version="1.0" encoding="utf-8"?>
<p:tagLst xmlns:a="http://schemas.openxmlformats.org/drawingml/2006/main" xmlns:r="http://schemas.openxmlformats.org/officeDocument/2006/relationships" xmlns:p="http://schemas.openxmlformats.org/presentationml/2006/main">
  <p:tag name="PA" val="v5.2.10"/>
</p:tagLst>
</file>

<file path=ppt/tags/tag89.xml><?xml version="1.0" encoding="utf-8"?>
<p:tagLst xmlns:a="http://schemas.openxmlformats.org/drawingml/2006/main" xmlns:r="http://schemas.openxmlformats.org/officeDocument/2006/relationships" xmlns:p="http://schemas.openxmlformats.org/presentationml/2006/main">
  <p:tag name="PA" val="v5.2.1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PA" val="v5.2.10"/>
</p:tagLst>
</file>

<file path=ppt/tags/tag91.xml><?xml version="1.0" encoding="utf-8"?>
<p:tagLst xmlns:a="http://schemas.openxmlformats.org/drawingml/2006/main" xmlns:r="http://schemas.openxmlformats.org/officeDocument/2006/relationships" xmlns:p="http://schemas.openxmlformats.org/presentationml/2006/main">
  <p:tag name="PA" val="v5.2.10"/>
</p:tagLst>
</file>

<file path=ppt/tags/tag92.xml><?xml version="1.0" encoding="utf-8"?>
<p:tagLst xmlns:a="http://schemas.openxmlformats.org/drawingml/2006/main" xmlns:r="http://schemas.openxmlformats.org/officeDocument/2006/relationships" xmlns:p="http://schemas.openxmlformats.org/presentationml/2006/main">
  <p:tag name="PA" val="v5.2.10"/>
</p:tagLst>
</file>

<file path=ppt/tags/tag93.xml><?xml version="1.0" encoding="utf-8"?>
<p:tagLst xmlns:a="http://schemas.openxmlformats.org/drawingml/2006/main" xmlns:r="http://schemas.openxmlformats.org/officeDocument/2006/relationships" xmlns:p="http://schemas.openxmlformats.org/presentationml/2006/main">
  <p:tag name="PA" val="v5.2.10"/>
</p:tagLst>
</file>

<file path=ppt/tags/tag94.xml><?xml version="1.0" encoding="utf-8"?>
<p:tagLst xmlns:a="http://schemas.openxmlformats.org/drawingml/2006/main" xmlns:r="http://schemas.openxmlformats.org/officeDocument/2006/relationships" xmlns:p="http://schemas.openxmlformats.org/presentationml/2006/main">
  <p:tag name="PA" val="v5.2.10"/>
</p:tagLst>
</file>

<file path=ppt/tags/tag95.xml><?xml version="1.0" encoding="utf-8"?>
<p:tagLst xmlns:a="http://schemas.openxmlformats.org/drawingml/2006/main" xmlns:r="http://schemas.openxmlformats.org/officeDocument/2006/relationships" xmlns:p="http://schemas.openxmlformats.org/presentationml/2006/main">
  <p:tag name="PA" val="v5.2.10"/>
</p:tagLst>
</file>

<file path=ppt/tags/tag96.xml><?xml version="1.0" encoding="utf-8"?>
<p:tagLst xmlns:a="http://schemas.openxmlformats.org/drawingml/2006/main" xmlns:r="http://schemas.openxmlformats.org/officeDocument/2006/relationships" xmlns:p="http://schemas.openxmlformats.org/presentationml/2006/main">
  <p:tag name="PA" val="v5.2.10"/>
</p:tagLst>
</file>

<file path=ppt/tags/tag97.xml><?xml version="1.0" encoding="utf-8"?>
<p:tagLst xmlns:a="http://schemas.openxmlformats.org/drawingml/2006/main" xmlns:r="http://schemas.openxmlformats.org/officeDocument/2006/relationships" xmlns:p="http://schemas.openxmlformats.org/presentationml/2006/main">
  <p:tag name="PA" val="v5.2.10"/>
</p:tagLst>
</file>

<file path=ppt/tags/tag98.xml><?xml version="1.0" encoding="utf-8"?>
<p:tagLst xmlns:a="http://schemas.openxmlformats.org/drawingml/2006/main" xmlns:r="http://schemas.openxmlformats.org/officeDocument/2006/relationships" xmlns:p="http://schemas.openxmlformats.org/presentationml/2006/main">
  <p:tag name="PA" val="v5.2.10"/>
</p:tagLst>
</file>

<file path=ppt/tags/tag99.xml><?xml version="1.0" encoding="utf-8"?>
<p:tagLst xmlns:a="http://schemas.openxmlformats.org/drawingml/2006/main" xmlns:r="http://schemas.openxmlformats.org/officeDocument/2006/relationships" xmlns:p="http://schemas.openxmlformats.org/presentationml/2006/main">
  <p:tag name="PA" val="v5.2.10"/>
</p:tagLst>
</file>

<file path=ppt/theme/theme1.xml><?xml version="1.0" encoding="utf-8"?>
<a:theme xmlns:a="http://schemas.openxmlformats.org/drawingml/2006/main" name="www.2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1360</Words>
  <Application>Microsoft Office PowerPoint</Application>
  <PresentationFormat>宽屏</PresentationFormat>
  <Paragraphs>196</Paragraphs>
  <Slides>19</Slides>
  <Notes>19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Heiti SC Light</vt:lpstr>
      <vt:lpstr>Heiti SC Medium</vt:lpstr>
      <vt:lpstr>庞门正道标题体</vt:lpstr>
      <vt:lpstr>思源黑体 CN Light</vt:lpstr>
      <vt:lpstr>微软雅黑</vt:lpstr>
      <vt:lpstr>字魂175号-创中圆</vt:lpstr>
      <vt:lpstr>字魂36号-正文宋楷</vt:lpstr>
      <vt:lpstr>字魂59号-创粗黑</vt:lpstr>
      <vt:lpstr>Arial</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2019-06-19T02:08:00Z</dcterms:created>
  <dcterms:modified xsi:type="dcterms:W3CDTF">2023-01-10T11:35:19Z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5774AFBA0937464C80309C7CA2688572</vt:lpwstr>
  </property>
  <property fmtid="{A09F084E-AD41-489F-8076-AA5BE3082BCA}" pid="100">
    <vt:ui4>5</vt:ui4>
  </property>
  <property fmtid="{64440492-4C8B-11D1-8B70-080036B11A03}" pid="11">
    <vt:lpwstr>www.2ppt.com-爱PPT提供资源下载</vt:lpwstr>
  </property>
</Properties>
</file>