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31" r:id="rId2"/>
    <p:sldId id="312" r:id="rId3"/>
    <p:sldId id="366" r:id="rId4"/>
    <p:sldId id="313" r:id="rId5"/>
    <p:sldId id="365" r:id="rId6"/>
    <p:sldId id="359" r:id="rId7"/>
    <p:sldId id="315" r:id="rId8"/>
    <p:sldId id="361" r:id="rId9"/>
    <p:sldId id="351" r:id="rId10"/>
    <p:sldId id="364" r:id="rId11"/>
    <p:sldId id="355" r:id="rId12"/>
    <p:sldId id="356" r:id="rId13"/>
    <p:sldId id="354" r:id="rId14"/>
    <p:sldId id="339" r:id="rId15"/>
    <p:sldId id="358" r:id="rId16"/>
    <p:sldId id="345" r:id="rId17"/>
    <p:sldId id="362" r:id="rId18"/>
    <p:sldId id="357" r:id="rId19"/>
    <p:sldId id="328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9933FF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03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6607422-558E-4E29-ABA5-C51D75617EB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01A738C-2795-4F4B-B8E9-8E2F3E2C926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1A738C-2795-4F4B-B8E9-8E2F3E2C926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533400" y="447675"/>
            <a:ext cx="8191500" cy="5953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191000" y="6505575"/>
            <a:ext cx="838200" cy="2619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35E3D7-C8DE-4739-BDEF-CF7C9159D5BE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1"/>
          </p:nvPr>
        </p:nvSpPr>
        <p:spPr>
          <a:xfrm>
            <a:off x="381000" y="6505575"/>
            <a:ext cx="1905000" cy="2619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1025525"/>
            <a:ext cx="9144000" cy="207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Lesson37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CN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</a:t>
            </a:r>
            <a:r>
              <a:rPr lang="en-US" altLang="zh-CN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hobby?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24753" y="50494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页脚占位符 3"/>
          <p:cNvSpPr txBox="1">
            <a:spLocks noGrp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   </a:t>
            </a:r>
          </a:p>
          <a:p>
            <a:pPr eaLnBrk="1" hangingPunct="1"/>
            <a:r>
              <a:rPr lang="en-US" altLang="zh-CN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 bwMode="white">
          <a:xfrm>
            <a:off x="336550" y="708104"/>
            <a:ext cx="7800975" cy="56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b="1" dirty="0" smtClean="0"/>
              <a:t>what’s your hobby? </a:t>
            </a:r>
            <a:endParaRPr lang="en-US" altLang="zh-CN" dirty="0" smtClean="0"/>
          </a:p>
        </p:txBody>
      </p:sp>
      <p:sp>
        <p:nvSpPr>
          <p:cNvPr id="12292" name="Freeform 4"/>
          <p:cNvSpPr/>
          <p:nvPr/>
        </p:nvSpPr>
        <p:spPr bwMode="gray">
          <a:xfrm rot="-794496">
            <a:off x="4576763" y="2724150"/>
            <a:ext cx="1150937" cy="3181350"/>
          </a:xfrm>
          <a:custGeom>
            <a:avLst/>
            <a:gdLst>
              <a:gd name="T0" fmla="*/ 0 w 646"/>
              <a:gd name="T1" fmla="*/ 0 h 1861"/>
              <a:gd name="T2" fmla="*/ 2147483647 w 646"/>
              <a:gd name="T3" fmla="*/ 2147483647 h 1861"/>
              <a:gd name="T4" fmla="*/ 2147483647 w 646"/>
              <a:gd name="T5" fmla="*/ 2147483647 h 1861"/>
              <a:gd name="T6" fmla="*/ 2147483647 w 646"/>
              <a:gd name="T7" fmla="*/ 2147483647 h 1861"/>
              <a:gd name="T8" fmla="*/ 2147483647 w 646"/>
              <a:gd name="T9" fmla="*/ 2147483647 h 1861"/>
              <a:gd name="T10" fmla="*/ 2147483647 w 646"/>
              <a:gd name="T11" fmla="*/ 2147483647 h 1861"/>
              <a:gd name="T12" fmla="*/ 2147483647 w 646"/>
              <a:gd name="T13" fmla="*/ 2147483647 h 1861"/>
              <a:gd name="T14" fmla="*/ 2147483647 w 646"/>
              <a:gd name="T15" fmla="*/ 2147483647 h 1861"/>
              <a:gd name="T16" fmla="*/ 2147483647 w 646"/>
              <a:gd name="T17" fmla="*/ 2147483647 h 1861"/>
              <a:gd name="T18" fmla="*/ 2147483647 w 646"/>
              <a:gd name="T19" fmla="*/ 2147483647 h 1861"/>
              <a:gd name="T20" fmla="*/ 2147483647 w 646"/>
              <a:gd name="T21" fmla="*/ 2147483647 h 1861"/>
              <a:gd name="T22" fmla="*/ 2147483647 w 646"/>
              <a:gd name="T23" fmla="*/ 2147483647 h 1861"/>
              <a:gd name="T24" fmla="*/ 2147483647 w 646"/>
              <a:gd name="T25" fmla="*/ 2147483647 h 1861"/>
              <a:gd name="T26" fmla="*/ 2147483647 w 646"/>
              <a:gd name="T27" fmla="*/ 2147483647 h 1861"/>
              <a:gd name="T28" fmla="*/ 2147483647 w 646"/>
              <a:gd name="T29" fmla="*/ 2147483647 h 1861"/>
              <a:gd name="T30" fmla="*/ 2147483647 w 646"/>
              <a:gd name="T31" fmla="*/ 2147483647 h 1861"/>
              <a:gd name="T32" fmla="*/ 2147483647 w 646"/>
              <a:gd name="T33" fmla="*/ 2147483647 h 1861"/>
              <a:gd name="T34" fmla="*/ 2147483647 w 646"/>
              <a:gd name="T35" fmla="*/ 2147483647 h 1861"/>
              <a:gd name="T36" fmla="*/ 2147483647 w 646"/>
              <a:gd name="T37" fmla="*/ 2147483647 h 1861"/>
              <a:gd name="T38" fmla="*/ 2147483647 w 646"/>
              <a:gd name="T39" fmla="*/ 2147483647 h 1861"/>
              <a:gd name="T40" fmla="*/ 2147483647 w 646"/>
              <a:gd name="T41" fmla="*/ 2147483647 h 1861"/>
              <a:gd name="T42" fmla="*/ 2147483647 w 646"/>
              <a:gd name="T43" fmla="*/ 2147483647 h 1861"/>
              <a:gd name="T44" fmla="*/ 2147483647 w 646"/>
              <a:gd name="T45" fmla="*/ 2147483647 h 1861"/>
              <a:gd name="T46" fmla="*/ 2147483647 w 646"/>
              <a:gd name="T47" fmla="*/ 2147483647 h 1861"/>
              <a:gd name="T48" fmla="*/ 2147483647 w 646"/>
              <a:gd name="T49" fmla="*/ 2147483647 h 1861"/>
              <a:gd name="T50" fmla="*/ 2147483647 w 646"/>
              <a:gd name="T51" fmla="*/ 2147483647 h 1861"/>
              <a:gd name="T52" fmla="*/ 2147483647 w 646"/>
              <a:gd name="T53" fmla="*/ 2147483647 h 1861"/>
              <a:gd name="T54" fmla="*/ 2147483647 w 646"/>
              <a:gd name="T55" fmla="*/ 2147483647 h 1861"/>
              <a:gd name="T56" fmla="*/ 2147483647 w 646"/>
              <a:gd name="T57" fmla="*/ 2147483647 h 1861"/>
              <a:gd name="T58" fmla="*/ 2147483647 w 646"/>
              <a:gd name="T59" fmla="*/ 2147483647 h 1861"/>
              <a:gd name="T60" fmla="*/ 2147483647 w 646"/>
              <a:gd name="T61" fmla="*/ 2147483647 h 1861"/>
              <a:gd name="T62" fmla="*/ 2147483647 w 646"/>
              <a:gd name="T63" fmla="*/ 2147483647 h 1861"/>
              <a:gd name="T64" fmla="*/ 2147483647 w 646"/>
              <a:gd name="T65" fmla="*/ 2147483647 h 1861"/>
              <a:gd name="T66" fmla="*/ 2147483647 w 646"/>
              <a:gd name="T67" fmla="*/ 2147483647 h 1861"/>
              <a:gd name="T68" fmla="*/ 2147483647 w 646"/>
              <a:gd name="T69" fmla="*/ 2147483647 h 1861"/>
              <a:gd name="T70" fmla="*/ 2147483647 w 646"/>
              <a:gd name="T71" fmla="*/ 2147483647 h 1861"/>
              <a:gd name="T72" fmla="*/ 2147483647 w 646"/>
              <a:gd name="T73" fmla="*/ 2147483647 h 1861"/>
              <a:gd name="T74" fmla="*/ 2147483647 w 646"/>
              <a:gd name="T75" fmla="*/ 2147483647 h 1861"/>
              <a:gd name="T76" fmla="*/ 0 w 646"/>
              <a:gd name="T77" fmla="*/ 2147483647 h 1861"/>
              <a:gd name="T78" fmla="*/ 0 w 646"/>
              <a:gd name="T79" fmla="*/ 0 h 186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646"/>
              <a:gd name="T121" fmla="*/ 0 h 1861"/>
              <a:gd name="T122" fmla="*/ 646 w 646"/>
              <a:gd name="T123" fmla="*/ 1861 h 186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646" h="1861">
                <a:moveTo>
                  <a:pt x="0" y="0"/>
                </a:moveTo>
                <a:lnTo>
                  <a:pt x="48" y="14"/>
                </a:lnTo>
                <a:lnTo>
                  <a:pt x="98" y="32"/>
                </a:lnTo>
                <a:lnTo>
                  <a:pt x="147" y="54"/>
                </a:lnTo>
                <a:lnTo>
                  <a:pt x="195" y="81"/>
                </a:lnTo>
                <a:lnTo>
                  <a:pt x="242" y="111"/>
                </a:lnTo>
                <a:lnTo>
                  <a:pt x="288" y="147"/>
                </a:lnTo>
                <a:lnTo>
                  <a:pt x="333" y="185"/>
                </a:lnTo>
                <a:lnTo>
                  <a:pt x="377" y="228"/>
                </a:lnTo>
                <a:lnTo>
                  <a:pt x="418" y="275"/>
                </a:lnTo>
                <a:lnTo>
                  <a:pt x="457" y="325"/>
                </a:lnTo>
                <a:lnTo>
                  <a:pt x="493" y="379"/>
                </a:lnTo>
                <a:lnTo>
                  <a:pt x="526" y="437"/>
                </a:lnTo>
                <a:lnTo>
                  <a:pt x="555" y="497"/>
                </a:lnTo>
                <a:lnTo>
                  <a:pt x="582" y="562"/>
                </a:lnTo>
                <a:lnTo>
                  <a:pt x="604" y="630"/>
                </a:lnTo>
                <a:lnTo>
                  <a:pt x="621" y="700"/>
                </a:lnTo>
                <a:lnTo>
                  <a:pt x="634" y="774"/>
                </a:lnTo>
                <a:lnTo>
                  <a:pt x="642" y="851"/>
                </a:lnTo>
                <a:lnTo>
                  <a:pt x="646" y="930"/>
                </a:lnTo>
                <a:lnTo>
                  <a:pt x="643" y="1011"/>
                </a:lnTo>
                <a:lnTo>
                  <a:pt x="636" y="1086"/>
                </a:lnTo>
                <a:lnTo>
                  <a:pt x="623" y="1160"/>
                </a:lnTo>
                <a:lnTo>
                  <a:pt x="607" y="1230"/>
                </a:lnTo>
                <a:lnTo>
                  <a:pt x="585" y="1297"/>
                </a:lnTo>
                <a:lnTo>
                  <a:pt x="561" y="1361"/>
                </a:lnTo>
                <a:lnTo>
                  <a:pt x="533" y="1421"/>
                </a:lnTo>
                <a:lnTo>
                  <a:pt x="500" y="1478"/>
                </a:lnTo>
                <a:lnTo>
                  <a:pt x="466" y="1532"/>
                </a:lnTo>
                <a:lnTo>
                  <a:pt x="428" y="1582"/>
                </a:lnTo>
                <a:lnTo>
                  <a:pt x="388" y="1627"/>
                </a:lnTo>
                <a:lnTo>
                  <a:pt x="345" y="1670"/>
                </a:lnTo>
                <a:lnTo>
                  <a:pt x="301" y="1709"/>
                </a:lnTo>
                <a:lnTo>
                  <a:pt x="254" y="1744"/>
                </a:lnTo>
                <a:lnTo>
                  <a:pt x="205" y="1776"/>
                </a:lnTo>
                <a:lnTo>
                  <a:pt x="156" y="1803"/>
                </a:lnTo>
                <a:lnTo>
                  <a:pt x="104" y="1826"/>
                </a:lnTo>
                <a:lnTo>
                  <a:pt x="53" y="1846"/>
                </a:lnTo>
                <a:lnTo>
                  <a:pt x="0" y="1861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447EC4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3" name="Freeform 5"/>
          <p:cNvSpPr/>
          <p:nvPr/>
        </p:nvSpPr>
        <p:spPr bwMode="gray">
          <a:xfrm rot="5461794">
            <a:off x="2798763" y="2274888"/>
            <a:ext cx="1150937" cy="3316287"/>
          </a:xfrm>
          <a:custGeom>
            <a:avLst/>
            <a:gdLst>
              <a:gd name="T0" fmla="*/ 0 w 646"/>
              <a:gd name="T1" fmla="*/ 0 h 1861"/>
              <a:gd name="T2" fmla="*/ 2147483647 w 646"/>
              <a:gd name="T3" fmla="*/ 2147483647 h 1861"/>
              <a:gd name="T4" fmla="*/ 2147483647 w 646"/>
              <a:gd name="T5" fmla="*/ 2147483647 h 1861"/>
              <a:gd name="T6" fmla="*/ 2147483647 w 646"/>
              <a:gd name="T7" fmla="*/ 2147483647 h 1861"/>
              <a:gd name="T8" fmla="*/ 2147483647 w 646"/>
              <a:gd name="T9" fmla="*/ 2147483647 h 1861"/>
              <a:gd name="T10" fmla="*/ 2147483647 w 646"/>
              <a:gd name="T11" fmla="*/ 2147483647 h 1861"/>
              <a:gd name="T12" fmla="*/ 2147483647 w 646"/>
              <a:gd name="T13" fmla="*/ 2147483647 h 1861"/>
              <a:gd name="T14" fmla="*/ 2147483647 w 646"/>
              <a:gd name="T15" fmla="*/ 2147483647 h 1861"/>
              <a:gd name="T16" fmla="*/ 2147483647 w 646"/>
              <a:gd name="T17" fmla="*/ 2147483647 h 1861"/>
              <a:gd name="T18" fmla="*/ 2147483647 w 646"/>
              <a:gd name="T19" fmla="*/ 2147483647 h 1861"/>
              <a:gd name="T20" fmla="*/ 2147483647 w 646"/>
              <a:gd name="T21" fmla="*/ 2147483647 h 1861"/>
              <a:gd name="T22" fmla="*/ 2147483647 w 646"/>
              <a:gd name="T23" fmla="*/ 2147483647 h 1861"/>
              <a:gd name="T24" fmla="*/ 2147483647 w 646"/>
              <a:gd name="T25" fmla="*/ 2147483647 h 1861"/>
              <a:gd name="T26" fmla="*/ 2147483647 w 646"/>
              <a:gd name="T27" fmla="*/ 2147483647 h 1861"/>
              <a:gd name="T28" fmla="*/ 2147483647 w 646"/>
              <a:gd name="T29" fmla="*/ 2147483647 h 1861"/>
              <a:gd name="T30" fmla="*/ 2147483647 w 646"/>
              <a:gd name="T31" fmla="*/ 2147483647 h 1861"/>
              <a:gd name="T32" fmla="*/ 2147483647 w 646"/>
              <a:gd name="T33" fmla="*/ 2147483647 h 1861"/>
              <a:gd name="T34" fmla="*/ 2147483647 w 646"/>
              <a:gd name="T35" fmla="*/ 2147483647 h 1861"/>
              <a:gd name="T36" fmla="*/ 2147483647 w 646"/>
              <a:gd name="T37" fmla="*/ 2147483647 h 1861"/>
              <a:gd name="T38" fmla="*/ 2147483647 w 646"/>
              <a:gd name="T39" fmla="*/ 2147483647 h 1861"/>
              <a:gd name="T40" fmla="*/ 2147483647 w 646"/>
              <a:gd name="T41" fmla="*/ 2147483647 h 1861"/>
              <a:gd name="T42" fmla="*/ 2147483647 w 646"/>
              <a:gd name="T43" fmla="*/ 2147483647 h 1861"/>
              <a:gd name="T44" fmla="*/ 2147483647 w 646"/>
              <a:gd name="T45" fmla="*/ 2147483647 h 1861"/>
              <a:gd name="T46" fmla="*/ 2147483647 w 646"/>
              <a:gd name="T47" fmla="*/ 2147483647 h 1861"/>
              <a:gd name="T48" fmla="*/ 2147483647 w 646"/>
              <a:gd name="T49" fmla="*/ 2147483647 h 1861"/>
              <a:gd name="T50" fmla="*/ 2147483647 w 646"/>
              <a:gd name="T51" fmla="*/ 2147483647 h 1861"/>
              <a:gd name="T52" fmla="*/ 2147483647 w 646"/>
              <a:gd name="T53" fmla="*/ 2147483647 h 1861"/>
              <a:gd name="T54" fmla="*/ 2147483647 w 646"/>
              <a:gd name="T55" fmla="*/ 2147483647 h 1861"/>
              <a:gd name="T56" fmla="*/ 2147483647 w 646"/>
              <a:gd name="T57" fmla="*/ 2147483647 h 1861"/>
              <a:gd name="T58" fmla="*/ 2147483647 w 646"/>
              <a:gd name="T59" fmla="*/ 2147483647 h 1861"/>
              <a:gd name="T60" fmla="*/ 2147483647 w 646"/>
              <a:gd name="T61" fmla="*/ 2147483647 h 1861"/>
              <a:gd name="T62" fmla="*/ 2147483647 w 646"/>
              <a:gd name="T63" fmla="*/ 2147483647 h 1861"/>
              <a:gd name="T64" fmla="*/ 2147483647 w 646"/>
              <a:gd name="T65" fmla="*/ 2147483647 h 1861"/>
              <a:gd name="T66" fmla="*/ 2147483647 w 646"/>
              <a:gd name="T67" fmla="*/ 2147483647 h 1861"/>
              <a:gd name="T68" fmla="*/ 2147483647 w 646"/>
              <a:gd name="T69" fmla="*/ 2147483647 h 1861"/>
              <a:gd name="T70" fmla="*/ 2147483647 w 646"/>
              <a:gd name="T71" fmla="*/ 2147483647 h 1861"/>
              <a:gd name="T72" fmla="*/ 2147483647 w 646"/>
              <a:gd name="T73" fmla="*/ 2147483647 h 1861"/>
              <a:gd name="T74" fmla="*/ 2147483647 w 646"/>
              <a:gd name="T75" fmla="*/ 2147483647 h 1861"/>
              <a:gd name="T76" fmla="*/ 0 w 646"/>
              <a:gd name="T77" fmla="*/ 2147483647 h 1861"/>
              <a:gd name="T78" fmla="*/ 0 w 646"/>
              <a:gd name="T79" fmla="*/ 0 h 186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646"/>
              <a:gd name="T121" fmla="*/ 0 h 1861"/>
              <a:gd name="T122" fmla="*/ 646 w 646"/>
              <a:gd name="T123" fmla="*/ 1861 h 186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646" h="1861">
                <a:moveTo>
                  <a:pt x="0" y="0"/>
                </a:moveTo>
                <a:lnTo>
                  <a:pt x="48" y="14"/>
                </a:lnTo>
                <a:lnTo>
                  <a:pt x="98" y="32"/>
                </a:lnTo>
                <a:lnTo>
                  <a:pt x="147" y="54"/>
                </a:lnTo>
                <a:lnTo>
                  <a:pt x="195" y="81"/>
                </a:lnTo>
                <a:lnTo>
                  <a:pt x="242" y="111"/>
                </a:lnTo>
                <a:lnTo>
                  <a:pt x="288" y="147"/>
                </a:lnTo>
                <a:lnTo>
                  <a:pt x="333" y="185"/>
                </a:lnTo>
                <a:lnTo>
                  <a:pt x="377" y="228"/>
                </a:lnTo>
                <a:lnTo>
                  <a:pt x="418" y="275"/>
                </a:lnTo>
                <a:lnTo>
                  <a:pt x="457" y="325"/>
                </a:lnTo>
                <a:lnTo>
                  <a:pt x="493" y="379"/>
                </a:lnTo>
                <a:lnTo>
                  <a:pt x="526" y="437"/>
                </a:lnTo>
                <a:lnTo>
                  <a:pt x="555" y="497"/>
                </a:lnTo>
                <a:lnTo>
                  <a:pt x="582" y="562"/>
                </a:lnTo>
                <a:lnTo>
                  <a:pt x="604" y="630"/>
                </a:lnTo>
                <a:lnTo>
                  <a:pt x="621" y="700"/>
                </a:lnTo>
                <a:lnTo>
                  <a:pt x="634" y="774"/>
                </a:lnTo>
                <a:lnTo>
                  <a:pt x="642" y="851"/>
                </a:lnTo>
                <a:lnTo>
                  <a:pt x="646" y="930"/>
                </a:lnTo>
                <a:lnTo>
                  <a:pt x="643" y="1011"/>
                </a:lnTo>
                <a:lnTo>
                  <a:pt x="636" y="1086"/>
                </a:lnTo>
                <a:lnTo>
                  <a:pt x="623" y="1160"/>
                </a:lnTo>
                <a:lnTo>
                  <a:pt x="607" y="1230"/>
                </a:lnTo>
                <a:lnTo>
                  <a:pt x="585" y="1297"/>
                </a:lnTo>
                <a:lnTo>
                  <a:pt x="561" y="1361"/>
                </a:lnTo>
                <a:lnTo>
                  <a:pt x="533" y="1421"/>
                </a:lnTo>
                <a:lnTo>
                  <a:pt x="500" y="1478"/>
                </a:lnTo>
                <a:lnTo>
                  <a:pt x="466" y="1532"/>
                </a:lnTo>
                <a:lnTo>
                  <a:pt x="428" y="1582"/>
                </a:lnTo>
                <a:lnTo>
                  <a:pt x="388" y="1627"/>
                </a:lnTo>
                <a:lnTo>
                  <a:pt x="345" y="1670"/>
                </a:lnTo>
                <a:lnTo>
                  <a:pt x="301" y="1709"/>
                </a:lnTo>
                <a:lnTo>
                  <a:pt x="254" y="1744"/>
                </a:lnTo>
                <a:lnTo>
                  <a:pt x="205" y="1776"/>
                </a:lnTo>
                <a:lnTo>
                  <a:pt x="156" y="1803"/>
                </a:lnTo>
                <a:lnTo>
                  <a:pt x="104" y="1826"/>
                </a:lnTo>
                <a:lnTo>
                  <a:pt x="53" y="1846"/>
                </a:lnTo>
                <a:lnTo>
                  <a:pt x="0" y="1861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2A684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3062" name="Freeform 6"/>
          <p:cNvSpPr/>
          <p:nvPr/>
        </p:nvSpPr>
        <p:spPr bwMode="gray">
          <a:xfrm rot="-7471624">
            <a:off x="4648994" y="745331"/>
            <a:ext cx="1150938" cy="3317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"/>
              </a:cxn>
              <a:cxn ang="0">
                <a:pos x="98" y="32"/>
              </a:cxn>
              <a:cxn ang="0">
                <a:pos x="147" y="54"/>
              </a:cxn>
              <a:cxn ang="0">
                <a:pos x="195" y="81"/>
              </a:cxn>
              <a:cxn ang="0">
                <a:pos x="242" y="111"/>
              </a:cxn>
              <a:cxn ang="0">
                <a:pos x="288" y="147"/>
              </a:cxn>
              <a:cxn ang="0">
                <a:pos x="333" y="185"/>
              </a:cxn>
              <a:cxn ang="0">
                <a:pos x="377" y="228"/>
              </a:cxn>
              <a:cxn ang="0">
                <a:pos x="418" y="275"/>
              </a:cxn>
              <a:cxn ang="0">
                <a:pos x="457" y="325"/>
              </a:cxn>
              <a:cxn ang="0">
                <a:pos x="493" y="379"/>
              </a:cxn>
              <a:cxn ang="0">
                <a:pos x="526" y="437"/>
              </a:cxn>
              <a:cxn ang="0">
                <a:pos x="555" y="497"/>
              </a:cxn>
              <a:cxn ang="0">
                <a:pos x="582" y="562"/>
              </a:cxn>
              <a:cxn ang="0">
                <a:pos x="604" y="630"/>
              </a:cxn>
              <a:cxn ang="0">
                <a:pos x="621" y="700"/>
              </a:cxn>
              <a:cxn ang="0">
                <a:pos x="634" y="774"/>
              </a:cxn>
              <a:cxn ang="0">
                <a:pos x="642" y="851"/>
              </a:cxn>
              <a:cxn ang="0">
                <a:pos x="646" y="930"/>
              </a:cxn>
              <a:cxn ang="0">
                <a:pos x="643" y="1011"/>
              </a:cxn>
              <a:cxn ang="0">
                <a:pos x="636" y="1086"/>
              </a:cxn>
              <a:cxn ang="0">
                <a:pos x="623" y="1160"/>
              </a:cxn>
              <a:cxn ang="0">
                <a:pos x="607" y="1230"/>
              </a:cxn>
              <a:cxn ang="0">
                <a:pos x="585" y="1297"/>
              </a:cxn>
              <a:cxn ang="0">
                <a:pos x="561" y="1361"/>
              </a:cxn>
              <a:cxn ang="0">
                <a:pos x="533" y="1421"/>
              </a:cxn>
              <a:cxn ang="0">
                <a:pos x="500" y="1478"/>
              </a:cxn>
              <a:cxn ang="0">
                <a:pos x="466" y="1532"/>
              </a:cxn>
              <a:cxn ang="0">
                <a:pos x="428" y="1582"/>
              </a:cxn>
              <a:cxn ang="0">
                <a:pos x="388" y="1627"/>
              </a:cxn>
              <a:cxn ang="0">
                <a:pos x="345" y="1670"/>
              </a:cxn>
              <a:cxn ang="0">
                <a:pos x="301" y="1709"/>
              </a:cxn>
              <a:cxn ang="0">
                <a:pos x="254" y="1744"/>
              </a:cxn>
              <a:cxn ang="0">
                <a:pos x="205" y="1776"/>
              </a:cxn>
              <a:cxn ang="0">
                <a:pos x="156" y="1803"/>
              </a:cxn>
              <a:cxn ang="0">
                <a:pos x="104" y="1826"/>
              </a:cxn>
              <a:cxn ang="0">
                <a:pos x="53" y="1846"/>
              </a:cxn>
              <a:cxn ang="0">
                <a:pos x="0" y="1861"/>
              </a:cxn>
              <a:cxn ang="0">
                <a:pos x="0" y="0"/>
              </a:cxn>
            </a:cxnLst>
            <a:rect l="0" t="0" r="r" b="b"/>
            <a:pathLst>
              <a:path w="646" h="1861">
                <a:moveTo>
                  <a:pt x="0" y="0"/>
                </a:moveTo>
                <a:lnTo>
                  <a:pt x="48" y="14"/>
                </a:lnTo>
                <a:lnTo>
                  <a:pt x="98" y="32"/>
                </a:lnTo>
                <a:lnTo>
                  <a:pt x="147" y="54"/>
                </a:lnTo>
                <a:lnTo>
                  <a:pt x="195" y="81"/>
                </a:lnTo>
                <a:lnTo>
                  <a:pt x="242" y="111"/>
                </a:lnTo>
                <a:lnTo>
                  <a:pt x="288" y="147"/>
                </a:lnTo>
                <a:lnTo>
                  <a:pt x="333" y="185"/>
                </a:lnTo>
                <a:lnTo>
                  <a:pt x="377" y="228"/>
                </a:lnTo>
                <a:lnTo>
                  <a:pt x="418" y="275"/>
                </a:lnTo>
                <a:lnTo>
                  <a:pt x="457" y="325"/>
                </a:lnTo>
                <a:lnTo>
                  <a:pt x="493" y="379"/>
                </a:lnTo>
                <a:lnTo>
                  <a:pt x="526" y="437"/>
                </a:lnTo>
                <a:lnTo>
                  <a:pt x="555" y="497"/>
                </a:lnTo>
                <a:lnTo>
                  <a:pt x="582" y="562"/>
                </a:lnTo>
                <a:lnTo>
                  <a:pt x="604" y="630"/>
                </a:lnTo>
                <a:lnTo>
                  <a:pt x="621" y="700"/>
                </a:lnTo>
                <a:lnTo>
                  <a:pt x="634" y="774"/>
                </a:lnTo>
                <a:lnTo>
                  <a:pt x="642" y="851"/>
                </a:lnTo>
                <a:lnTo>
                  <a:pt x="646" y="930"/>
                </a:lnTo>
                <a:lnTo>
                  <a:pt x="643" y="1011"/>
                </a:lnTo>
                <a:lnTo>
                  <a:pt x="636" y="1086"/>
                </a:lnTo>
                <a:lnTo>
                  <a:pt x="623" y="1160"/>
                </a:lnTo>
                <a:lnTo>
                  <a:pt x="607" y="1230"/>
                </a:lnTo>
                <a:lnTo>
                  <a:pt x="585" y="1297"/>
                </a:lnTo>
                <a:lnTo>
                  <a:pt x="561" y="1361"/>
                </a:lnTo>
                <a:lnTo>
                  <a:pt x="533" y="1421"/>
                </a:lnTo>
                <a:lnTo>
                  <a:pt x="500" y="1478"/>
                </a:lnTo>
                <a:lnTo>
                  <a:pt x="466" y="1532"/>
                </a:lnTo>
                <a:lnTo>
                  <a:pt x="428" y="1582"/>
                </a:lnTo>
                <a:lnTo>
                  <a:pt x="388" y="1627"/>
                </a:lnTo>
                <a:lnTo>
                  <a:pt x="345" y="1670"/>
                </a:lnTo>
                <a:lnTo>
                  <a:pt x="301" y="1709"/>
                </a:lnTo>
                <a:lnTo>
                  <a:pt x="254" y="1744"/>
                </a:lnTo>
                <a:lnTo>
                  <a:pt x="205" y="1776"/>
                </a:lnTo>
                <a:lnTo>
                  <a:pt x="156" y="1803"/>
                </a:lnTo>
                <a:lnTo>
                  <a:pt x="104" y="1826"/>
                </a:lnTo>
                <a:lnTo>
                  <a:pt x="53" y="1846"/>
                </a:lnTo>
                <a:lnTo>
                  <a:pt x="0" y="1861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6350">
            <a:noFill/>
            <a:prstDash val="solid"/>
            <a:round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2295" name="Group 7"/>
          <p:cNvGrpSpPr/>
          <p:nvPr/>
        </p:nvGrpSpPr>
        <p:grpSpPr bwMode="auto">
          <a:xfrm>
            <a:off x="1511300" y="1992313"/>
            <a:ext cx="5757863" cy="4119562"/>
            <a:chOff x="768" y="968"/>
            <a:chExt cx="3998" cy="3208"/>
          </a:xfrm>
        </p:grpSpPr>
        <p:sp>
          <p:nvSpPr>
            <p:cNvPr id="12306" name="Freeform 8"/>
            <p:cNvSpPr/>
            <p:nvPr/>
          </p:nvSpPr>
          <p:spPr bwMode="gray">
            <a:xfrm>
              <a:off x="2784" y="1680"/>
              <a:ext cx="866" cy="2496"/>
            </a:xfrm>
            <a:custGeom>
              <a:avLst/>
              <a:gdLst>
                <a:gd name="T0" fmla="*/ 0 w 646"/>
                <a:gd name="T1" fmla="*/ 0 h 1861"/>
                <a:gd name="T2" fmla="*/ 22389 w 646"/>
                <a:gd name="T3" fmla="*/ 6753 h 1861"/>
                <a:gd name="T4" fmla="*/ 46059 w 646"/>
                <a:gd name="T5" fmla="*/ 15401 h 1861"/>
                <a:gd name="T6" fmla="*/ 69339 w 646"/>
                <a:gd name="T7" fmla="*/ 25604 h 1861"/>
                <a:gd name="T8" fmla="*/ 91709 w 646"/>
                <a:gd name="T9" fmla="*/ 38639 h 1861"/>
                <a:gd name="T10" fmla="*/ 113753 w 646"/>
                <a:gd name="T11" fmla="*/ 52719 h 1861"/>
                <a:gd name="T12" fmla="*/ 135402 w 646"/>
                <a:gd name="T13" fmla="*/ 69809 h 1861"/>
                <a:gd name="T14" fmla="*/ 156767 w 646"/>
                <a:gd name="T15" fmla="*/ 88314 h 1861"/>
                <a:gd name="T16" fmla="*/ 177375 w 646"/>
                <a:gd name="T17" fmla="*/ 108544 h 1861"/>
                <a:gd name="T18" fmla="*/ 196822 w 646"/>
                <a:gd name="T19" fmla="*/ 131058 h 1861"/>
                <a:gd name="T20" fmla="*/ 215382 w 646"/>
                <a:gd name="T21" fmla="*/ 154835 h 1861"/>
                <a:gd name="T22" fmla="*/ 232327 w 646"/>
                <a:gd name="T23" fmla="*/ 180196 h 1861"/>
                <a:gd name="T24" fmla="*/ 247577 w 646"/>
                <a:gd name="T25" fmla="*/ 207904 h 1861"/>
                <a:gd name="T26" fmla="*/ 261326 w 646"/>
                <a:gd name="T27" fmla="*/ 236539 h 1861"/>
                <a:gd name="T28" fmla="*/ 274042 w 646"/>
                <a:gd name="T29" fmla="*/ 267572 h 1861"/>
                <a:gd name="T30" fmla="*/ 284701 w 646"/>
                <a:gd name="T31" fmla="*/ 299908 h 1861"/>
                <a:gd name="T32" fmla="*/ 292200 w 646"/>
                <a:gd name="T33" fmla="*/ 333089 h 1861"/>
                <a:gd name="T34" fmla="*/ 298479 w 646"/>
                <a:gd name="T35" fmla="*/ 368196 h 1861"/>
                <a:gd name="T36" fmla="*/ 302430 w 646"/>
                <a:gd name="T37" fmla="*/ 404631 h 1861"/>
                <a:gd name="T38" fmla="*/ 304142 w 646"/>
                <a:gd name="T39" fmla="*/ 442279 h 1861"/>
                <a:gd name="T40" fmla="*/ 303080 w 646"/>
                <a:gd name="T41" fmla="*/ 481323 h 1861"/>
                <a:gd name="T42" fmla="*/ 299561 w 646"/>
                <a:gd name="T43" fmla="*/ 516777 h 1861"/>
                <a:gd name="T44" fmla="*/ 293291 w 646"/>
                <a:gd name="T45" fmla="*/ 552009 h 1861"/>
                <a:gd name="T46" fmla="*/ 285962 w 646"/>
                <a:gd name="T47" fmla="*/ 585357 h 1861"/>
                <a:gd name="T48" fmla="*/ 275432 w 646"/>
                <a:gd name="T49" fmla="*/ 617330 h 1861"/>
                <a:gd name="T50" fmla="*/ 264150 w 646"/>
                <a:gd name="T51" fmla="*/ 647414 h 1861"/>
                <a:gd name="T52" fmla="*/ 250962 w 646"/>
                <a:gd name="T53" fmla="*/ 676124 h 1861"/>
                <a:gd name="T54" fmla="*/ 235387 w 646"/>
                <a:gd name="T55" fmla="*/ 703047 h 1861"/>
                <a:gd name="T56" fmla="*/ 219487 w 646"/>
                <a:gd name="T57" fmla="*/ 728828 h 1861"/>
                <a:gd name="T58" fmla="*/ 201555 w 646"/>
                <a:gd name="T59" fmla="*/ 752789 h 1861"/>
                <a:gd name="T60" fmla="*/ 182524 w 646"/>
                <a:gd name="T61" fmla="*/ 774361 h 1861"/>
                <a:gd name="T62" fmla="*/ 162293 w 646"/>
                <a:gd name="T63" fmla="*/ 794691 h 1861"/>
                <a:gd name="T64" fmla="*/ 142167 w 646"/>
                <a:gd name="T65" fmla="*/ 813182 h 1861"/>
                <a:gd name="T66" fmla="*/ 119850 w 646"/>
                <a:gd name="T67" fmla="*/ 829678 h 1861"/>
                <a:gd name="T68" fmla="*/ 96815 w 646"/>
                <a:gd name="T69" fmla="*/ 845068 h 1861"/>
                <a:gd name="T70" fmla="*/ 73363 w 646"/>
                <a:gd name="T71" fmla="*/ 857947 h 1861"/>
                <a:gd name="T72" fmla="*/ 48769 w 646"/>
                <a:gd name="T73" fmla="*/ 868883 h 1861"/>
                <a:gd name="T74" fmla="*/ 24814 w 646"/>
                <a:gd name="T75" fmla="*/ 878486 h 1861"/>
                <a:gd name="T76" fmla="*/ 0 w 646"/>
                <a:gd name="T77" fmla="*/ 885561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FDBD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7" name="Freeform 9"/>
            <p:cNvSpPr/>
            <p:nvPr/>
          </p:nvSpPr>
          <p:spPr bwMode="gray">
            <a:xfrm rot="6256290">
              <a:off x="1583" y="1153"/>
              <a:ext cx="866" cy="2496"/>
            </a:xfrm>
            <a:custGeom>
              <a:avLst/>
              <a:gdLst>
                <a:gd name="T0" fmla="*/ 0 w 646"/>
                <a:gd name="T1" fmla="*/ 0 h 1861"/>
                <a:gd name="T2" fmla="*/ 22389 w 646"/>
                <a:gd name="T3" fmla="*/ 6753 h 1861"/>
                <a:gd name="T4" fmla="*/ 46059 w 646"/>
                <a:gd name="T5" fmla="*/ 15401 h 1861"/>
                <a:gd name="T6" fmla="*/ 69339 w 646"/>
                <a:gd name="T7" fmla="*/ 25604 h 1861"/>
                <a:gd name="T8" fmla="*/ 91709 w 646"/>
                <a:gd name="T9" fmla="*/ 38639 h 1861"/>
                <a:gd name="T10" fmla="*/ 113753 w 646"/>
                <a:gd name="T11" fmla="*/ 52719 h 1861"/>
                <a:gd name="T12" fmla="*/ 135402 w 646"/>
                <a:gd name="T13" fmla="*/ 69809 h 1861"/>
                <a:gd name="T14" fmla="*/ 156767 w 646"/>
                <a:gd name="T15" fmla="*/ 88314 h 1861"/>
                <a:gd name="T16" fmla="*/ 177375 w 646"/>
                <a:gd name="T17" fmla="*/ 108544 h 1861"/>
                <a:gd name="T18" fmla="*/ 196822 w 646"/>
                <a:gd name="T19" fmla="*/ 131058 h 1861"/>
                <a:gd name="T20" fmla="*/ 215382 w 646"/>
                <a:gd name="T21" fmla="*/ 154835 h 1861"/>
                <a:gd name="T22" fmla="*/ 232327 w 646"/>
                <a:gd name="T23" fmla="*/ 180196 h 1861"/>
                <a:gd name="T24" fmla="*/ 247577 w 646"/>
                <a:gd name="T25" fmla="*/ 207904 h 1861"/>
                <a:gd name="T26" fmla="*/ 261326 w 646"/>
                <a:gd name="T27" fmla="*/ 236539 h 1861"/>
                <a:gd name="T28" fmla="*/ 274042 w 646"/>
                <a:gd name="T29" fmla="*/ 267572 h 1861"/>
                <a:gd name="T30" fmla="*/ 284701 w 646"/>
                <a:gd name="T31" fmla="*/ 299908 h 1861"/>
                <a:gd name="T32" fmla="*/ 292200 w 646"/>
                <a:gd name="T33" fmla="*/ 333089 h 1861"/>
                <a:gd name="T34" fmla="*/ 298479 w 646"/>
                <a:gd name="T35" fmla="*/ 368196 h 1861"/>
                <a:gd name="T36" fmla="*/ 302430 w 646"/>
                <a:gd name="T37" fmla="*/ 404631 h 1861"/>
                <a:gd name="T38" fmla="*/ 304142 w 646"/>
                <a:gd name="T39" fmla="*/ 442279 h 1861"/>
                <a:gd name="T40" fmla="*/ 303080 w 646"/>
                <a:gd name="T41" fmla="*/ 481323 h 1861"/>
                <a:gd name="T42" fmla="*/ 299561 w 646"/>
                <a:gd name="T43" fmla="*/ 516777 h 1861"/>
                <a:gd name="T44" fmla="*/ 293291 w 646"/>
                <a:gd name="T45" fmla="*/ 552009 h 1861"/>
                <a:gd name="T46" fmla="*/ 285962 w 646"/>
                <a:gd name="T47" fmla="*/ 585357 h 1861"/>
                <a:gd name="T48" fmla="*/ 275432 w 646"/>
                <a:gd name="T49" fmla="*/ 617330 h 1861"/>
                <a:gd name="T50" fmla="*/ 264150 w 646"/>
                <a:gd name="T51" fmla="*/ 647414 h 1861"/>
                <a:gd name="T52" fmla="*/ 250962 w 646"/>
                <a:gd name="T53" fmla="*/ 676124 h 1861"/>
                <a:gd name="T54" fmla="*/ 235387 w 646"/>
                <a:gd name="T55" fmla="*/ 703047 h 1861"/>
                <a:gd name="T56" fmla="*/ 219487 w 646"/>
                <a:gd name="T57" fmla="*/ 728828 h 1861"/>
                <a:gd name="T58" fmla="*/ 201555 w 646"/>
                <a:gd name="T59" fmla="*/ 752789 h 1861"/>
                <a:gd name="T60" fmla="*/ 182524 w 646"/>
                <a:gd name="T61" fmla="*/ 774361 h 1861"/>
                <a:gd name="T62" fmla="*/ 162293 w 646"/>
                <a:gd name="T63" fmla="*/ 794691 h 1861"/>
                <a:gd name="T64" fmla="*/ 142167 w 646"/>
                <a:gd name="T65" fmla="*/ 813182 h 1861"/>
                <a:gd name="T66" fmla="*/ 119850 w 646"/>
                <a:gd name="T67" fmla="*/ 829678 h 1861"/>
                <a:gd name="T68" fmla="*/ 96815 w 646"/>
                <a:gd name="T69" fmla="*/ 845068 h 1861"/>
                <a:gd name="T70" fmla="*/ 73363 w 646"/>
                <a:gd name="T71" fmla="*/ 857947 h 1861"/>
                <a:gd name="T72" fmla="*/ 48769 w 646"/>
                <a:gd name="T73" fmla="*/ 868883 h 1861"/>
                <a:gd name="T74" fmla="*/ 24814 w 646"/>
                <a:gd name="T75" fmla="*/ 878486 h 1861"/>
                <a:gd name="T76" fmla="*/ 0 w 646"/>
                <a:gd name="T77" fmla="*/ 885561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FDBD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8" name="Freeform 10"/>
            <p:cNvSpPr/>
            <p:nvPr/>
          </p:nvSpPr>
          <p:spPr bwMode="gray">
            <a:xfrm rot="-6677128">
              <a:off x="3085" y="153"/>
              <a:ext cx="866" cy="2496"/>
            </a:xfrm>
            <a:custGeom>
              <a:avLst/>
              <a:gdLst>
                <a:gd name="T0" fmla="*/ 0 w 646"/>
                <a:gd name="T1" fmla="*/ 0 h 1861"/>
                <a:gd name="T2" fmla="*/ 22389 w 646"/>
                <a:gd name="T3" fmla="*/ 6753 h 1861"/>
                <a:gd name="T4" fmla="*/ 46059 w 646"/>
                <a:gd name="T5" fmla="*/ 15401 h 1861"/>
                <a:gd name="T6" fmla="*/ 69339 w 646"/>
                <a:gd name="T7" fmla="*/ 25604 h 1861"/>
                <a:gd name="T8" fmla="*/ 91709 w 646"/>
                <a:gd name="T9" fmla="*/ 38639 h 1861"/>
                <a:gd name="T10" fmla="*/ 113753 w 646"/>
                <a:gd name="T11" fmla="*/ 52719 h 1861"/>
                <a:gd name="T12" fmla="*/ 135402 w 646"/>
                <a:gd name="T13" fmla="*/ 69809 h 1861"/>
                <a:gd name="T14" fmla="*/ 156767 w 646"/>
                <a:gd name="T15" fmla="*/ 88314 h 1861"/>
                <a:gd name="T16" fmla="*/ 177375 w 646"/>
                <a:gd name="T17" fmla="*/ 108544 h 1861"/>
                <a:gd name="T18" fmla="*/ 196822 w 646"/>
                <a:gd name="T19" fmla="*/ 131058 h 1861"/>
                <a:gd name="T20" fmla="*/ 215382 w 646"/>
                <a:gd name="T21" fmla="*/ 154835 h 1861"/>
                <a:gd name="T22" fmla="*/ 232327 w 646"/>
                <a:gd name="T23" fmla="*/ 180196 h 1861"/>
                <a:gd name="T24" fmla="*/ 247577 w 646"/>
                <a:gd name="T25" fmla="*/ 207904 h 1861"/>
                <a:gd name="T26" fmla="*/ 261326 w 646"/>
                <a:gd name="T27" fmla="*/ 236539 h 1861"/>
                <a:gd name="T28" fmla="*/ 274042 w 646"/>
                <a:gd name="T29" fmla="*/ 267572 h 1861"/>
                <a:gd name="T30" fmla="*/ 284701 w 646"/>
                <a:gd name="T31" fmla="*/ 299908 h 1861"/>
                <a:gd name="T32" fmla="*/ 292200 w 646"/>
                <a:gd name="T33" fmla="*/ 333089 h 1861"/>
                <a:gd name="T34" fmla="*/ 298479 w 646"/>
                <a:gd name="T35" fmla="*/ 368196 h 1861"/>
                <a:gd name="T36" fmla="*/ 302430 w 646"/>
                <a:gd name="T37" fmla="*/ 404631 h 1861"/>
                <a:gd name="T38" fmla="*/ 304142 w 646"/>
                <a:gd name="T39" fmla="*/ 442279 h 1861"/>
                <a:gd name="T40" fmla="*/ 303080 w 646"/>
                <a:gd name="T41" fmla="*/ 481323 h 1861"/>
                <a:gd name="T42" fmla="*/ 299561 w 646"/>
                <a:gd name="T43" fmla="*/ 516777 h 1861"/>
                <a:gd name="T44" fmla="*/ 293291 w 646"/>
                <a:gd name="T45" fmla="*/ 552009 h 1861"/>
                <a:gd name="T46" fmla="*/ 285962 w 646"/>
                <a:gd name="T47" fmla="*/ 585357 h 1861"/>
                <a:gd name="T48" fmla="*/ 275432 w 646"/>
                <a:gd name="T49" fmla="*/ 617330 h 1861"/>
                <a:gd name="T50" fmla="*/ 264150 w 646"/>
                <a:gd name="T51" fmla="*/ 647414 h 1861"/>
                <a:gd name="T52" fmla="*/ 250962 w 646"/>
                <a:gd name="T53" fmla="*/ 676124 h 1861"/>
                <a:gd name="T54" fmla="*/ 235387 w 646"/>
                <a:gd name="T55" fmla="*/ 703047 h 1861"/>
                <a:gd name="T56" fmla="*/ 219487 w 646"/>
                <a:gd name="T57" fmla="*/ 728828 h 1861"/>
                <a:gd name="T58" fmla="*/ 201555 w 646"/>
                <a:gd name="T59" fmla="*/ 752789 h 1861"/>
                <a:gd name="T60" fmla="*/ 182524 w 646"/>
                <a:gd name="T61" fmla="*/ 774361 h 1861"/>
                <a:gd name="T62" fmla="*/ 162293 w 646"/>
                <a:gd name="T63" fmla="*/ 794691 h 1861"/>
                <a:gd name="T64" fmla="*/ 142167 w 646"/>
                <a:gd name="T65" fmla="*/ 813182 h 1861"/>
                <a:gd name="T66" fmla="*/ 119850 w 646"/>
                <a:gd name="T67" fmla="*/ 829678 h 1861"/>
                <a:gd name="T68" fmla="*/ 96815 w 646"/>
                <a:gd name="T69" fmla="*/ 845068 h 1861"/>
                <a:gd name="T70" fmla="*/ 73363 w 646"/>
                <a:gd name="T71" fmla="*/ 857947 h 1861"/>
                <a:gd name="T72" fmla="*/ 48769 w 646"/>
                <a:gd name="T73" fmla="*/ 868883 h 1861"/>
                <a:gd name="T74" fmla="*/ 24814 w 646"/>
                <a:gd name="T75" fmla="*/ 878486 h 1861"/>
                <a:gd name="T76" fmla="*/ 0 w 646"/>
                <a:gd name="T77" fmla="*/ 885561 h 1861"/>
                <a:gd name="T78" fmla="*/ 0 w 646"/>
                <a:gd name="T79" fmla="*/ 0 h 18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6"/>
                <a:gd name="T121" fmla="*/ 0 h 1861"/>
                <a:gd name="T122" fmla="*/ 646 w 646"/>
                <a:gd name="T123" fmla="*/ 1861 h 18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FDBD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296" name="Group 11"/>
          <p:cNvGrpSpPr/>
          <p:nvPr/>
        </p:nvGrpSpPr>
        <p:grpSpPr bwMode="auto">
          <a:xfrm>
            <a:off x="3884613" y="2786063"/>
            <a:ext cx="1339850" cy="1338262"/>
            <a:chOff x="2016" y="1920"/>
            <a:chExt cx="1680" cy="1680"/>
          </a:xfrm>
        </p:grpSpPr>
        <p:sp>
          <p:nvSpPr>
            <p:cNvPr id="12304" name="Oval 12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14343"/>
                </a:gs>
                <a:gs pos="100000">
                  <a:srgbClr val="922929"/>
                </a:gs>
              </a:gsLst>
              <a:lin ang="5400000" scaled="1"/>
            </a:gradFill>
            <a:ln w="25400">
              <a:solidFill>
                <a:schemeClr val="bg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05" name="Freeform 13"/>
            <p:cNvSpPr/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871 w 1321"/>
                <a:gd name="T1" fmla="*/ 35 h 712"/>
                <a:gd name="T2" fmla="*/ 882 w 1321"/>
                <a:gd name="T3" fmla="*/ 38 h 712"/>
                <a:gd name="T4" fmla="*/ 885 w 1321"/>
                <a:gd name="T5" fmla="*/ 42 h 712"/>
                <a:gd name="T6" fmla="*/ 880 w 1321"/>
                <a:gd name="T7" fmla="*/ 45 h 712"/>
                <a:gd name="T8" fmla="*/ 869 w 1321"/>
                <a:gd name="T9" fmla="*/ 48 h 712"/>
                <a:gd name="T10" fmla="*/ 852 w 1321"/>
                <a:gd name="T11" fmla="*/ 51 h 712"/>
                <a:gd name="T12" fmla="*/ 829 w 1321"/>
                <a:gd name="T13" fmla="*/ 53 h 712"/>
                <a:gd name="T14" fmla="*/ 801 w 1321"/>
                <a:gd name="T15" fmla="*/ 54 h 712"/>
                <a:gd name="T16" fmla="*/ 768 w 1321"/>
                <a:gd name="T17" fmla="*/ 57 h 712"/>
                <a:gd name="T18" fmla="*/ 731 w 1321"/>
                <a:gd name="T19" fmla="*/ 59 h 712"/>
                <a:gd name="T20" fmla="*/ 690 w 1321"/>
                <a:gd name="T21" fmla="*/ 60 h 712"/>
                <a:gd name="T22" fmla="*/ 648 w 1321"/>
                <a:gd name="T23" fmla="*/ 61 h 712"/>
                <a:gd name="T24" fmla="*/ 600 w 1321"/>
                <a:gd name="T25" fmla="*/ 61 h 712"/>
                <a:gd name="T26" fmla="*/ 552 w 1321"/>
                <a:gd name="T27" fmla="*/ 61 h 712"/>
                <a:gd name="T28" fmla="*/ 533 w 1321"/>
                <a:gd name="T29" fmla="*/ 62 h 712"/>
                <a:gd name="T30" fmla="*/ 319 w 1321"/>
                <a:gd name="T31" fmla="*/ 62 h 712"/>
                <a:gd name="T32" fmla="*/ 316 w 1321"/>
                <a:gd name="T33" fmla="*/ 62 h 712"/>
                <a:gd name="T34" fmla="*/ 274 w 1321"/>
                <a:gd name="T35" fmla="*/ 61 h 712"/>
                <a:gd name="T36" fmla="*/ 233 w 1321"/>
                <a:gd name="T37" fmla="*/ 61 h 712"/>
                <a:gd name="T38" fmla="*/ 195 w 1321"/>
                <a:gd name="T39" fmla="*/ 61 h 712"/>
                <a:gd name="T40" fmla="*/ 159 w 1321"/>
                <a:gd name="T41" fmla="*/ 60 h 712"/>
                <a:gd name="T42" fmla="*/ 125 w 1321"/>
                <a:gd name="T43" fmla="*/ 60 h 712"/>
                <a:gd name="T44" fmla="*/ 96 w 1321"/>
                <a:gd name="T45" fmla="*/ 58 h 712"/>
                <a:gd name="T46" fmla="*/ 69 w 1321"/>
                <a:gd name="T47" fmla="*/ 56 h 712"/>
                <a:gd name="T48" fmla="*/ 46 w 1321"/>
                <a:gd name="T49" fmla="*/ 54 h 712"/>
                <a:gd name="T50" fmla="*/ 26 w 1321"/>
                <a:gd name="T51" fmla="*/ 53 h 712"/>
                <a:gd name="T52" fmla="*/ 18 w 1321"/>
                <a:gd name="T53" fmla="*/ 51 h 712"/>
                <a:gd name="T54" fmla="*/ 6 w 1321"/>
                <a:gd name="T55" fmla="*/ 48 h 712"/>
                <a:gd name="T56" fmla="*/ 0 w 1321"/>
                <a:gd name="T57" fmla="*/ 46 h 712"/>
                <a:gd name="T58" fmla="*/ 0 w 1321"/>
                <a:gd name="T59" fmla="*/ 45 h 712"/>
                <a:gd name="T60" fmla="*/ 4 w 1321"/>
                <a:gd name="T61" fmla="*/ 42 h 712"/>
                <a:gd name="T62" fmla="*/ 16 w 1321"/>
                <a:gd name="T63" fmla="*/ 38 h 712"/>
                <a:gd name="T64" fmla="*/ 30 w 1321"/>
                <a:gd name="T65" fmla="*/ 33 h 712"/>
                <a:gd name="T66" fmla="*/ 65 w 1321"/>
                <a:gd name="T67" fmla="*/ 26 h 712"/>
                <a:gd name="T68" fmla="*/ 100 w 1321"/>
                <a:gd name="T69" fmla="*/ 20 h 712"/>
                <a:gd name="T70" fmla="*/ 136 w 1321"/>
                <a:gd name="T71" fmla="*/ 15 h 712"/>
                <a:gd name="T72" fmla="*/ 180 w 1321"/>
                <a:gd name="T73" fmla="*/ 11 h 712"/>
                <a:gd name="T74" fmla="*/ 229 w 1321"/>
                <a:gd name="T75" fmla="*/ 7 h 712"/>
                <a:gd name="T76" fmla="*/ 278 w 1321"/>
                <a:gd name="T77" fmla="*/ 4 h 712"/>
                <a:gd name="T78" fmla="*/ 333 w 1321"/>
                <a:gd name="T79" fmla="*/ 4 h 712"/>
                <a:gd name="T80" fmla="*/ 389 w 1321"/>
                <a:gd name="T81" fmla="*/ 4 h 712"/>
                <a:gd name="T82" fmla="*/ 447 w 1321"/>
                <a:gd name="T83" fmla="*/ 0 h 712"/>
                <a:gd name="T84" fmla="*/ 447 w 1321"/>
                <a:gd name="T85" fmla="*/ 0 h 712"/>
                <a:gd name="T86" fmla="*/ 508 w 1321"/>
                <a:gd name="T87" fmla="*/ 4 h 712"/>
                <a:gd name="T88" fmla="*/ 567 w 1321"/>
                <a:gd name="T89" fmla="*/ 4 h 712"/>
                <a:gd name="T90" fmla="*/ 624 w 1321"/>
                <a:gd name="T91" fmla="*/ 4 h 712"/>
                <a:gd name="T92" fmla="*/ 677 w 1321"/>
                <a:gd name="T93" fmla="*/ 8 h 712"/>
                <a:gd name="T94" fmla="*/ 724 w 1321"/>
                <a:gd name="T95" fmla="*/ 12 h 712"/>
                <a:gd name="T96" fmla="*/ 769 w 1321"/>
                <a:gd name="T97" fmla="*/ 17 h 712"/>
                <a:gd name="T98" fmla="*/ 808 w 1321"/>
                <a:gd name="T99" fmla="*/ 22 h 712"/>
                <a:gd name="T100" fmla="*/ 842 w 1321"/>
                <a:gd name="T101" fmla="*/ 28 h 712"/>
                <a:gd name="T102" fmla="*/ 871 w 1321"/>
                <a:gd name="T103" fmla="*/ 35 h 712"/>
                <a:gd name="T104" fmla="*/ 871 w 1321"/>
                <a:gd name="T105" fmla="*/ 35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3070" name="Text Box 14"/>
          <p:cNvSpPr txBox="1">
            <a:spLocks noChangeArrowheads="1"/>
          </p:cNvSpPr>
          <p:nvPr/>
        </p:nvSpPr>
        <p:spPr bwMode="gray">
          <a:xfrm>
            <a:off x="4005263" y="3276600"/>
            <a:ext cx="1096962" cy="584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zh-CN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Aims</a:t>
            </a:r>
          </a:p>
        </p:txBody>
      </p:sp>
      <p:sp>
        <p:nvSpPr>
          <p:cNvPr id="12298" name="Text Box 15"/>
          <p:cNvSpPr txBox="1">
            <a:spLocks noChangeArrowheads="1"/>
          </p:cNvSpPr>
          <p:nvPr/>
        </p:nvSpPr>
        <p:spPr bwMode="auto">
          <a:xfrm>
            <a:off x="1714500" y="3646488"/>
            <a:ext cx="2401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sz="2000">
                <a:solidFill>
                  <a:srgbClr val="000000"/>
                </a:solidFill>
              </a:rPr>
              <a:t>Words and phraces</a:t>
            </a:r>
          </a:p>
        </p:txBody>
      </p:sp>
      <p:sp>
        <p:nvSpPr>
          <p:cNvPr id="12299" name="Text Box 16"/>
          <p:cNvSpPr txBox="1">
            <a:spLocks noChangeArrowheads="1"/>
          </p:cNvSpPr>
          <p:nvPr/>
        </p:nvSpPr>
        <p:spPr bwMode="auto">
          <a:xfrm>
            <a:off x="5160963" y="2147888"/>
            <a:ext cx="1082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olidFill>
                  <a:srgbClr val="000000"/>
                </a:solidFill>
              </a:rPr>
              <a:t>Motions</a:t>
            </a:r>
          </a:p>
        </p:txBody>
      </p:sp>
      <p:sp>
        <p:nvSpPr>
          <p:cNvPr id="12300" name="Text Box 17"/>
          <p:cNvSpPr txBox="1">
            <a:spLocks noChangeArrowheads="1"/>
          </p:cNvSpPr>
          <p:nvPr/>
        </p:nvSpPr>
        <p:spPr bwMode="auto">
          <a:xfrm>
            <a:off x="4430713" y="4699000"/>
            <a:ext cx="871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sz="2000">
                <a:solidFill>
                  <a:srgbClr val="000000"/>
                </a:solidFill>
              </a:rPr>
              <a:t>Ability</a:t>
            </a:r>
          </a:p>
        </p:txBody>
      </p:sp>
      <p:sp>
        <p:nvSpPr>
          <p:cNvPr id="12301" name="Rectangle 18"/>
          <p:cNvSpPr>
            <a:spLocks noChangeArrowheads="1"/>
          </p:cNvSpPr>
          <p:nvPr/>
        </p:nvSpPr>
        <p:spPr bwMode="auto">
          <a:xfrm>
            <a:off x="190500" y="1725613"/>
            <a:ext cx="404653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0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hobby, spare, earth, collect, stone, concert,</a:t>
            </a:r>
            <a:endParaRPr lang="en-US" altLang="zh-CN" sz="2000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eaLnBrk="0" hangingPunct="0"/>
            <a:r>
              <a:rPr lang="en-US" altLang="zh-CN" sz="20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ticket, trade, garden,</a:t>
            </a:r>
          </a:p>
          <a:p>
            <a:pPr eaLnBrk="0" hangingPunct="0"/>
            <a:r>
              <a:rPr lang="en-US" altLang="zh-CN" sz="20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in one’s spare/free time,  </a:t>
            </a:r>
          </a:p>
          <a:p>
            <a:pPr eaLnBrk="0" hangingPunct="0"/>
            <a:r>
              <a:rPr lang="en-US" altLang="zh-CN" sz="20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be interested in doing…,</a:t>
            </a:r>
          </a:p>
          <a:p>
            <a:pPr eaLnBrk="0" hangingPunct="0"/>
            <a:r>
              <a:rPr lang="en-US" altLang="zh-CN" sz="20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all kinds of</a:t>
            </a:r>
            <a:endParaRPr lang="en-US" altLang="zh-CN" sz="2000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302" name="Rectangle 19"/>
          <p:cNvSpPr>
            <a:spLocks noChangeArrowheads="1"/>
          </p:cNvSpPr>
          <p:nvPr/>
        </p:nvSpPr>
        <p:spPr bwMode="auto">
          <a:xfrm>
            <a:off x="5322888" y="2393950"/>
            <a:ext cx="36496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28930" eaLnBrk="0" hangingPunct="0"/>
            <a:r>
              <a:rPr lang="en-US" altLang="zh-CN" sz="20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What’s your hobby?</a:t>
            </a:r>
          </a:p>
          <a:p>
            <a:pPr indent="328930" eaLnBrk="0" hangingPunct="0"/>
            <a:r>
              <a:rPr lang="en-US" altLang="zh-CN" sz="20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My hobby is…</a:t>
            </a:r>
          </a:p>
          <a:p>
            <a:pPr indent="328930" eaLnBrk="0" hangingPunct="0"/>
            <a:r>
              <a:rPr lang="en-US" altLang="zh-CN" sz="2000" b="1" dirty="0" err="1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I,m</a:t>
            </a:r>
            <a:r>
              <a:rPr lang="en-US" altLang="zh-CN" sz="20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interested in doing…</a:t>
            </a:r>
          </a:p>
          <a:p>
            <a:pPr indent="328930" eaLnBrk="0" hangingPunct="0"/>
            <a:r>
              <a:rPr lang="en-US" altLang="zh-CN" sz="2000" b="1" dirty="0">
                <a:ea typeface="方正舒体" panose="02010601030101010101" pitchFamily="2" charset="-122"/>
                <a:cs typeface="Times New Roman" panose="02020603050405020304" pitchFamily="18" charset="0"/>
              </a:rPr>
              <a:t>I like/enjoy  doing…</a:t>
            </a:r>
            <a:endParaRPr lang="en-US" altLang="zh-CN" sz="2000" b="1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303" name="矩形 22"/>
          <p:cNvSpPr>
            <a:spLocks noChangeArrowheads="1"/>
          </p:cNvSpPr>
          <p:nvPr/>
        </p:nvSpPr>
        <p:spPr bwMode="auto">
          <a:xfrm>
            <a:off x="2417763" y="5291138"/>
            <a:ext cx="4435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1"/>
              <a:t>How to express my hobby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"/>
          <p:cNvSpPr txBox="1">
            <a:spLocks noChangeArrowheads="1"/>
          </p:cNvSpPr>
          <p:nvPr/>
        </p:nvSpPr>
        <p:spPr bwMode="auto">
          <a:xfrm>
            <a:off x="1066800" y="1495425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660401" y="766763"/>
            <a:ext cx="7569200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133350" eaLnBrk="0" hangingPunct="0"/>
            <a:r>
              <a:rPr lang="zh-CN" altLang="en-US" sz="24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读一读课文，画出下列单词和短语，并译一译！</a:t>
            </a:r>
            <a:endParaRPr lang="zh-CN" altLang="en-US" sz="2400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indent="133350" eaLnBrk="0" hangingPunct="0"/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hobby</a:t>
            </a:r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___________</a:t>
            </a:r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spare</a:t>
            </a:r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___________</a:t>
            </a:r>
          </a:p>
          <a:p>
            <a:pPr indent="133350" eaLnBrk="0" hangingPunct="0"/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earth</a:t>
            </a:r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___________  </a:t>
            </a:r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collect</a:t>
            </a:r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___________</a:t>
            </a:r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</a:t>
            </a:r>
          </a:p>
          <a:p>
            <a:pPr indent="133350" eaLnBrk="0" hangingPunct="0"/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stone</a:t>
            </a:r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___________</a:t>
            </a:r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concert</a:t>
            </a:r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___________</a:t>
            </a:r>
            <a:endParaRPr lang="en-US" altLang="zh-CN" sz="3600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indent="133350" eaLnBrk="0" hangingPunct="0"/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ticket</a:t>
            </a:r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___________ </a:t>
            </a:r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trade</a:t>
            </a:r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___________</a:t>
            </a:r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</a:t>
            </a:r>
          </a:p>
          <a:p>
            <a:pPr indent="133350" eaLnBrk="0" hangingPunct="0"/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garden </a:t>
            </a:r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___________</a:t>
            </a:r>
            <a:endParaRPr lang="en-US" altLang="zh-CN" sz="3600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indent="133350" eaLnBrk="0" hangingPunct="0"/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in one’s spare/free time</a:t>
            </a:r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___________</a:t>
            </a:r>
            <a:endParaRPr lang="en-US" altLang="zh-CN" sz="3600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indent="133350" eaLnBrk="0" hangingPunct="0"/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be interested in doing…</a:t>
            </a:r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___________</a:t>
            </a:r>
            <a:endParaRPr lang="en-US" altLang="zh-CN" sz="3600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indent="133350" eaLnBrk="0" hangingPunct="0"/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all kinds of</a:t>
            </a:r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___________</a:t>
            </a:r>
            <a:endParaRPr lang="en-US" altLang="zh-CN" sz="3600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1" descr="1463_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99213" y="4589463"/>
            <a:ext cx="2314575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0" y="880319"/>
            <a:ext cx="737076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eaLnBrk="0" hangingPunct="0"/>
            <a:r>
              <a:rPr lang="en-US" altLang="zh-CN" sz="3600" dirty="0" smtClean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in one’s </a:t>
            </a:r>
            <a:r>
              <a:rPr lang="en-US" altLang="zh-CN" sz="3600" b="1" dirty="0">
                <a:solidFill>
                  <a:srgbClr val="FF0000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spare</a:t>
            </a:r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3600" b="1" dirty="0">
                <a:solidFill>
                  <a:srgbClr val="00B0F0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free</a:t>
            </a:r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 time</a:t>
            </a:r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_</a:t>
            </a:r>
          </a:p>
          <a:p>
            <a:pPr marL="342900" indent="-342900" eaLnBrk="0" hangingPunct="0"/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       </a:t>
            </a:r>
            <a:r>
              <a:rPr lang="zh-CN" altLang="en-US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在某人的空闲时间</a:t>
            </a:r>
          </a:p>
          <a:p>
            <a:pPr marL="342900" indent="-342900" eaLnBrk="0" hangingPunct="0"/>
            <a:endParaRPr lang="en-US" altLang="zh-CN" sz="3600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marL="342900" indent="-342900" eaLnBrk="0" hangingPunct="0">
              <a:buFontTx/>
              <a:buAutoNum type="arabicPeriod" startAt="2"/>
            </a:pPr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be interested in doing…</a:t>
            </a:r>
            <a:endParaRPr lang="en-US" altLang="zh-CN" sz="3600" dirty="0">
              <a:solidFill>
                <a:srgbClr val="1E1E1E"/>
              </a:solidFill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marL="342900" indent="-342900" eaLnBrk="0" hangingPunct="0"/>
            <a:r>
              <a:rPr lang="zh-CN" altLang="en-US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          乐于</a:t>
            </a:r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做</a:t>
            </a:r>
            <a:r>
              <a:rPr lang="en-US" altLang="zh-CN" sz="3600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…</a:t>
            </a:r>
            <a:endParaRPr lang="en-US" altLang="zh-CN" sz="3600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marL="342900" indent="-342900" eaLnBrk="0" hangingPunct="0"/>
            <a:r>
              <a:rPr lang="en-US" altLang="zh-CN" sz="3600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   be interesting     …</a:t>
            </a:r>
            <a:r>
              <a:rPr lang="zh-CN" altLang="en-US" sz="3600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很有趣</a:t>
            </a:r>
          </a:p>
          <a:p>
            <a:pPr marL="342900" indent="-342900" eaLnBrk="0" hangingPunct="0"/>
            <a:endParaRPr lang="zh-CN" altLang="en-US" sz="3600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marL="342900" indent="-342900" eaLnBrk="0" hangingPunct="0"/>
            <a:r>
              <a:rPr lang="en-US" altLang="zh-CN" sz="3600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. all kinds of  </a:t>
            </a:r>
            <a:r>
              <a:rPr lang="zh-CN" altLang="en-US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各种各样的</a:t>
            </a:r>
          </a:p>
          <a:p>
            <a:pPr marL="342900" indent="-342900" eaLnBrk="0" hangingPunct="0"/>
            <a:r>
              <a:rPr lang="zh-CN" altLang="en-US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a  kind  of   </a:t>
            </a:r>
            <a:r>
              <a:rPr lang="zh-CN" altLang="en-US" sz="36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一种</a:t>
            </a:r>
            <a:endParaRPr lang="zh-CN" altLang="en-US" sz="3600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84138"/>
            <a:ext cx="7488237" cy="681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mtClean="0">
                <a:solidFill>
                  <a:srgbClr val="1E1E1E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Read and answer</a:t>
            </a:r>
            <a:endParaRPr lang="en-US" altLang="zh-CN" sz="2400" smtClean="0">
              <a:solidFill>
                <a:schemeClr val="tx1"/>
              </a:solidFill>
            </a:endParaRPr>
          </a:p>
        </p:txBody>
      </p:sp>
      <p:sp>
        <p:nvSpPr>
          <p:cNvPr id="15362" name="页脚占位符 3"/>
          <p:cNvSpPr>
            <a:spLocks noGrp="1"/>
          </p:cNvSpPr>
          <p:nvPr>
            <p:ph type="ftr" sz="quarter" idx="4294967295"/>
          </p:nvPr>
        </p:nvSpPr>
        <p:spPr bwMode="auto">
          <a:xfrm>
            <a:off x="7010400" y="6381750"/>
            <a:ext cx="2133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   </a:t>
            </a:r>
          </a:p>
          <a:p>
            <a:pPr eaLnBrk="1" hangingPunct="1"/>
            <a:r>
              <a:rPr lang="en-US" altLang="zh-CN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543746" name="AutoShape 2"/>
          <p:cNvSpPr>
            <a:spLocks noChangeArrowheads="1"/>
          </p:cNvSpPr>
          <p:nvPr/>
        </p:nvSpPr>
        <p:spPr bwMode="blackWhite">
          <a:xfrm>
            <a:off x="719138" y="188913"/>
            <a:ext cx="7704137" cy="557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blackWhite">
          <a:xfrm>
            <a:off x="655638" y="768350"/>
            <a:ext cx="7813675" cy="5319713"/>
          </a:xfrm>
          <a:prstGeom prst="roundRect">
            <a:avLst>
              <a:gd name="adj" fmla="val 5269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071563" y="2566988"/>
            <a:ext cx="677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127125" y="1247775"/>
            <a:ext cx="6215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Q1:What does Wang Mei like to do?</a:t>
            </a:r>
            <a:endParaRPr lang="en-US" altLang="zh-CN" sz="2400" b="1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eaLnBrk="0" hangingPunct="0"/>
            <a:endParaRPr lang="en-US" altLang="zh-CN" sz="2400" b="1" dirty="0">
              <a:solidFill>
                <a:srgbClr val="1E1E1E"/>
              </a:solidFill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eaLnBrk="0" hangingPunct="0"/>
            <a:r>
              <a:rPr lang="en-US" altLang="zh-CN" sz="2400" b="1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Q2:what does Li Ming enjoy doing ?</a:t>
            </a:r>
            <a:endParaRPr lang="en-US" altLang="zh-CN" sz="2400" b="1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368" name="矩形 8"/>
          <p:cNvSpPr>
            <a:spLocks noChangeArrowheads="1"/>
          </p:cNvSpPr>
          <p:nvPr/>
        </p:nvSpPr>
        <p:spPr bwMode="auto">
          <a:xfrm>
            <a:off x="1035050" y="2411413"/>
            <a:ext cx="7148513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altLang="zh-CN">
              <a:solidFill>
                <a:srgbClr val="1E1E1E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eaLnBrk="0" hangingPunct="0"/>
            <a:r>
              <a:rPr lang="en-US" altLang="zh-CN" sz="240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Q3:</a:t>
            </a:r>
            <a:r>
              <a:rPr lang="en-US" altLang="zh-CN" sz="2400" b="1" i="1">
                <a:solidFill>
                  <a:srgbClr val="000000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what’s Yang  Hao’s  hobby?</a:t>
            </a:r>
            <a:endParaRPr lang="en-US" altLang="zh-CN" sz="2400">
              <a:solidFill>
                <a:srgbClr val="000000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  <a:p>
            <a:pPr eaLnBrk="0" hangingPunct="0"/>
            <a:endParaRPr lang="en-US" altLang="zh-CN" sz="2400" b="1">
              <a:solidFill>
                <a:srgbClr val="1E1E1E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  <a:p>
            <a:pPr eaLnBrk="0" hangingPunct="0"/>
            <a:r>
              <a:rPr lang="en-US" altLang="zh-CN" sz="2400" b="1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Q4: what does Li Lin collect?</a:t>
            </a:r>
            <a:endParaRPr lang="en-US" altLang="zh-CN" sz="2400" b="1">
              <a:solidFill>
                <a:srgbClr val="000000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  <a:p>
            <a:pPr eaLnBrk="0" hangingPunct="0"/>
            <a:endParaRPr lang="en-US" altLang="zh-CN" sz="2400" b="1">
              <a:solidFill>
                <a:srgbClr val="1E1E1E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  <a:p>
            <a:pPr eaLnBrk="0" hangingPunct="0"/>
            <a:r>
              <a:rPr lang="en-US" altLang="zh-CN" sz="2400" b="1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Q5: What is Yi Han interested in doing ?</a:t>
            </a:r>
          </a:p>
          <a:p>
            <a:pPr eaLnBrk="0" hangingPunct="0"/>
            <a:endParaRPr lang="en-US" altLang="zh-CN" sz="2400" b="1">
              <a:solidFill>
                <a:srgbClr val="000000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  <a:p>
            <a:pPr eaLnBrk="0" hangingPunct="0"/>
            <a:r>
              <a:rPr lang="en-US" altLang="zh-CN" sz="2400" b="1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Q6: What does Tao Xiao Lin like to do in his spare time ?</a:t>
            </a:r>
            <a:endParaRPr lang="en-US" altLang="zh-CN" sz="2400" b="1">
              <a:solidFill>
                <a:srgbClr val="000000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2249" y="257175"/>
            <a:ext cx="8664576" cy="1038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lang="en-US" altLang="zh-CN" dirty="0" smtClean="0">
                <a:solidFill>
                  <a:srgbClr val="7030A0"/>
                </a:solidFill>
              </a:rPr>
              <a:t>Answer the question</a:t>
            </a:r>
            <a:r>
              <a:rPr lang="en-US" altLang="zh-CN" dirty="0" smtClean="0"/>
              <a:t>s</a:t>
            </a:r>
          </a:p>
        </p:txBody>
      </p:sp>
      <p:sp>
        <p:nvSpPr>
          <p:cNvPr id="16386" name="页脚占位符 3"/>
          <p:cNvSpPr>
            <a:spLocks noGrp="1"/>
          </p:cNvSpPr>
          <p:nvPr>
            <p:ph type="ftr" sz="quarter" idx="4294967295"/>
          </p:nvPr>
        </p:nvSpPr>
        <p:spPr bwMode="auto">
          <a:xfrm>
            <a:off x="7010400" y="6381750"/>
            <a:ext cx="2133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   </a:t>
            </a:r>
          </a:p>
          <a:p>
            <a:pPr eaLnBrk="1" hangingPunct="1"/>
            <a:r>
              <a:rPr lang="en-US" altLang="zh-CN"/>
              <a:t>   </a:t>
            </a:r>
          </a:p>
        </p:txBody>
      </p:sp>
      <p:sp>
        <p:nvSpPr>
          <p:cNvPr id="392195" name="AutoShape 3"/>
          <p:cNvSpPr>
            <a:spLocks noChangeArrowheads="1"/>
          </p:cNvSpPr>
          <p:nvPr/>
        </p:nvSpPr>
        <p:spPr bwMode="invGray">
          <a:xfrm rot="39573186">
            <a:off x="4768056" y="26868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92196" name="AutoShape 4"/>
          <p:cNvSpPr>
            <a:spLocks noChangeArrowheads="1"/>
          </p:cNvSpPr>
          <p:nvPr/>
        </p:nvSpPr>
        <p:spPr bwMode="invGray">
          <a:xfrm rot="3465783">
            <a:off x="4768057" y="485060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92197" name="AutoShape 5"/>
          <p:cNvSpPr>
            <a:spLocks noChangeArrowheads="1"/>
          </p:cNvSpPr>
          <p:nvPr/>
        </p:nvSpPr>
        <p:spPr bwMode="invGray">
          <a:xfrm rot="35969022">
            <a:off x="3548856" y="27630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92198" name="AutoShape 6"/>
          <p:cNvSpPr>
            <a:spLocks noChangeArrowheads="1"/>
          </p:cNvSpPr>
          <p:nvPr/>
        </p:nvSpPr>
        <p:spPr bwMode="invGray">
          <a:xfrm rot="7535209">
            <a:off x="3510756" y="481726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92199" name="AutoShape 7"/>
          <p:cNvSpPr>
            <a:spLocks noChangeArrowheads="1"/>
          </p:cNvSpPr>
          <p:nvPr/>
        </p:nvSpPr>
        <p:spPr bwMode="invGray">
          <a:xfrm>
            <a:off x="5346700" y="38147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92200" name="AutoShape 8"/>
          <p:cNvSpPr>
            <a:spLocks noChangeArrowheads="1"/>
          </p:cNvSpPr>
          <p:nvPr/>
        </p:nvSpPr>
        <p:spPr bwMode="invGray">
          <a:xfrm rot="-10800000">
            <a:off x="2936875" y="380841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6394" name="Oval 9"/>
          <p:cNvSpPr>
            <a:spLocks noChangeArrowheads="1"/>
          </p:cNvSpPr>
          <p:nvPr/>
        </p:nvSpPr>
        <p:spPr bwMode="gray">
          <a:xfrm>
            <a:off x="2682875" y="2046288"/>
            <a:ext cx="3743325" cy="3744912"/>
          </a:xfrm>
          <a:prstGeom prst="ellipse">
            <a:avLst/>
          </a:prstGeom>
          <a:noFill/>
          <a:ln w="38100" algn="ctr">
            <a:solidFill>
              <a:srgbClr val="80808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grpSp>
        <p:nvGrpSpPr>
          <p:cNvPr id="16395" name="Group 10"/>
          <p:cNvGrpSpPr/>
          <p:nvPr/>
        </p:nvGrpSpPr>
        <p:grpSpPr bwMode="auto">
          <a:xfrm>
            <a:off x="3429000" y="2870200"/>
            <a:ext cx="2160588" cy="2160588"/>
            <a:chOff x="2238" y="1769"/>
            <a:chExt cx="1361" cy="1361"/>
          </a:xfrm>
        </p:grpSpPr>
        <p:sp>
          <p:nvSpPr>
            <p:cNvPr id="16402" name="Oval 11"/>
            <p:cNvSpPr>
              <a:spLocks noChangeArrowheads="1"/>
            </p:cNvSpPr>
            <p:nvPr/>
          </p:nvSpPr>
          <p:spPr bwMode="gray">
            <a:xfrm>
              <a:off x="2238" y="1769"/>
              <a:ext cx="1361" cy="1361"/>
            </a:xfrm>
            <a:prstGeom prst="ellipse">
              <a:avLst/>
            </a:prstGeom>
            <a:gradFill rotWithShape="1">
              <a:gsLst>
                <a:gs pos="0">
                  <a:srgbClr val="93D4E9"/>
                </a:gs>
                <a:gs pos="50000">
                  <a:srgbClr val="0099CC"/>
                </a:gs>
                <a:gs pos="100000">
                  <a:srgbClr val="93D4E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403" name="Oval 12"/>
            <p:cNvSpPr>
              <a:spLocks noChangeArrowheads="1"/>
            </p:cNvSpPr>
            <p:nvPr/>
          </p:nvSpPr>
          <p:spPr bwMode="gray">
            <a:xfrm>
              <a:off x="2327" y="1858"/>
              <a:ext cx="1183" cy="1183"/>
            </a:xfrm>
            <a:prstGeom prst="ellipse">
              <a:avLst/>
            </a:prstGeom>
            <a:gradFill rotWithShape="1">
              <a:gsLst>
                <a:gs pos="0">
                  <a:srgbClr val="00536E"/>
                </a:gs>
                <a:gs pos="50000">
                  <a:srgbClr val="0099CC"/>
                </a:gs>
                <a:gs pos="100000">
                  <a:srgbClr val="00536E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404" name="Oval 13"/>
            <p:cNvSpPr>
              <a:spLocks noChangeArrowheads="1"/>
            </p:cNvSpPr>
            <p:nvPr/>
          </p:nvSpPr>
          <p:spPr bwMode="gray">
            <a:xfrm>
              <a:off x="2328" y="1860"/>
              <a:ext cx="1183" cy="1183"/>
            </a:xfrm>
            <a:prstGeom prst="ellipse">
              <a:avLst/>
            </a:prstGeom>
            <a:gradFill rotWithShape="1">
              <a:gsLst>
                <a:gs pos="0">
                  <a:srgbClr val="006182"/>
                </a:gs>
                <a:gs pos="100000">
                  <a:srgbClr val="0099CC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405" name="Oval 14"/>
            <p:cNvSpPr>
              <a:spLocks noChangeArrowheads="1"/>
            </p:cNvSpPr>
            <p:nvPr/>
          </p:nvSpPr>
          <p:spPr bwMode="gray">
            <a:xfrm>
              <a:off x="2391" y="1917"/>
              <a:ext cx="1065" cy="106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6406" name="Group 15"/>
            <p:cNvGrpSpPr/>
            <p:nvPr/>
          </p:nvGrpSpPr>
          <p:grpSpPr bwMode="auto">
            <a:xfrm>
              <a:off x="2410" y="1929"/>
              <a:ext cx="1031" cy="1031"/>
              <a:chOff x="4166" y="1706"/>
              <a:chExt cx="1252" cy="1252"/>
            </a:xfrm>
          </p:grpSpPr>
          <p:sp>
            <p:nvSpPr>
              <p:cNvPr id="16408" name="Oval 1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6409" name="Oval 1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6410" name="Oval 1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16411" name="Oval 1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6407" name="Text Box 20"/>
            <p:cNvSpPr txBox="1">
              <a:spLocks noChangeArrowheads="1"/>
            </p:cNvSpPr>
            <p:nvPr/>
          </p:nvSpPr>
          <p:spPr bwMode="gray">
            <a:xfrm>
              <a:off x="2685" y="2310"/>
              <a:ext cx="4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>
                  <a:solidFill>
                    <a:srgbClr val="000000"/>
                  </a:solidFill>
                </a:rPr>
                <a:t>Text</a:t>
              </a:r>
            </a:p>
          </p:txBody>
        </p:sp>
      </p:grpSp>
      <p:sp>
        <p:nvSpPr>
          <p:cNvPr id="392213" name="AutoShape 21"/>
          <p:cNvSpPr>
            <a:spLocks noChangeArrowheads="1"/>
          </p:cNvSpPr>
          <p:nvPr/>
        </p:nvSpPr>
        <p:spPr bwMode="auto">
          <a:xfrm>
            <a:off x="304800" y="3733800"/>
            <a:ext cx="25908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tx1"/>
            </a:solidFill>
            <a:rou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b="1" i="1">
                <a:solidFill>
                  <a:srgbClr val="000000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Yang  Hao</a:t>
            </a:r>
            <a:endParaRPr lang="en-US" altLang="zh-CN">
              <a:latin typeface="Arial" panose="020B0604020202020204" pitchFamily="34" charset="0"/>
              <a:ea typeface="方正舒体" panose="02010601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92214" name="AutoShape 22"/>
          <p:cNvSpPr>
            <a:spLocks noChangeArrowheads="1"/>
          </p:cNvSpPr>
          <p:nvPr/>
        </p:nvSpPr>
        <p:spPr bwMode="auto">
          <a:xfrm>
            <a:off x="990600" y="2170113"/>
            <a:ext cx="25908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tx1"/>
            </a:solidFill>
            <a:rou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dirty="0"/>
              <a:t>Wang Mei</a:t>
            </a:r>
          </a:p>
        </p:txBody>
      </p:sp>
      <p:sp>
        <p:nvSpPr>
          <p:cNvPr id="392215" name="AutoShape 23"/>
          <p:cNvSpPr>
            <a:spLocks noChangeArrowheads="1"/>
          </p:cNvSpPr>
          <p:nvPr/>
        </p:nvSpPr>
        <p:spPr bwMode="auto">
          <a:xfrm>
            <a:off x="990600" y="5181600"/>
            <a:ext cx="25908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tx1"/>
            </a:solidFill>
            <a:rou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b="1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Yi Han </a:t>
            </a:r>
            <a:endParaRPr lang="en-US" altLang="zh-CN" dirty="0"/>
          </a:p>
        </p:txBody>
      </p:sp>
      <p:sp>
        <p:nvSpPr>
          <p:cNvPr id="392216" name="AutoShape 24"/>
          <p:cNvSpPr>
            <a:spLocks noChangeArrowheads="1"/>
          </p:cNvSpPr>
          <p:nvPr/>
        </p:nvSpPr>
        <p:spPr bwMode="auto">
          <a:xfrm>
            <a:off x="6248400" y="3733800"/>
            <a:ext cx="2667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28575">
            <a:solidFill>
              <a:schemeClr val="tx1"/>
            </a:solidFill>
            <a:rou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b="1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Li Lin</a:t>
            </a:r>
            <a:endParaRPr lang="en-US" altLang="zh-CN" dirty="0"/>
          </a:p>
        </p:txBody>
      </p:sp>
      <p:sp>
        <p:nvSpPr>
          <p:cNvPr id="392217" name="AutoShape 25"/>
          <p:cNvSpPr>
            <a:spLocks noChangeArrowheads="1"/>
          </p:cNvSpPr>
          <p:nvPr/>
        </p:nvSpPr>
        <p:spPr bwMode="auto">
          <a:xfrm>
            <a:off x="5486400" y="2133600"/>
            <a:ext cx="2667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28575">
            <a:solidFill>
              <a:schemeClr val="tx1"/>
            </a:solidFill>
            <a:rou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dirty="0"/>
              <a:t>Li Ming</a:t>
            </a:r>
          </a:p>
        </p:txBody>
      </p:sp>
      <p:sp>
        <p:nvSpPr>
          <p:cNvPr id="392218" name="AutoShape 26"/>
          <p:cNvSpPr>
            <a:spLocks noChangeArrowheads="1"/>
          </p:cNvSpPr>
          <p:nvPr/>
        </p:nvSpPr>
        <p:spPr bwMode="auto">
          <a:xfrm>
            <a:off x="5486400" y="5181600"/>
            <a:ext cx="2667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28575">
            <a:solidFill>
              <a:schemeClr val="tx1"/>
            </a:solidFill>
            <a:rou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b="1" dirty="0">
                <a:solidFill>
                  <a:srgbClr val="1E1E1E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Tao Xiao Lin</a:t>
            </a:r>
            <a:endParaRPr lang="en-US" altLang="zh-CN" dirty="0"/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771525" y="1343769"/>
            <a:ext cx="56292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　           姚明（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Yao Ming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</a:t>
            </a:r>
            <a:b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生日：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1980.9.12   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身高：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2.26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米</a:t>
            </a:r>
            <a:b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业余爱好：玩电脑游戏、听音乐、看书</a:t>
            </a:r>
            <a:b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绰号：小巨人（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Little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Giant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　 </a:t>
            </a:r>
          </a:p>
        </p:txBody>
      </p:sp>
      <p:pic>
        <p:nvPicPr>
          <p:cNvPr id="17411" name="Picture 4" descr="u=2447721917,3503989557&amp;fm=0&amp;gp=-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973931"/>
            <a:ext cx="18446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962818" y="514350"/>
            <a:ext cx="3055003" cy="57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Fact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 about Yao Ming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2740025" y="3609975"/>
            <a:ext cx="22923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Report</a:t>
            </a:r>
            <a:r>
              <a:rPr lang="en-US" altLang="zh-CN" b="1">
                <a:solidFill>
                  <a:srgbClr val="FF5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报告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590550" y="4208463"/>
            <a:ext cx="807720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Yao Ming is a basketball player. He was born in 1980. His hobbies are playing computer games, listening to music and reading. He is 2.26 meters tall. He is called Little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Giant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5" grpId="0"/>
      <p:bldP spid="87046" grpId="0"/>
      <p:bldP spid="870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57175"/>
            <a:ext cx="4427538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lang="en-US" altLang="zh-CN" sz="3200" b="1" smtClean="0">
                <a:solidFill>
                  <a:srgbClr val="FF0000"/>
                </a:solidFill>
              </a:rPr>
              <a:t>what’s your hobby? </a:t>
            </a:r>
            <a:r>
              <a:rPr kumimoji="1"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/>
            </a:r>
            <a:br>
              <a:rPr kumimoji="1"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</a:br>
            <a:endParaRPr lang="en-US" altLang="zh-CN" sz="2400" smtClean="0"/>
          </a:p>
        </p:txBody>
      </p:sp>
      <p:sp>
        <p:nvSpPr>
          <p:cNvPr id="18434" name="页脚占位符 3"/>
          <p:cNvSpPr>
            <a:spLocks noGrp="1"/>
          </p:cNvSpPr>
          <p:nvPr>
            <p:ph type="ftr" sz="quarter" idx="4294967295"/>
          </p:nvPr>
        </p:nvSpPr>
        <p:spPr bwMode="auto">
          <a:xfrm>
            <a:off x="7010400" y="6381750"/>
            <a:ext cx="2133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   </a:t>
            </a:r>
          </a:p>
          <a:p>
            <a:pPr eaLnBrk="1" hangingPunct="1"/>
            <a:r>
              <a:rPr lang="en-US" altLang="zh-CN"/>
              <a:t>   </a:t>
            </a:r>
          </a:p>
        </p:txBody>
      </p:sp>
      <p:grpSp>
        <p:nvGrpSpPr>
          <p:cNvPr id="18436" name="Group 3"/>
          <p:cNvGrpSpPr/>
          <p:nvPr/>
        </p:nvGrpSpPr>
        <p:grpSpPr bwMode="auto">
          <a:xfrm>
            <a:off x="669925" y="381000"/>
            <a:ext cx="7985125" cy="6345238"/>
            <a:chOff x="1292" y="816"/>
            <a:chExt cx="3172" cy="3264"/>
          </a:xfrm>
        </p:grpSpPr>
        <p:sp>
          <p:nvSpPr>
            <p:cNvPr id="600068" name="Freeform 4"/>
            <p:cNvSpPr/>
            <p:nvPr/>
          </p:nvSpPr>
          <p:spPr bwMode="gray">
            <a:xfrm>
              <a:off x="2352" y="816"/>
              <a:ext cx="1008" cy="1673"/>
            </a:xfrm>
            <a:custGeom>
              <a:avLst/>
              <a:gdLst/>
              <a:ahLst/>
              <a:cxnLst>
                <a:cxn ang="0">
                  <a:pos x="1467" y="1246"/>
                </a:cxn>
                <a:cxn ang="0">
                  <a:pos x="1444" y="1390"/>
                </a:cxn>
                <a:cxn ang="0">
                  <a:pos x="1400" y="1529"/>
                </a:cxn>
                <a:cxn ang="0">
                  <a:pos x="1339" y="1662"/>
                </a:cxn>
                <a:cxn ang="0">
                  <a:pos x="1267" y="1784"/>
                </a:cxn>
                <a:cxn ang="0">
                  <a:pos x="1187" y="1898"/>
                </a:cxn>
                <a:cxn ang="0">
                  <a:pos x="1102" y="2002"/>
                </a:cxn>
                <a:cxn ang="0">
                  <a:pos x="1019" y="2094"/>
                </a:cxn>
                <a:cxn ang="0">
                  <a:pos x="939" y="2174"/>
                </a:cxn>
                <a:cxn ang="0">
                  <a:pos x="866" y="2239"/>
                </a:cxn>
                <a:cxn ang="0">
                  <a:pos x="806" y="2290"/>
                </a:cxn>
                <a:cxn ang="0">
                  <a:pos x="763" y="2325"/>
                </a:cxn>
                <a:cxn ang="0">
                  <a:pos x="739" y="2343"/>
                </a:cxn>
                <a:cxn ang="0">
                  <a:pos x="732" y="2343"/>
                </a:cxn>
                <a:cxn ang="0">
                  <a:pos x="709" y="2325"/>
                </a:cxn>
                <a:cxn ang="0">
                  <a:pos x="665" y="2290"/>
                </a:cxn>
                <a:cxn ang="0">
                  <a:pos x="604" y="2239"/>
                </a:cxn>
                <a:cxn ang="0">
                  <a:pos x="532" y="2174"/>
                </a:cxn>
                <a:cxn ang="0">
                  <a:pos x="452" y="2094"/>
                </a:cxn>
                <a:cxn ang="0">
                  <a:pos x="367" y="2002"/>
                </a:cxn>
                <a:cxn ang="0">
                  <a:pos x="284" y="1898"/>
                </a:cxn>
                <a:cxn ang="0">
                  <a:pos x="204" y="1784"/>
                </a:cxn>
                <a:cxn ang="0">
                  <a:pos x="131" y="1662"/>
                </a:cxn>
                <a:cxn ang="0">
                  <a:pos x="71" y="1529"/>
                </a:cxn>
                <a:cxn ang="0">
                  <a:pos x="27" y="1390"/>
                </a:cxn>
                <a:cxn ang="0">
                  <a:pos x="4" y="1246"/>
                </a:cxn>
                <a:cxn ang="0">
                  <a:pos x="4" y="1098"/>
                </a:cxn>
                <a:cxn ang="0">
                  <a:pos x="27" y="954"/>
                </a:cxn>
                <a:cxn ang="0">
                  <a:pos x="71" y="815"/>
                </a:cxn>
                <a:cxn ang="0">
                  <a:pos x="131" y="684"/>
                </a:cxn>
                <a:cxn ang="0">
                  <a:pos x="204" y="560"/>
                </a:cxn>
                <a:cxn ang="0">
                  <a:pos x="284" y="446"/>
                </a:cxn>
                <a:cxn ang="0">
                  <a:pos x="367" y="343"/>
                </a:cxn>
                <a:cxn ang="0">
                  <a:pos x="452" y="251"/>
                </a:cxn>
                <a:cxn ang="0">
                  <a:pos x="532" y="170"/>
                </a:cxn>
                <a:cxn ang="0">
                  <a:pos x="604" y="105"/>
                </a:cxn>
                <a:cxn ang="0">
                  <a:pos x="665" y="55"/>
                </a:cxn>
                <a:cxn ang="0">
                  <a:pos x="709" y="19"/>
                </a:cxn>
                <a:cxn ang="0">
                  <a:pos x="732" y="1"/>
                </a:cxn>
                <a:cxn ang="0">
                  <a:pos x="739" y="1"/>
                </a:cxn>
                <a:cxn ang="0">
                  <a:pos x="763" y="19"/>
                </a:cxn>
                <a:cxn ang="0">
                  <a:pos x="806" y="55"/>
                </a:cxn>
                <a:cxn ang="0">
                  <a:pos x="866" y="105"/>
                </a:cxn>
                <a:cxn ang="0">
                  <a:pos x="939" y="170"/>
                </a:cxn>
                <a:cxn ang="0">
                  <a:pos x="1019" y="251"/>
                </a:cxn>
                <a:cxn ang="0">
                  <a:pos x="1102" y="343"/>
                </a:cxn>
                <a:cxn ang="0">
                  <a:pos x="1187" y="446"/>
                </a:cxn>
                <a:cxn ang="0">
                  <a:pos x="1267" y="560"/>
                </a:cxn>
                <a:cxn ang="0">
                  <a:pos x="1339" y="684"/>
                </a:cxn>
                <a:cxn ang="0">
                  <a:pos x="1400" y="815"/>
                </a:cxn>
                <a:cxn ang="0">
                  <a:pos x="1444" y="954"/>
                </a:cxn>
                <a:cxn ang="0">
                  <a:pos x="1467" y="1098"/>
                </a:cxn>
              </a:cxnLst>
              <a:rect l="0" t="0" r="r" b="b"/>
              <a:pathLst>
                <a:path w="1470" h="2346">
                  <a:moveTo>
                    <a:pt x="1470" y="1173"/>
                  </a:moveTo>
                  <a:lnTo>
                    <a:pt x="1467" y="1246"/>
                  </a:lnTo>
                  <a:lnTo>
                    <a:pt x="1458" y="1319"/>
                  </a:lnTo>
                  <a:lnTo>
                    <a:pt x="1444" y="1390"/>
                  </a:lnTo>
                  <a:lnTo>
                    <a:pt x="1423" y="1462"/>
                  </a:lnTo>
                  <a:lnTo>
                    <a:pt x="1400" y="1529"/>
                  </a:lnTo>
                  <a:lnTo>
                    <a:pt x="1371" y="1596"/>
                  </a:lnTo>
                  <a:lnTo>
                    <a:pt x="1339" y="1662"/>
                  </a:lnTo>
                  <a:lnTo>
                    <a:pt x="1305" y="1724"/>
                  </a:lnTo>
                  <a:lnTo>
                    <a:pt x="1267" y="1784"/>
                  </a:lnTo>
                  <a:lnTo>
                    <a:pt x="1228" y="1843"/>
                  </a:lnTo>
                  <a:lnTo>
                    <a:pt x="1187" y="1898"/>
                  </a:lnTo>
                  <a:lnTo>
                    <a:pt x="1145" y="1952"/>
                  </a:lnTo>
                  <a:lnTo>
                    <a:pt x="1102" y="2002"/>
                  </a:lnTo>
                  <a:lnTo>
                    <a:pt x="1060" y="2050"/>
                  </a:lnTo>
                  <a:lnTo>
                    <a:pt x="1019" y="2094"/>
                  </a:lnTo>
                  <a:lnTo>
                    <a:pt x="978" y="2134"/>
                  </a:lnTo>
                  <a:lnTo>
                    <a:pt x="939" y="2174"/>
                  </a:lnTo>
                  <a:lnTo>
                    <a:pt x="901" y="2207"/>
                  </a:lnTo>
                  <a:lnTo>
                    <a:pt x="866" y="2239"/>
                  </a:lnTo>
                  <a:lnTo>
                    <a:pt x="835" y="2266"/>
                  </a:lnTo>
                  <a:lnTo>
                    <a:pt x="806" y="2290"/>
                  </a:lnTo>
                  <a:lnTo>
                    <a:pt x="783" y="2309"/>
                  </a:lnTo>
                  <a:lnTo>
                    <a:pt x="763" y="2325"/>
                  </a:lnTo>
                  <a:lnTo>
                    <a:pt x="748" y="2336"/>
                  </a:lnTo>
                  <a:lnTo>
                    <a:pt x="739" y="2343"/>
                  </a:lnTo>
                  <a:lnTo>
                    <a:pt x="735" y="2346"/>
                  </a:lnTo>
                  <a:lnTo>
                    <a:pt x="732" y="2343"/>
                  </a:lnTo>
                  <a:lnTo>
                    <a:pt x="723" y="2336"/>
                  </a:lnTo>
                  <a:lnTo>
                    <a:pt x="709" y="2325"/>
                  </a:lnTo>
                  <a:lnTo>
                    <a:pt x="688" y="2309"/>
                  </a:lnTo>
                  <a:lnTo>
                    <a:pt x="665" y="2290"/>
                  </a:lnTo>
                  <a:lnTo>
                    <a:pt x="636" y="2266"/>
                  </a:lnTo>
                  <a:lnTo>
                    <a:pt x="604" y="2239"/>
                  </a:lnTo>
                  <a:lnTo>
                    <a:pt x="570" y="2207"/>
                  </a:lnTo>
                  <a:lnTo>
                    <a:pt x="532" y="2174"/>
                  </a:lnTo>
                  <a:lnTo>
                    <a:pt x="493" y="2134"/>
                  </a:lnTo>
                  <a:lnTo>
                    <a:pt x="452" y="2094"/>
                  </a:lnTo>
                  <a:lnTo>
                    <a:pt x="410" y="2050"/>
                  </a:lnTo>
                  <a:lnTo>
                    <a:pt x="367" y="2002"/>
                  </a:lnTo>
                  <a:lnTo>
                    <a:pt x="325" y="1952"/>
                  </a:lnTo>
                  <a:lnTo>
                    <a:pt x="284" y="1898"/>
                  </a:lnTo>
                  <a:lnTo>
                    <a:pt x="243" y="1843"/>
                  </a:lnTo>
                  <a:lnTo>
                    <a:pt x="204" y="1784"/>
                  </a:lnTo>
                  <a:lnTo>
                    <a:pt x="166" y="1724"/>
                  </a:lnTo>
                  <a:lnTo>
                    <a:pt x="131" y="1662"/>
                  </a:lnTo>
                  <a:lnTo>
                    <a:pt x="100" y="1596"/>
                  </a:lnTo>
                  <a:lnTo>
                    <a:pt x="71" y="1529"/>
                  </a:lnTo>
                  <a:lnTo>
                    <a:pt x="48" y="1462"/>
                  </a:lnTo>
                  <a:lnTo>
                    <a:pt x="27" y="1390"/>
                  </a:lnTo>
                  <a:lnTo>
                    <a:pt x="13" y="1319"/>
                  </a:lnTo>
                  <a:lnTo>
                    <a:pt x="4" y="1246"/>
                  </a:lnTo>
                  <a:lnTo>
                    <a:pt x="0" y="1173"/>
                  </a:lnTo>
                  <a:lnTo>
                    <a:pt x="4" y="1098"/>
                  </a:lnTo>
                  <a:lnTo>
                    <a:pt x="13" y="1025"/>
                  </a:lnTo>
                  <a:lnTo>
                    <a:pt x="27" y="954"/>
                  </a:lnTo>
                  <a:lnTo>
                    <a:pt x="48" y="884"/>
                  </a:lnTo>
                  <a:lnTo>
                    <a:pt x="71" y="815"/>
                  </a:lnTo>
                  <a:lnTo>
                    <a:pt x="100" y="748"/>
                  </a:lnTo>
                  <a:lnTo>
                    <a:pt x="131" y="684"/>
                  </a:lnTo>
                  <a:lnTo>
                    <a:pt x="166" y="621"/>
                  </a:lnTo>
                  <a:lnTo>
                    <a:pt x="204" y="560"/>
                  </a:lnTo>
                  <a:lnTo>
                    <a:pt x="243" y="502"/>
                  </a:lnTo>
                  <a:lnTo>
                    <a:pt x="284" y="446"/>
                  </a:lnTo>
                  <a:lnTo>
                    <a:pt x="325" y="394"/>
                  </a:lnTo>
                  <a:lnTo>
                    <a:pt x="367" y="343"/>
                  </a:lnTo>
                  <a:lnTo>
                    <a:pt x="410" y="294"/>
                  </a:lnTo>
                  <a:lnTo>
                    <a:pt x="452" y="251"/>
                  </a:lnTo>
                  <a:lnTo>
                    <a:pt x="493" y="210"/>
                  </a:lnTo>
                  <a:lnTo>
                    <a:pt x="532" y="170"/>
                  </a:lnTo>
                  <a:lnTo>
                    <a:pt x="570" y="137"/>
                  </a:lnTo>
                  <a:lnTo>
                    <a:pt x="604" y="105"/>
                  </a:lnTo>
                  <a:lnTo>
                    <a:pt x="636" y="79"/>
                  </a:lnTo>
                  <a:lnTo>
                    <a:pt x="665" y="55"/>
                  </a:lnTo>
                  <a:lnTo>
                    <a:pt x="688" y="35"/>
                  </a:lnTo>
                  <a:lnTo>
                    <a:pt x="709" y="19"/>
                  </a:lnTo>
                  <a:lnTo>
                    <a:pt x="723" y="9"/>
                  </a:lnTo>
                  <a:lnTo>
                    <a:pt x="732" y="1"/>
                  </a:lnTo>
                  <a:lnTo>
                    <a:pt x="735" y="0"/>
                  </a:lnTo>
                  <a:lnTo>
                    <a:pt x="739" y="1"/>
                  </a:lnTo>
                  <a:lnTo>
                    <a:pt x="748" y="9"/>
                  </a:lnTo>
                  <a:lnTo>
                    <a:pt x="763" y="19"/>
                  </a:lnTo>
                  <a:lnTo>
                    <a:pt x="783" y="35"/>
                  </a:lnTo>
                  <a:lnTo>
                    <a:pt x="806" y="55"/>
                  </a:lnTo>
                  <a:lnTo>
                    <a:pt x="835" y="79"/>
                  </a:lnTo>
                  <a:lnTo>
                    <a:pt x="866" y="105"/>
                  </a:lnTo>
                  <a:lnTo>
                    <a:pt x="901" y="137"/>
                  </a:lnTo>
                  <a:lnTo>
                    <a:pt x="939" y="170"/>
                  </a:lnTo>
                  <a:lnTo>
                    <a:pt x="978" y="210"/>
                  </a:lnTo>
                  <a:lnTo>
                    <a:pt x="1019" y="251"/>
                  </a:lnTo>
                  <a:lnTo>
                    <a:pt x="1060" y="294"/>
                  </a:lnTo>
                  <a:lnTo>
                    <a:pt x="1102" y="343"/>
                  </a:lnTo>
                  <a:lnTo>
                    <a:pt x="1145" y="394"/>
                  </a:lnTo>
                  <a:lnTo>
                    <a:pt x="1187" y="446"/>
                  </a:lnTo>
                  <a:lnTo>
                    <a:pt x="1228" y="502"/>
                  </a:lnTo>
                  <a:lnTo>
                    <a:pt x="1267" y="560"/>
                  </a:lnTo>
                  <a:lnTo>
                    <a:pt x="1305" y="621"/>
                  </a:lnTo>
                  <a:lnTo>
                    <a:pt x="1339" y="684"/>
                  </a:lnTo>
                  <a:lnTo>
                    <a:pt x="1371" y="748"/>
                  </a:lnTo>
                  <a:lnTo>
                    <a:pt x="1400" y="815"/>
                  </a:lnTo>
                  <a:lnTo>
                    <a:pt x="1423" y="884"/>
                  </a:lnTo>
                  <a:lnTo>
                    <a:pt x="1444" y="954"/>
                  </a:lnTo>
                  <a:lnTo>
                    <a:pt x="1458" y="1025"/>
                  </a:lnTo>
                  <a:lnTo>
                    <a:pt x="1467" y="1098"/>
                  </a:lnTo>
                  <a:lnTo>
                    <a:pt x="1470" y="1173"/>
                  </a:lnTo>
                </a:path>
              </a:pathLst>
            </a:custGeom>
            <a:gradFill rotWithShape="1">
              <a:gsLst>
                <a:gs pos="0">
                  <a:srgbClr val="53B749"/>
                </a:gs>
                <a:gs pos="100000">
                  <a:srgbClr val="53B74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cmpd="sng">
              <a:solidFill>
                <a:srgbClr val="FFFFFF"/>
              </a:solidFill>
              <a:prstDash val="solid"/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00069" name="Freeform 5"/>
            <p:cNvSpPr/>
            <p:nvPr/>
          </p:nvSpPr>
          <p:spPr bwMode="gray">
            <a:xfrm rot="575181">
              <a:off x="1296" y="1584"/>
              <a:ext cx="1749" cy="924"/>
            </a:xfrm>
            <a:custGeom>
              <a:avLst/>
              <a:gdLst/>
              <a:ahLst/>
              <a:cxnLst>
                <a:cxn ang="0">
                  <a:pos x="1451" y="175"/>
                </a:cxn>
                <a:cxn ang="0">
                  <a:pos x="1572" y="277"/>
                </a:cxn>
                <a:cxn ang="0">
                  <a:pos x="1676" y="395"/>
                </a:cxn>
                <a:cxn ang="0">
                  <a:pos x="1763" y="525"/>
                </a:cxn>
                <a:cxn ang="0">
                  <a:pos x="1835" y="660"/>
                </a:cxn>
                <a:cxn ang="0">
                  <a:pos x="1893" y="798"/>
                </a:cxn>
                <a:cxn ang="0">
                  <a:pos x="1940" y="929"/>
                </a:cxn>
                <a:cxn ang="0">
                  <a:pos x="1975" y="1053"/>
                </a:cxn>
                <a:cxn ang="0">
                  <a:pos x="2000" y="1161"/>
                </a:cxn>
                <a:cxn ang="0">
                  <a:pos x="2017" y="1250"/>
                </a:cxn>
                <a:cxn ang="0">
                  <a:pos x="2026" y="1316"/>
                </a:cxn>
                <a:cxn ang="0">
                  <a:pos x="2030" y="1349"/>
                </a:cxn>
                <a:cxn ang="0">
                  <a:pos x="2027" y="1356"/>
                </a:cxn>
                <a:cxn ang="0">
                  <a:pos x="1998" y="1368"/>
                </a:cxn>
                <a:cxn ang="0">
                  <a:pos x="1941" y="1390"/>
                </a:cxn>
                <a:cxn ang="0">
                  <a:pos x="1861" y="1419"/>
                </a:cxn>
                <a:cxn ang="0">
                  <a:pos x="1762" y="1450"/>
                </a:cxn>
                <a:cxn ang="0">
                  <a:pos x="1647" y="1480"/>
                </a:cxn>
                <a:cxn ang="0">
                  <a:pos x="1517" y="1507"/>
                </a:cxn>
                <a:cxn ang="0">
                  <a:pos x="1377" y="1527"/>
                </a:cxn>
                <a:cxn ang="0">
                  <a:pos x="1231" y="1536"/>
                </a:cxn>
                <a:cxn ang="0">
                  <a:pos x="1082" y="1532"/>
                </a:cxn>
                <a:cxn ang="0">
                  <a:pos x="933" y="1511"/>
                </a:cxn>
                <a:cxn ang="0">
                  <a:pos x="788" y="1469"/>
                </a:cxn>
                <a:cxn ang="0">
                  <a:pos x="648" y="1405"/>
                </a:cxn>
                <a:cxn ang="0">
                  <a:pos x="518" y="1313"/>
                </a:cxn>
                <a:cxn ang="0">
                  <a:pos x="405" y="1202"/>
                </a:cxn>
                <a:cxn ang="0">
                  <a:pos x="311" y="1076"/>
                </a:cxn>
                <a:cxn ang="0">
                  <a:pos x="230" y="944"/>
                </a:cxn>
                <a:cxn ang="0">
                  <a:pos x="166" y="806"/>
                </a:cxn>
                <a:cxn ang="0">
                  <a:pos x="114" y="672"/>
                </a:cxn>
                <a:cxn ang="0">
                  <a:pos x="73" y="542"/>
                </a:cxn>
                <a:cxn ang="0">
                  <a:pos x="44" y="427"/>
                </a:cxn>
                <a:cxn ang="0">
                  <a:pos x="22" y="326"/>
                </a:cxn>
                <a:cxn ang="0">
                  <a:pos x="9" y="249"/>
                </a:cxn>
                <a:cxn ang="0">
                  <a:pos x="3" y="199"/>
                </a:cxn>
                <a:cxn ang="0">
                  <a:pos x="0" y="182"/>
                </a:cxn>
                <a:cxn ang="0">
                  <a:pos x="16" y="175"/>
                </a:cxn>
                <a:cxn ang="0">
                  <a:pos x="58" y="157"/>
                </a:cxn>
                <a:cxn ang="0">
                  <a:pos x="127" y="131"/>
                </a:cxn>
                <a:cxn ang="0">
                  <a:pos x="217" y="102"/>
                </a:cxn>
                <a:cxn ang="0">
                  <a:pos x="325" y="70"/>
                </a:cxn>
                <a:cxn ang="0">
                  <a:pos x="449" y="42"/>
                </a:cxn>
                <a:cxn ang="0">
                  <a:pos x="583" y="17"/>
                </a:cxn>
                <a:cxn ang="0">
                  <a:pos x="726" y="2"/>
                </a:cxn>
                <a:cxn ang="0">
                  <a:pos x="875" y="0"/>
                </a:cxn>
                <a:cxn ang="0">
                  <a:pos x="1024" y="11"/>
                </a:cxn>
                <a:cxn ang="0">
                  <a:pos x="1173" y="43"/>
                </a:cxn>
                <a:cxn ang="0">
                  <a:pos x="1314" y="96"/>
                </a:cxn>
              </a:cxnLst>
              <a:rect l="0" t="0" r="r" b="b"/>
              <a:pathLst>
                <a:path w="2032" h="1536">
                  <a:moveTo>
                    <a:pt x="1383" y="131"/>
                  </a:moveTo>
                  <a:lnTo>
                    <a:pt x="1451" y="175"/>
                  </a:lnTo>
                  <a:lnTo>
                    <a:pt x="1514" y="223"/>
                  </a:lnTo>
                  <a:lnTo>
                    <a:pt x="1572" y="277"/>
                  </a:lnTo>
                  <a:lnTo>
                    <a:pt x="1626" y="334"/>
                  </a:lnTo>
                  <a:lnTo>
                    <a:pt x="1676" y="395"/>
                  </a:lnTo>
                  <a:lnTo>
                    <a:pt x="1721" y="459"/>
                  </a:lnTo>
                  <a:lnTo>
                    <a:pt x="1763" y="525"/>
                  </a:lnTo>
                  <a:lnTo>
                    <a:pt x="1801" y="592"/>
                  </a:lnTo>
                  <a:lnTo>
                    <a:pt x="1835" y="660"/>
                  </a:lnTo>
                  <a:lnTo>
                    <a:pt x="1866" y="729"/>
                  </a:lnTo>
                  <a:lnTo>
                    <a:pt x="1893" y="798"/>
                  </a:lnTo>
                  <a:lnTo>
                    <a:pt x="1918" y="865"/>
                  </a:lnTo>
                  <a:lnTo>
                    <a:pt x="1940" y="929"/>
                  </a:lnTo>
                  <a:lnTo>
                    <a:pt x="1957" y="993"/>
                  </a:lnTo>
                  <a:lnTo>
                    <a:pt x="1975" y="1053"/>
                  </a:lnTo>
                  <a:lnTo>
                    <a:pt x="1988" y="1108"/>
                  </a:lnTo>
                  <a:lnTo>
                    <a:pt x="2000" y="1161"/>
                  </a:lnTo>
                  <a:lnTo>
                    <a:pt x="2008" y="1209"/>
                  </a:lnTo>
                  <a:lnTo>
                    <a:pt x="2017" y="1250"/>
                  </a:lnTo>
                  <a:lnTo>
                    <a:pt x="2022" y="1286"/>
                  </a:lnTo>
                  <a:lnTo>
                    <a:pt x="2026" y="1316"/>
                  </a:lnTo>
                  <a:lnTo>
                    <a:pt x="2029" y="1336"/>
                  </a:lnTo>
                  <a:lnTo>
                    <a:pt x="2030" y="1349"/>
                  </a:lnTo>
                  <a:lnTo>
                    <a:pt x="2032" y="1355"/>
                  </a:lnTo>
                  <a:lnTo>
                    <a:pt x="2027" y="1356"/>
                  </a:lnTo>
                  <a:lnTo>
                    <a:pt x="2016" y="1361"/>
                  </a:lnTo>
                  <a:lnTo>
                    <a:pt x="1998" y="1368"/>
                  </a:lnTo>
                  <a:lnTo>
                    <a:pt x="1972" y="1378"/>
                  </a:lnTo>
                  <a:lnTo>
                    <a:pt x="1941" y="1390"/>
                  </a:lnTo>
                  <a:lnTo>
                    <a:pt x="1905" y="1405"/>
                  </a:lnTo>
                  <a:lnTo>
                    <a:pt x="1861" y="1419"/>
                  </a:lnTo>
                  <a:lnTo>
                    <a:pt x="1814" y="1434"/>
                  </a:lnTo>
                  <a:lnTo>
                    <a:pt x="1762" y="1450"/>
                  </a:lnTo>
                  <a:lnTo>
                    <a:pt x="1707" y="1466"/>
                  </a:lnTo>
                  <a:lnTo>
                    <a:pt x="1647" y="1480"/>
                  </a:lnTo>
                  <a:lnTo>
                    <a:pt x="1583" y="1495"/>
                  </a:lnTo>
                  <a:lnTo>
                    <a:pt x="1517" y="1507"/>
                  </a:lnTo>
                  <a:lnTo>
                    <a:pt x="1448" y="1518"/>
                  </a:lnTo>
                  <a:lnTo>
                    <a:pt x="1377" y="1527"/>
                  </a:lnTo>
                  <a:lnTo>
                    <a:pt x="1305" y="1533"/>
                  </a:lnTo>
                  <a:lnTo>
                    <a:pt x="1231" y="1536"/>
                  </a:lnTo>
                  <a:lnTo>
                    <a:pt x="1157" y="1536"/>
                  </a:lnTo>
                  <a:lnTo>
                    <a:pt x="1082" y="1532"/>
                  </a:lnTo>
                  <a:lnTo>
                    <a:pt x="1008" y="1524"/>
                  </a:lnTo>
                  <a:lnTo>
                    <a:pt x="933" y="1511"/>
                  </a:lnTo>
                  <a:lnTo>
                    <a:pt x="859" y="1494"/>
                  </a:lnTo>
                  <a:lnTo>
                    <a:pt x="788" y="1469"/>
                  </a:lnTo>
                  <a:lnTo>
                    <a:pt x="716" y="1440"/>
                  </a:lnTo>
                  <a:lnTo>
                    <a:pt x="648" y="1405"/>
                  </a:lnTo>
                  <a:lnTo>
                    <a:pt x="580" y="1361"/>
                  </a:lnTo>
                  <a:lnTo>
                    <a:pt x="518" y="1313"/>
                  </a:lnTo>
                  <a:lnTo>
                    <a:pt x="459" y="1259"/>
                  </a:lnTo>
                  <a:lnTo>
                    <a:pt x="405" y="1202"/>
                  </a:lnTo>
                  <a:lnTo>
                    <a:pt x="356" y="1141"/>
                  </a:lnTo>
                  <a:lnTo>
                    <a:pt x="311" y="1076"/>
                  </a:lnTo>
                  <a:lnTo>
                    <a:pt x="268" y="1011"/>
                  </a:lnTo>
                  <a:lnTo>
                    <a:pt x="230" y="944"/>
                  </a:lnTo>
                  <a:lnTo>
                    <a:pt x="197" y="875"/>
                  </a:lnTo>
                  <a:lnTo>
                    <a:pt x="166" y="806"/>
                  </a:lnTo>
                  <a:lnTo>
                    <a:pt x="138" y="738"/>
                  </a:lnTo>
                  <a:lnTo>
                    <a:pt x="114" y="672"/>
                  </a:lnTo>
                  <a:lnTo>
                    <a:pt x="92" y="607"/>
                  </a:lnTo>
                  <a:lnTo>
                    <a:pt x="73" y="542"/>
                  </a:lnTo>
                  <a:lnTo>
                    <a:pt x="57" y="482"/>
                  </a:lnTo>
                  <a:lnTo>
                    <a:pt x="44" y="427"/>
                  </a:lnTo>
                  <a:lnTo>
                    <a:pt x="32" y="375"/>
                  </a:lnTo>
                  <a:lnTo>
                    <a:pt x="22" y="326"/>
                  </a:lnTo>
                  <a:lnTo>
                    <a:pt x="15" y="286"/>
                  </a:lnTo>
                  <a:lnTo>
                    <a:pt x="9" y="249"/>
                  </a:lnTo>
                  <a:lnTo>
                    <a:pt x="4" y="220"/>
                  </a:lnTo>
                  <a:lnTo>
                    <a:pt x="3" y="199"/>
                  </a:lnTo>
                  <a:lnTo>
                    <a:pt x="0" y="186"/>
                  </a:lnTo>
                  <a:lnTo>
                    <a:pt x="0" y="182"/>
                  </a:lnTo>
                  <a:lnTo>
                    <a:pt x="4" y="179"/>
                  </a:lnTo>
                  <a:lnTo>
                    <a:pt x="16" y="175"/>
                  </a:lnTo>
                  <a:lnTo>
                    <a:pt x="33" y="167"/>
                  </a:lnTo>
                  <a:lnTo>
                    <a:pt x="58" y="157"/>
                  </a:lnTo>
                  <a:lnTo>
                    <a:pt x="90" y="145"/>
                  </a:lnTo>
                  <a:lnTo>
                    <a:pt x="127" y="131"/>
                  </a:lnTo>
                  <a:lnTo>
                    <a:pt x="169" y="116"/>
                  </a:lnTo>
                  <a:lnTo>
                    <a:pt x="217" y="102"/>
                  </a:lnTo>
                  <a:lnTo>
                    <a:pt x="270" y="86"/>
                  </a:lnTo>
                  <a:lnTo>
                    <a:pt x="325" y="70"/>
                  </a:lnTo>
                  <a:lnTo>
                    <a:pt x="385" y="55"/>
                  </a:lnTo>
                  <a:lnTo>
                    <a:pt x="449" y="42"/>
                  </a:lnTo>
                  <a:lnTo>
                    <a:pt x="515" y="29"/>
                  </a:lnTo>
                  <a:lnTo>
                    <a:pt x="583" y="17"/>
                  </a:lnTo>
                  <a:lnTo>
                    <a:pt x="653" y="8"/>
                  </a:lnTo>
                  <a:lnTo>
                    <a:pt x="726" y="2"/>
                  </a:lnTo>
                  <a:lnTo>
                    <a:pt x="801" y="0"/>
                  </a:lnTo>
                  <a:lnTo>
                    <a:pt x="875" y="0"/>
                  </a:lnTo>
                  <a:lnTo>
                    <a:pt x="949" y="4"/>
                  </a:lnTo>
                  <a:lnTo>
                    <a:pt x="1024" y="11"/>
                  </a:lnTo>
                  <a:lnTo>
                    <a:pt x="1098" y="24"/>
                  </a:lnTo>
                  <a:lnTo>
                    <a:pt x="1173" y="43"/>
                  </a:lnTo>
                  <a:lnTo>
                    <a:pt x="1244" y="67"/>
                  </a:lnTo>
                  <a:lnTo>
                    <a:pt x="1314" y="96"/>
                  </a:lnTo>
                  <a:lnTo>
                    <a:pt x="1383" y="131"/>
                  </a:lnTo>
                </a:path>
              </a:pathLst>
            </a:custGeom>
            <a:gradFill rotWithShape="1">
              <a:gsLst>
                <a:gs pos="0">
                  <a:srgbClr val="00B1F0"/>
                </a:gs>
                <a:gs pos="100000">
                  <a:srgbClr val="00B1F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38100" cmpd="sng">
              <a:solidFill>
                <a:srgbClr val="FFFFFF"/>
              </a:solidFill>
              <a:prstDash val="solid"/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00070" name="Freeform 6"/>
            <p:cNvSpPr/>
            <p:nvPr/>
          </p:nvSpPr>
          <p:spPr bwMode="gray">
            <a:xfrm rot="21119171">
              <a:off x="1292" y="2482"/>
              <a:ext cx="1760" cy="926"/>
            </a:xfrm>
            <a:custGeom>
              <a:avLst/>
              <a:gdLst/>
              <a:ahLst/>
              <a:cxnLst>
                <a:cxn ang="0">
                  <a:pos x="717" y="96"/>
                </a:cxn>
                <a:cxn ang="0">
                  <a:pos x="860" y="43"/>
                </a:cxn>
                <a:cxn ang="0">
                  <a:pos x="1008" y="11"/>
                </a:cxn>
                <a:cxn ang="0">
                  <a:pos x="1157" y="0"/>
                </a:cxn>
                <a:cxn ang="0">
                  <a:pos x="1306" y="3"/>
                </a:cxn>
                <a:cxn ang="0">
                  <a:pos x="1449" y="17"/>
                </a:cxn>
                <a:cxn ang="0">
                  <a:pos x="1583" y="42"/>
                </a:cxn>
                <a:cxn ang="0">
                  <a:pos x="1707" y="70"/>
                </a:cxn>
                <a:cxn ang="0">
                  <a:pos x="1815" y="102"/>
                </a:cxn>
                <a:cxn ang="0">
                  <a:pos x="1905" y="131"/>
                </a:cxn>
                <a:cxn ang="0">
                  <a:pos x="1972" y="157"/>
                </a:cxn>
                <a:cxn ang="0">
                  <a:pos x="2016" y="175"/>
                </a:cxn>
                <a:cxn ang="0">
                  <a:pos x="2032" y="182"/>
                </a:cxn>
                <a:cxn ang="0">
                  <a:pos x="2029" y="200"/>
                </a:cxn>
                <a:cxn ang="0">
                  <a:pos x="2022" y="249"/>
                </a:cxn>
                <a:cxn ang="0">
                  <a:pos x="2009" y="326"/>
                </a:cxn>
                <a:cxn ang="0">
                  <a:pos x="1989" y="427"/>
                </a:cxn>
                <a:cxn ang="0">
                  <a:pos x="1958" y="542"/>
                </a:cxn>
                <a:cxn ang="0">
                  <a:pos x="1919" y="672"/>
                </a:cxn>
                <a:cxn ang="0">
                  <a:pos x="1866" y="806"/>
                </a:cxn>
                <a:cxn ang="0">
                  <a:pos x="1802" y="944"/>
                </a:cxn>
                <a:cxn ang="0">
                  <a:pos x="1722" y="1076"/>
                </a:cxn>
                <a:cxn ang="0">
                  <a:pos x="1627" y="1202"/>
                </a:cxn>
                <a:cxn ang="0">
                  <a:pos x="1514" y="1313"/>
                </a:cxn>
                <a:cxn ang="0">
                  <a:pos x="1383" y="1405"/>
                </a:cxn>
                <a:cxn ang="0">
                  <a:pos x="1245" y="1469"/>
                </a:cxn>
                <a:cxn ang="0">
                  <a:pos x="1099" y="1511"/>
                </a:cxn>
                <a:cxn ang="0">
                  <a:pos x="950" y="1532"/>
                </a:cxn>
                <a:cxn ang="0">
                  <a:pos x="801" y="1536"/>
                </a:cxn>
                <a:cxn ang="0">
                  <a:pos x="654" y="1527"/>
                </a:cxn>
                <a:cxn ang="0">
                  <a:pos x="515" y="1507"/>
                </a:cxn>
                <a:cxn ang="0">
                  <a:pos x="385" y="1481"/>
                </a:cxn>
                <a:cxn ang="0">
                  <a:pos x="270" y="1450"/>
                </a:cxn>
                <a:cxn ang="0">
                  <a:pos x="170" y="1419"/>
                </a:cxn>
                <a:cxn ang="0">
                  <a:pos x="91" y="1390"/>
                </a:cxn>
                <a:cxn ang="0">
                  <a:pos x="34" y="1368"/>
                </a:cxn>
                <a:cxn ang="0">
                  <a:pos x="5" y="1357"/>
                </a:cxn>
                <a:cxn ang="0">
                  <a:pos x="0" y="1349"/>
                </a:cxn>
                <a:cxn ang="0">
                  <a:pos x="5" y="1316"/>
                </a:cxn>
                <a:cxn ang="0">
                  <a:pos x="15" y="1250"/>
                </a:cxn>
                <a:cxn ang="0">
                  <a:pos x="33" y="1161"/>
                </a:cxn>
                <a:cxn ang="0">
                  <a:pos x="57" y="1053"/>
                </a:cxn>
                <a:cxn ang="0">
                  <a:pos x="92" y="929"/>
                </a:cxn>
                <a:cxn ang="0">
                  <a:pos x="139" y="798"/>
                </a:cxn>
                <a:cxn ang="0">
                  <a:pos x="197" y="661"/>
                </a:cxn>
                <a:cxn ang="0">
                  <a:pos x="269" y="525"/>
                </a:cxn>
                <a:cxn ang="0">
                  <a:pos x="356" y="395"/>
                </a:cxn>
                <a:cxn ang="0">
                  <a:pos x="460" y="277"/>
                </a:cxn>
                <a:cxn ang="0">
                  <a:pos x="581" y="175"/>
                </a:cxn>
              </a:cxnLst>
              <a:rect l="0" t="0" r="r" b="b"/>
              <a:pathLst>
                <a:path w="2032" h="1536">
                  <a:moveTo>
                    <a:pt x="648" y="131"/>
                  </a:moveTo>
                  <a:lnTo>
                    <a:pt x="717" y="96"/>
                  </a:lnTo>
                  <a:lnTo>
                    <a:pt x="788" y="67"/>
                  </a:lnTo>
                  <a:lnTo>
                    <a:pt x="860" y="43"/>
                  </a:lnTo>
                  <a:lnTo>
                    <a:pt x="934" y="24"/>
                  </a:lnTo>
                  <a:lnTo>
                    <a:pt x="1008" y="11"/>
                  </a:lnTo>
                  <a:lnTo>
                    <a:pt x="1083" y="4"/>
                  </a:lnTo>
                  <a:lnTo>
                    <a:pt x="1157" y="0"/>
                  </a:lnTo>
                  <a:lnTo>
                    <a:pt x="1232" y="0"/>
                  </a:lnTo>
                  <a:lnTo>
                    <a:pt x="1306" y="3"/>
                  </a:lnTo>
                  <a:lnTo>
                    <a:pt x="1377" y="8"/>
                  </a:lnTo>
                  <a:lnTo>
                    <a:pt x="1449" y="17"/>
                  </a:lnTo>
                  <a:lnTo>
                    <a:pt x="1517" y="29"/>
                  </a:lnTo>
                  <a:lnTo>
                    <a:pt x="1583" y="42"/>
                  </a:lnTo>
                  <a:lnTo>
                    <a:pt x="1647" y="55"/>
                  </a:lnTo>
                  <a:lnTo>
                    <a:pt x="1707" y="70"/>
                  </a:lnTo>
                  <a:lnTo>
                    <a:pt x="1762" y="86"/>
                  </a:lnTo>
                  <a:lnTo>
                    <a:pt x="1815" y="102"/>
                  </a:lnTo>
                  <a:lnTo>
                    <a:pt x="1862" y="116"/>
                  </a:lnTo>
                  <a:lnTo>
                    <a:pt x="1905" y="131"/>
                  </a:lnTo>
                  <a:lnTo>
                    <a:pt x="1942" y="146"/>
                  </a:lnTo>
                  <a:lnTo>
                    <a:pt x="1972" y="157"/>
                  </a:lnTo>
                  <a:lnTo>
                    <a:pt x="1999" y="167"/>
                  </a:lnTo>
                  <a:lnTo>
                    <a:pt x="2016" y="175"/>
                  </a:lnTo>
                  <a:lnTo>
                    <a:pt x="2028" y="179"/>
                  </a:lnTo>
                  <a:lnTo>
                    <a:pt x="2032" y="182"/>
                  </a:lnTo>
                  <a:lnTo>
                    <a:pt x="2031" y="186"/>
                  </a:lnTo>
                  <a:lnTo>
                    <a:pt x="2029" y="200"/>
                  </a:lnTo>
                  <a:lnTo>
                    <a:pt x="2026" y="220"/>
                  </a:lnTo>
                  <a:lnTo>
                    <a:pt x="2022" y="249"/>
                  </a:lnTo>
                  <a:lnTo>
                    <a:pt x="2018" y="286"/>
                  </a:lnTo>
                  <a:lnTo>
                    <a:pt x="2009" y="326"/>
                  </a:lnTo>
                  <a:lnTo>
                    <a:pt x="2000" y="375"/>
                  </a:lnTo>
                  <a:lnTo>
                    <a:pt x="1989" y="427"/>
                  </a:lnTo>
                  <a:lnTo>
                    <a:pt x="1975" y="483"/>
                  </a:lnTo>
                  <a:lnTo>
                    <a:pt x="1958" y="542"/>
                  </a:lnTo>
                  <a:lnTo>
                    <a:pt x="1940" y="607"/>
                  </a:lnTo>
                  <a:lnTo>
                    <a:pt x="1919" y="672"/>
                  </a:lnTo>
                  <a:lnTo>
                    <a:pt x="1894" y="738"/>
                  </a:lnTo>
                  <a:lnTo>
                    <a:pt x="1866" y="806"/>
                  </a:lnTo>
                  <a:lnTo>
                    <a:pt x="1835" y="875"/>
                  </a:lnTo>
                  <a:lnTo>
                    <a:pt x="1802" y="944"/>
                  </a:lnTo>
                  <a:lnTo>
                    <a:pt x="1764" y="1011"/>
                  </a:lnTo>
                  <a:lnTo>
                    <a:pt x="1722" y="1076"/>
                  </a:lnTo>
                  <a:lnTo>
                    <a:pt x="1676" y="1141"/>
                  </a:lnTo>
                  <a:lnTo>
                    <a:pt x="1627" y="1202"/>
                  </a:lnTo>
                  <a:lnTo>
                    <a:pt x="1573" y="1259"/>
                  </a:lnTo>
                  <a:lnTo>
                    <a:pt x="1514" y="1313"/>
                  </a:lnTo>
                  <a:lnTo>
                    <a:pt x="1452" y="1361"/>
                  </a:lnTo>
                  <a:lnTo>
                    <a:pt x="1383" y="1405"/>
                  </a:lnTo>
                  <a:lnTo>
                    <a:pt x="1315" y="1440"/>
                  </a:lnTo>
                  <a:lnTo>
                    <a:pt x="1245" y="1469"/>
                  </a:lnTo>
                  <a:lnTo>
                    <a:pt x="1173" y="1494"/>
                  </a:lnTo>
                  <a:lnTo>
                    <a:pt x="1099" y="1511"/>
                  </a:lnTo>
                  <a:lnTo>
                    <a:pt x="1024" y="1524"/>
                  </a:lnTo>
                  <a:lnTo>
                    <a:pt x="950" y="1532"/>
                  </a:lnTo>
                  <a:lnTo>
                    <a:pt x="876" y="1536"/>
                  </a:lnTo>
                  <a:lnTo>
                    <a:pt x="801" y="1536"/>
                  </a:lnTo>
                  <a:lnTo>
                    <a:pt x="727" y="1533"/>
                  </a:lnTo>
                  <a:lnTo>
                    <a:pt x="654" y="1527"/>
                  </a:lnTo>
                  <a:lnTo>
                    <a:pt x="584" y="1518"/>
                  </a:lnTo>
                  <a:lnTo>
                    <a:pt x="515" y="1507"/>
                  </a:lnTo>
                  <a:lnTo>
                    <a:pt x="450" y="1495"/>
                  </a:lnTo>
                  <a:lnTo>
                    <a:pt x="385" y="1481"/>
                  </a:lnTo>
                  <a:lnTo>
                    <a:pt x="326" y="1466"/>
                  </a:lnTo>
                  <a:lnTo>
                    <a:pt x="270" y="1450"/>
                  </a:lnTo>
                  <a:lnTo>
                    <a:pt x="218" y="1434"/>
                  </a:lnTo>
                  <a:lnTo>
                    <a:pt x="170" y="1419"/>
                  </a:lnTo>
                  <a:lnTo>
                    <a:pt x="127" y="1405"/>
                  </a:lnTo>
                  <a:lnTo>
                    <a:pt x="91" y="1390"/>
                  </a:lnTo>
                  <a:lnTo>
                    <a:pt x="59" y="1378"/>
                  </a:lnTo>
                  <a:lnTo>
                    <a:pt x="34" y="1368"/>
                  </a:lnTo>
                  <a:lnTo>
                    <a:pt x="16" y="1361"/>
                  </a:lnTo>
                  <a:lnTo>
                    <a:pt x="5" y="1357"/>
                  </a:lnTo>
                  <a:lnTo>
                    <a:pt x="0" y="1355"/>
                  </a:lnTo>
                  <a:lnTo>
                    <a:pt x="0" y="1349"/>
                  </a:lnTo>
                  <a:lnTo>
                    <a:pt x="3" y="1336"/>
                  </a:lnTo>
                  <a:lnTo>
                    <a:pt x="5" y="1316"/>
                  </a:lnTo>
                  <a:lnTo>
                    <a:pt x="9" y="1287"/>
                  </a:lnTo>
                  <a:lnTo>
                    <a:pt x="15" y="1250"/>
                  </a:lnTo>
                  <a:lnTo>
                    <a:pt x="22" y="1209"/>
                  </a:lnTo>
                  <a:lnTo>
                    <a:pt x="33" y="1161"/>
                  </a:lnTo>
                  <a:lnTo>
                    <a:pt x="44" y="1109"/>
                  </a:lnTo>
                  <a:lnTo>
                    <a:pt x="57" y="1053"/>
                  </a:lnTo>
                  <a:lnTo>
                    <a:pt x="73" y="993"/>
                  </a:lnTo>
                  <a:lnTo>
                    <a:pt x="92" y="929"/>
                  </a:lnTo>
                  <a:lnTo>
                    <a:pt x="114" y="865"/>
                  </a:lnTo>
                  <a:lnTo>
                    <a:pt x="139" y="798"/>
                  </a:lnTo>
                  <a:lnTo>
                    <a:pt x="167" y="729"/>
                  </a:lnTo>
                  <a:lnTo>
                    <a:pt x="197" y="661"/>
                  </a:lnTo>
                  <a:lnTo>
                    <a:pt x="231" y="592"/>
                  </a:lnTo>
                  <a:lnTo>
                    <a:pt x="269" y="525"/>
                  </a:lnTo>
                  <a:lnTo>
                    <a:pt x="311" y="459"/>
                  </a:lnTo>
                  <a:lnTo>
                    <a:pt x="356" y="395"/>
                  </a:lnTo>
                  <a:lnTo>
                    <a:pt x="406" y="334"/>
                  </a:lnTo>
                  <a:lnTo>
                    <a:pt x="460" y="277"/>
                  </a:lnTo>
                  <a:lnTo>
                    <a:pt x="518" y="223"/>
                  </a:lnTo>
                  <a:lnTo>
                    <a:pt x="581" y="175"/>
                  </a:lnTo>
                  <a:lnTo>
                    <a:pt x="648" y="131"/>
                  </a:lnTo>
                </a:path>
              </a:pathLst>
            </a:custGeom>
            <a:gradFill rotWithShape="1">
              <a:gsLst>
                <a:gs pos="0">
                  <a:srgbClr val="BC61CB"/>
                </a:gs>
                <a:gs pos="100000">
                  <a:srgbClr val="BC61CB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8100" cmpd="sng">
              <a:solidFill>
                <a:srgbClr val="FFFFFF"/>
              </a:solidFill>
              <a:prstDash val="solid"/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00071" name="Freeform 7"/>
            <p:cNvSpPr/>
            <p:nvPr/>
          </p:nvSpPr>
          <p:spPr bwMode="gray">
            <a:xfrm>
              <a:off x="2352" y="2462"/>
              <a:ext cx="960" cy="1618"/>
            </a:xfrm>
            <a:custGeom>
              <a:avLst/>
              <a:gdLst/>
              <a:ahLst/>
              <a:cxnLst>
                <a:cxn ang="0">
                  <a:pos x="1467" y="1246"/>
                </a:cxn>
                <a:cxn ang="0">
                  <a:pos x="1444" y="1390"/>
                </a:cxn>
                <a:cxn ang="0">
                  <a:pos x="1400" y="1529"/>
                </a:cxn>
                <a:cxn ang="0">
                  <a:pos x="1339" y="1662"/>
                </a:cxn>
                <a:cxn ang="0">
                  <a:pos x="1267" y="1784"/>
                </a:cxn>
                <a:cxn ang="0">
                  <a:pos x="1187" y="1898"/>
                </a:cxn>
                <a:cxn ang="0">
                  <a:pos x="1102" y="2002"/>
                </a:cxn>
                <a:cxn ang="0">
                  <a:pos x="1019" y="2094"/>
                </a:cxn>
                <a:cxn ang="0">
                  <a:pos x="939" y="2174"/>
                </a:cxn>
                <a:cxn ang="0">
                  <a:pos x="866" y="2240"/>
                </a:cxn>
                <a:cxn ang="0">
                  <a:pos x="806" y="2291"/>
                </a:cxn>
                <a:cxn ang="0">
                  <a:pos x="763" y="2326"/>
                </a:cxn>
                <a:cxn ang="0">
                  <a:pos x="739" y="2343"/>
                </a:cxn>
                <a:cxn ang="0">
                  <a:pos x="732" y="2343"/>
                </a:cxn>
                <a:cxn ang="0">
                  <a:pos x="709" y="2326"/>
                </a:cxn>
                <a:cxn ang="0">
                  <a:pos x="665" y="2291"/>
                </a:cxn>
                <a:cxn ang="0">
                  <a:pos x="604" y="2240"/>
                </a:cxn>
                <a:cxn ang="0">
                  <a:pos x="532" y="2174"/>
                </a:cxn>
                <a:cxn ang="0">
                  <a:pos x="452" y="2094"/>
                </a:cxn>
                <a:cxn ang="0">
                  <a:pos x="367" y="2002"/>
                </a:cxn>
                <a:cxn ang="0">
                  <a:pos x="284" y="1898"/>
                </a:cxn>
                <a:cxn ang="0">
                  <a:pos x="204" y="1784"/>
                </a:cxn>
                <a:cxn ang="0">
                  <a:pos x="131" y="1662"/>
                </a:cxn>
                <a:cxn ang="0">
                  <a:pos x="71" y="1529"/>
                </a:cxn>
                <a:cxn ang="0">
                  <a:pos x="27" y="1390"/>
                </a:cxn>
                <a:cxn ang="0">
                  <a:pos x="4" y="1246"/>
                </a:cxn>
                <a:cxn ang="0">
                  <a:pos x="4" y="1099"/>
                </a:cxn>
                <a:cxn ang="0">
                  <a:pos x="27" y="954"/>
                </a:cxn>
                <a:cxn ang="0">
                  <a:pos x="71" y="816"/>
                </a:cxn>
                <a:cxn ang="0">
                  <a:pos x="131" y="684"/>
                </a:cxn>
                <a:cxn ang="0">
                  <a:pos x="204" y="560"/>
                </a:cxn>
                <a:cxn ang="0">
                  <a:pos x="284" y="446"/>
                </a:cxn>
                <a:cxn ang="0">
                  <a:pos x="367" y="343"/>
                </a:cxn>
                <a:cxn ang="0">
                  <a:pos x="452" y="251"/>
                </a:cxn>
                <a:cxn ang="0">
                  <a:pos x="532" y="171"/>
                </a:cxn>
                <a:cxn ang="0">
                  <a:pos x="604" y="105"/>
                </a:cxn>
                <a:cxn ang="0">
                  <a:pos x="665" y="55"/>
                </a:cxn>
                <a:cxn ang="0">
                  <a:pos x="709" y="19"/>
                </a:cxn>
                <a:cxn ang="0">
                  <a:pos x="732" y="1"/>
                </a:cxn>
                <a:cxn ang="0">
                  <a:pos x="739" y="1"/>
                </a:cxn>
                <a:cxn ang="0">
                  <a:pos x="763" y="19"/>
                </a:cxn>
                <a:cxn ang="0">
                  <a:pos x="806" y="55"/>
                </a:cxn>
                <a:cxn ang="0">
                  <a:pos x="866" y="105"/>
                </a:cxn>
                <a:cxn ang="0">
                  <a:pos x="939" y="171"/>
                </a:cxn>
                <a:cxn ang="0">
                  <a:pos x="1019" y="251"/>
                </a:cxn>
                <a:cxn ang="0">
                  <a:pos x="1102" y="343"/>
                </a:cxn>
                <a:cxn ang="0">
                  <a:pos x="1187" y="446"/>
                </a:cxn>
                <a:cxn ang="0">
                  <a:pos x="1267" y="560"/>
                </a:cxn>
                <a:cxn ang="0">
                  <a:pos x="1339" y="684"/>
                </a:cxn>
                <a:cxn ang="0">
                  <a:pos x="1400" y="816"/>
                </a:cxn>
                <a:cxn ang="0">
                  <a:pos x="1444" y="954"/>
                </a:cxn>
                <a:cxn ang="0">
                  <a:pos x="1467" y="1099"/>
                </a:cxn>
              </a:cxnLst>
              <a:rect l="0" t="0" r="r" b="b"/>
              <a:pathLst>
                <a:path w="1470" h="2346">
                  <a:moveTo>
                    <a:pt x="1470" y="1173"/>
                  </a:moveTo>
                  <a:lnTo>
                    <a:pt x="1467" y="1246"/>
                  </a:lnTo>
                  <a:lnTo>
                    <a:pt x="1458" y="1319"/>
                  </a:lnTo>
                  <a:lnTo>
                    <a:pt x="1444" y="1390"/>
                  </a:lnTo>
                  <a:lnTo>
                    <a:pt x="1423" y="1462"/>
                  </a:lnTo>
                  <a:lnTo>
                    <a:pt x="1400" y="1529"/>
                  </a:lnTo>
                  <a:lnTo>
                    <a:pt x="1371" y="1596"/>
                  </a:lnTo>
                  <a:lnTo>
                    <a:pt x="1339" y="1662"/>
                  </a:lnTo>
                  <a:lnTo>
                    <a:pt x="1305" y="1725"/>
                  </a:lnTo>
                  <a:lnTo>
                    <a:pt x="1267" y="1784"/>
                  </a:lnTo>
                  <a:lnTo>
                    <a:pt x="1228" y="1843"/>
                  </a:lnTo>
                  <a:lnTo>
                    <a:pt x="1187" y="1898"/>
                  </a:lnTo>
                  <a:lnTo>
                    <a:pt x="1145" y="1952"/>
                  </a:lnTo>
                  <a:lnTo>
                    <a:pt x="1102" y="2002"/>
                  </a:lnTo>
                  <a:lnTo>
                    <a:pt x="1060" y="2050"/>
                  </a:lnTo>
                  <a:lnTo>
                    <a:pt x="1019" y="2094"/>
                  </a:lnTo>
                  <a:lnTo>
                    <a:pt x="978" y="2135"/>
                  </a:lnTo>
                  <a:lnTo>
                    <a:pt x="939" y="2174"/>
                  </a:lnTo>
                  <a:lnTo>
                    <a:pt x="901" y="2207"/>
                  </a:lnTo>
                  <a:lnTo>
                    <a:pt x="866" y="2240"/>
                  </a:lnTo>
                  <a:lnTo>
                    <a:pt x="835" y="2266"/>
                  </a:lnTo>
                  <a:lnTo>
                    <a:pt x="806" y="2291"/>
                  </a:lnTo>
                  <a:lnTo>
                    <a:pt x="783" y="2310"/>
                  </a:lnTo>
                  <a:lnTo>
                    <a:pt x="763" y="2326"/>
                  </a:lnTo>
                  <a:lnTo>
                    <a:pt x="748" y="2336"/>
                  </a:lnTo>
                  <a:lnTo>
                    <a:pt x="739" y="2343"/>
                  </a:lnTo>
                  <a:lnTo>
                    <a:pt x="735" y="2346"/>
                  </a:lnTo>
                  <a:lnTo>
                    <a:pt x="732" y="2343"/>
                  </a:lnTo>
                  <a:lnTo>
                    <a:pt x="723" y="2336"/>
                  </a:lnTo>
                  <a:lnTo>
                    <a:pt x="709" y="2326"/>
                  </a:lnTo>
                  <a:lnTo>
                    <a:pt x="688" y="2310"/>
                  </a:lnTo>
                  <a:lnTo>
                    <a:pt x="665" y="2291"/>
                  </a:lnTo>
                  <a:lnTo>
                    <a:pt x="636" y="2266"/>
                  </a:lnTo>
                  <a:lnTo>
                    <a:pt x="604" y="2240"/>
                  </a:lnTo>
                  <a:lnTo>
                    <a:pt x="570" y="2207"/>
                  </a:lnTo>
                  <a:lnTo>
                    <a:pt x="532" y="2174"/>
                  </a:lnTo>
                  <a:lnTo>
                    <a:pt x="493" y="2135"/>
                  </a:lnTo>
                  <a:lnTo>
                    <a:pt x="452" y="2094"/>
                  </a:lnTo>
                  <a:lnTo>
                    <a:pt x="410" y="2050"/>
                  </a:lnTo>
                  <a:lnTo>
                    <a:pt x="367" y="2002"/>
                  </a:lnTo>
                  <a:lnTo>
                    <a:pt x="325" y="1952"/>
                  </a:lnTo>
                  <a:lnTo>
                    <a:pt x="284" y="1898"/>
                  </a:lnTo>
                  <a:lnTo>
                    <a:pt x="243" y="1843"/>
                  </a:lnTo>
                  <a:lnTo>
                    <a:pt x="204" y="1784"/>
                  </a:lnTo>
                  <a:lnTo>
                    <a:pt x="166" y="1725"/>
                  </a:lnTo>
                  <a:lnTo>
                    <a:pt x="131" y="1662"/>
                  </a:lnTo>
                  <a:lnTo>
                    <a:pt x="100" y="1596"/>
                  </a:lnTo>
                  <a:lnTo>
                    <a:pt x="71" y="1529"/>
                  </a:lnTo>
                  <a:lnTo>
                    <a:pt x="48" y="1462"/>
                  </a:lnTo>
                  <a:lnTo>
                    <a:pt x="27" y="1390"/>
                  </a:lnTo>
                  <a:lnTo>
                    <a:pt x="13" y="1319"/>
                  </a:lnTo>
                  <a:lnTo>
                    <a:pt x="4" y="1246"/>
                  </a:lnTo>
                  <a:lnTo>
                    <a:pt x="0" y="1173"/>
                  </a:lnTo>
                  <a:lnTo>
                    <a:pt x="4" y="1099"/>
                  </a:lnTo>
                  <a:lnTo>
                    <a:pt x="13" y="1026"/>
                  </a:lnTo>
                  <a:lnTo>
                    <a:pt x="27" y="954"/>
                  </a:lnTo>
                  <a:lnTo>
                    <a:pt x="48" y="884"/>
                  </a:lnTo>
                  <a:lnTo>
                    <a:pt x="71" y="816"/>
                  </a:lnTo>
                  <a:lnTo>
                    <a:pt x="100" y="748"/>
                  </a:lnTo>
                  <a:lnTo>
                    <a:pt x="131" y="684"/>
                  </a:lnTo>
                  <a:lnTo>
                    <a:pt x="166" y="621"/>
                  </a:lnTo>
                  <a:lnTo>
                    <a:pt x="204" y="560"/>
                  </a:lnTo>
                  <a:lnTo>
                    <a:pt x="243" y="502"/>
                  </a:lnTo>
                  <a:lnTo>
                    <a:pt x="284" y="446"/>
                  </a:lnTo>
                  <a:lnTo>
                    <a:pt x="325" y="394"/>
                  </a:lnTo>
                  <a:lnTo>
                    <a:pt x="367" y="343"/>
                  </a:lnTo>
                  <a:lnTo>
                    <a:pt x="410" y="295"/>
                  </a:lnTo>
                  <a:lnTo>
                    <a:pt x="452" y="251"/>
                  </a:lnTo>
                  <a:lnTo>
                    <a:pt x="493" y="210"/>
                  </a:lnTo>
                  <a:lnTo>
                    <a:pt x="532" y="171"/>
                  </a:lnTo>
                  <a:lnTo>
                    <a:pt x="570" y="137"/>
                  </a:lnTo>
                  <a:lnTo>
                    <a:pt x="604" y="105"/>
                  </a:lnTo>
                  <a:lnTo>
                    <a:pt x="636" y="79"/>
                  </a:lnTo>
                  <a:lnTo>
                    <a:pt x="665" y="55"/>
                  </a:lnTo>
                  <a:lnTo>
                    <a:pt x="688" y="35"/>
                  </a:lnTo>
                  <a:lnTo>
                    <a:pt x="709" y="19"/>
                  </a:lnTo>
                  <a:lnTo>
                    <a:pt x="723" y="9"/>
                  </a:lnTo>
                  <a:lnTo>
                    <a:pt x="732" y="1"/>
                  </a:lnTo>
                  <a:lnTo>
                    <a:pt x="735" y="0"/>
                  </a:lnTo>
                  <a:lnTo>
                    <a:pt x="739" y="1"/>
                  </a:lnTo>
                  <a:lnTo>
                    <a:pt x="748" y="9"/>
                  </a:lnTo>
                  <a:lnTo>
                    <a:pt x="763" y="19"/>
                  </a:lnTo>
                  <a:lnTo>
                    <a:pt x="783" y="35"/>
                  </a:lnTo>
                  <a:lnTo>
                    <a:pt x="806" y="55"/>
                  </a:lnTo>
                  <a:lnTo>
                    <a:pt x="835" y="79"/>
                  </a:lnTo>
                  <a:lnTo>
                    <a:pt x="866" y="105"/>
                  </a:lnTo>
                  <a:lnTo>
                    <a:pt x="901" y="137"/>
                  </a:lnTo>
                  <a:lnTo>
                    <a:pt x="939" y="171"/>
                  </a:lnTo>
                  <a:lnTo>
                    <a:pt x="978" y="210"/>
                  </a:lnTo>
                  <a:lnTo>
                    <a:pt x="1019" y="251"/>
                  </a:lnTo>
                  <a:lnTo>
                    <a:pt x="1060" y="295"/>
                  </a:lnTo>
                  <a:lnTo>
                    <a:pt x="1102" y="343"/>
                  </a:lnTo>
                  <a:lnTo>
                    <a:pt x="1145" y="394"/>
                  </a:lnTo>
                  <a:lnTo>
                    <a:pt x="1187" y="446"/>
                  </a:lnTo>
                  <a:lnTo>
                    <a:pt x="1228" y="502"/>
                  </a:lnTo>
                  <a:lnTo>
                    <a:pt x="1267" y="560"/>
                  </a:lnTo>
                  <a:lnTo>
                    <a:pt x="1305" y="621"/>
                  </a:lnTo>
                  <a:lnTo>
                    <a:pt x="1339" y="684"/>
                  </a:lnTo>
                  <a:lnTo>
                    <a:pt x="1371" y="748"/>
                  </a:lnTo>
                  <a:lnTo>
                    <a:pt x="1400" y="816"/>
                  </a:lnTo>
                  <a:lnTo>
                    <a:pt x="1423" y="884"/>
                  </a:lnTo>
                  <a:lnTo>
                    <a:pt x="1444" y="954"/>
                  </a:lnTo>
                  <a:lnTo>
                    <a:pt x="1458" y="1026"/>
                  </a:lnTo>
                  <a:lnTo>
                    <a:pt x="1467" y="1099"/>
                  </a:lnTo>
                  <a:lnTo>
                    <a:pt x="1470" y="1173"/>
                  </a:lnTo>
                </a:path>
              </a:pathLst>
            </a:custGeom>
            <a:gradFill rotWithShape="1">
              <a:gsLst>
                <a:gs pos="0">
                  <a:srgbClr val="FF0066">
                    <a:gamma/>
                    <a:shade val="46275"/>
                    <a:invGamma/>
                  </a:srgbClr>
                </a:gs>
                <a:gs pos="100000">
                  <a:srgbClr val="FF0066"/>
                </a:gs>
              </a:gsLst>
              <a:lin ang="5400000" scaled="1"/>
            </a:gradFill>
            <a:ln w="38100" cmpd="sng">
              <a:solidFill>
                <a:srgbClr val="FFFFFF"/>
              </a:solidFill>
              <a:prstDash val="solid"/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00072" name="Freeform 8"/>
            <p:cNvSpPr/>
            <p:nvPr/>
          </p:nvSpPr>
          <p:spPr bwMode="gray">
            <a:xfrm rot="521906">
              <a:off x="2684" y="2537"/>
              <a:ext cx="1680" cy="866"/>
            </a:xfrm>
            <a:custGeom>
              <a:avLst/>
              <a:gdLst/>
              <a:ahLst/>
              <a:cxnLst>
                <a:cxn ang="0">
                  <a:pos x="1451" y="175"/>
                </a:cxn>
                <a:cxn ang="0">
                  <a:pos x="1572" y="277"/>
                </a:cxn>
                <a:cxn ang="0">
                  <a:pos x="1676" y="395"/>
                </a:cxn>
                <a:cxn ang="0">
                  <a:pos x="1763" y="525"/>
                </a:cxn>
                <a:cxn ang="0">
                  <a:pos x="1835" y="661"/>
                </a:cxn>
                <a:cxn ang="0">
                  <a:pos x="1893" y="798"/>
                </a:cxn>
                <a:cxn ang="0">
                  <a:pos x="1940" y="929"/>
                </a:cxn>
                <a:cxn ang="0">
                  <a:pos x="1975" y="1053"/>
                </a:cxn>
                <a:cxn ang="0">
                  <a:pos x="2000" y="1161"/>
                </a:cxn>
                <a:cxn ang="0">
                  <a:pos x="2017" y="1250"/>
                </a:cxn>
                <a:cxn ang="0">
                  <a:pos x="2026" y="1316"/>
                </a:cxn>
                <a:cxn ang="0">
                  <a:pos x="2030" y="1349"/>
                </a:cxn>
                <a:cxn ang="0">
                  <a:pos x="2027" y="1357"/>
                </a:cxn>
                <a:cxn ang="0">
                  <a:pos x="1998" y="1368"/>
                </a:cxn>
                <a:cxn ang="0">
                  <a:pos x="1941" y="1390"/>
                </a:cxn>
                <a:cxn ang="0">
                  <a:pos x="1861" y="1419"/>
                </a:cxn>
                <a:cxn ang="0">
                  <a:pos x="1762" y="1450"/>
                </a:cxn>
                <a:cxn ang="0">
                  <a:pos x="1647" y="1481"/>
                </a:cxn>
                <a:cxn ang="0">
                  <a:pos x="1517" y="1507"/>
                </a:cxn>
                <a:cxn ang="0">
                  <a:pos x="1377" y="1527"/>
                </a:cxn>
                <a:cxn ang="0">
                  <a:pos x="1231" y="1536"/>
                </a:cxn>
                <a:cxn ang="0">
                  <a:pos x="1082" y="1532"/>
                </a:cxn>
                <a:cxn ang="0">
                  <a:pos x="933" y="1511"/>
                </a:cxn>
                <a:cxn ang="0">
                  <a:pos x="787" y="1469"/>
                </a:cxn>
                <a:cxn ang="0">
                  <a:pos x="647" y="1405"/>
                </a:cxn>
                <a:cxn ang="0">
                  <a:pos x="518" y="1313"/>
                </a:cxn>
                <a:cxn ang="0">
                  <a:pos x="405" y="1202"/>
                </a:cxn>
                <a:cxn ang="0">
                  <a:pos x="311" y="1076"/>
                </a:cxn>
                <a:cxn ang="0">
                  <a:pos x="230" y="944"/>
                </a:cxn>
                <a:cxn ang="0">
                  <a:pos x="166" y="806"/>
                </a:cxn>
                <a:cxn ang="0">
                  <a:pos x="114" y="672"/>
                </a:cxn>
                <a:cxn ang="0">
                  <a:pos x="73" y="542"/>
                </a:cxn>
                <a:cxn ang="0">
                  <a:pos x="44" y="427"/>
                </a:cxn>
                <a:cxn ang="0">
                  <a:pos x="22" y="326"/>
                </a:cxn>
                <a:cxn ang="0">
                  <a:pos x="9" y="249"/>
                </a:cxn>
                <a:cxn ang="0">
                  <a:pos x="3" y="200"/>
                </a:cxn>
                <a:cxn ang="0">
                  <a:pos x="0" y="182"/>
                </a:cxn>
                <a:cxn ang="0">
                  <a:pos x="16" y="175"/>
                </a:cxn>
                <a:cxn ang="0">
                  <a:pos x="58" y="157"/>
                </a:cxn>
                <a:cxn ang="0">
                  <a:pos x="127" y="131"/>
                </a:cxn>
                <a:cxn ang="0">
                  <a:pos x="217" y="102"/>
                </a:cxn>
                <a:cxn ang="0">
                  <a:pos x="325" y="70"/>
                </a:cxn>
                <a:cxn ang="0">
                  <a:pos x="449" y="42"/>
                </a:cxn>
                <a:cxn ang="0">
                  <a:pos x="583" y="17"/>
                </a:cxn>
                <a:cxn ang="0">
                  <a:pos x="726" y="3"/>
                </a:cxn>
                <a:cxn ang="0">
                  <a:pos x="875" y="0"/>
                </a:cxn>
                <a:cxn ang="0">
                  <a:pos x="1024" y="11"/>
                </a:cxn>
                <a:cxn ang="0">
                  <a:pos x="1173" y="43"/>
                </a:cxn>
                <a:cxn ang="0">
                  <a:pos x="1314" y="96"/>
                </a:cxn>
              </a:cxnLst>
              <a:rect l="0" t="0" r="r" b="b"/>
              <a:pathLst>
                <a:path w="2032" h="1536">
                  <a:moveTo>
                    <a:pt x="1383" y="131"/>
                  </a:moveTo>
                  <a:lnTo>
                    <a:pt x="1451" y="175"/>
                  </a:lnTo>
                  <a:lnTo>
                    <a:pt x="1514" y="223"/>
                  </a:lnTo>
                  <a:lnTo>
                    <a:pt x="1572" y="277"/>
                  </a:lnTo>
                  <a:lnTo>
                    <a:pt x="1626" y="334"/>
                  </a:lnTo>
                  <a:lnTo>
                    <a:pt x="1676" y="395"/>
                  </a:lnTo>
                  <a:lnTo>
                    <a:pt x="1721" y="459"/>
                  </a:lnTo>
                  <a:lnTo>
                    <a:pt x="1763" y="525"/>
                  </a:lnTo>
                  <a:lnTo>
                    <a:pt x="1801" y="592"/>
                  </a:lnTo>
                  <a:lnTo>
                    <a:pt x="1835" y="661"/>
                  </a:lnTo>
                  <a:lnTo>
                    <a:pt x="1865" y="729"/>
                  </a:lnTo>
                  <a:lnTo>
                    <a:pt x="1893" y="798"/>
                  </a:lnTo>
                  <a:lnTo>
                    <a:pt x="1918" y="865"/>
                  </a:lnTo>
                  <a:lnTo>
                    <a:pt x="1940" y="929"/>
                  </a:lnTo>
                  <a:lnTo>
                    <a:pt x="1957" y="993"/>
                  </a:lnTo>
                  <a:lnTo>
                    <a:pt x="1975" y="1053"/>
                  </a:lnTo>
                  <a:lnTo>
                    <a:pt x="1988" y="1109"/>
                  </a:lnTo>
                  <a:lnTo>
                    <a:pt x="2000" y="1161"/>
                  </a:lnTo>
                  <a:lnTo>
                    <a:pt x="2008" y="1209"/>
                  </a:lnTo>
                  <a:lnTo>
                    <a:pt x="2017" y="1250"/>
                  </a:lnTo>
                  <a:lnTo>
                    <a:pt x="2021" y="1287"/>
                  </a:lnTo>
                  <a:lnTo>
                    <a:pt x="2026" y="1316"/>
                  </a:lnTo>
                  <a:lnTo>
                    <a:pt x="2029" y="1336"/>
                  </a:lnTo>
                  <a:lnTo>
                    <a:pt x="2030" y="1349"/>
                  </a:lnTo>
                  <a:lnTo>
                    <a:pt x="2032" y="1355"/>
                  </a:lnTo>
                  <a:lnTo>
                    <a:pt x="2027" y="1357"/>
                  </a:lnTo>
                  <a:lnTo>
                    <a:pt x="2016" y="1361"/>
                  </a:lnTo>
                  <a:lnTo>
                    <a:pt x="1998" y="1368"/>
                  </a:lnTo>
                  <a:lnTo>
                    <a:pt x="1972" y="1378"/>
                  </a:lnTo>
                  <a:lnTo>
                    <a:pt x="1941" y="1390"/>
                  </a:lnTo>
                  <a:lnTo>
                    <a:pt x="1905" y="1405"/>
                  </a:lnTo>
                  <a:lnTo>
                    <a:pt x="1861" y="1419"/>
                  </a:lnTo>
                  <a:lnTo>
                    <a:pt x="1814" y="1434"/>
                  </a:lnTo>
                  <a:lnTo>
                    <a:pt x="1762" y="1450"/>
                  </a:lnTo>
                  <a:lnTo>
                    <a:pt x="1706" y="1466"/>
                  </a:lnTo>
                  <a:lnTo>
                    <a:pt x="1647" y="1481"/>
                  </a:lnTo>
                  <a:lnTo>
                    <a:pt x="1582" y="1495"/>
                  </a:lnTo>
                  <a:lnTo>
                    <a:pt x="1517" y="1507"/>
                  </a:lnTo>
                  <a:lnTo>
                    <a:pt x="1448" y="1518"/>
                  </a:lnTo>
                  <a:lnTo>
                    <a:pt x="1377" y="1527"/>
                  </a:lnTo>
                  <a:lnTo>
                    <a:pt x="1305" y="1533"/>
                  </a:lnTo>
                  <a:lnTo>
                    <a:pt x="1231" y="1536"/>
                  </a:lnTo>
                  <a:lnTo>
                    <a:pt x="1157" y="1536"/>
                  </a:lnTo>
                  <a:lnTo>
                    <a:pt x="1082" y="1532"/>
                  </a:lnTo>
                  <a:lnTo>
                    <a:pt x="1008" y="1524"/>
                  </a:lnTo>
                  <a:lnTo>
                    <a:pt x="933" y="1511"/>
                  </a:lnTo>
                  <a:lnTo>
                    <a:pt x="859" y="1494"/>
                  </a:lnTo>
                  <a:lnTo>
                    <a:pt x="787" y="1469"/>
                  </a:lnTo>
                  <a:lnTo>
                    <a:pt x="716" y="1440"/>
                  </a:lnTo>
                  <a:lnTo>
                    <a:pt x="647" y="1405"/>
                  </a:lnTo>
                  <a:lnTo>
                    <a:pt x="580" y="1361"/>
                  </a:lnTo>
                  <a:lnTo>
                    <a:pt x="518" y="1313"/>
                  </a:lnTo>
                  <a:lnTo>
                    <a:pt x="459" y="1259"/>
                  </a:lnTo>
                  <a:lnTo>
                    <a:pt x="405" y="1202"/>
                  </a:lnTo>
                  <a:lnTo>
                    <a:pt x="356" y="1141"/>
                  </a:lnTo>
                  <a:lnTo>
                    <a:pt x="311" y="1076"/>
                  </a:lnTo>
                  <a:lnTo>
                    <a:pt x="268" y="1011"/>
                  </a:lnTo>
                  <a:lnTo>
                    <a:pt x="230" y="944"/>
                  </a:lnTo>
                  <a:lnTo>
                    <a:pt x="197" y="875"/>
                  </a:lnTo>
                  <a:lnTo>
                    <a:pt x="166" y="806"/>
                  </a:lnTo>
                  <a:lnTo>
                    <a:pt x="138" y="738"/>
                  </a:lnTo>
                  <a:lnTo>
                    <a:pt x="114" y="672"/>
                  </a:lnTo>
                  <a:lnTo>
                    <a:pt x="92" y="607"/>
                  </a:lnTo>
                  <a:lnTo>
                    <a:pt x="73" y="542"/>
                  </a:lnTo>
                  <a:lnTo>
                    <a:pt x="57" y="483"/>
                  </a:lnTo>
                  <a:lnTo>
                    <a:pt x="44" y="427"/>
                  </a:lnTo>
                  <a:lnTo>
                    <a:pt x="32" y="375"/>
                  </a:lnTo>
                  <a:lnTo>
                    <a:pt x="22" y="326"/>
                  </a:lnTo>
                  <a:lnTo>
                    <a:pt x="14" y="286"/>
                  </a:lnTo>
                  <a:lnTo>
                    <a:pt x="9" y="249"/>
                  </a:lnTo>
                  <a:lnTo>
                    <a:pt x="4" y="220"/>
                  </a:lnTo>
                  <a:lnTo>
                    <a:pt x="3" y="200"/>
                  </a:lnTo>
                  <a:lnTo>
                    <a:pt x="0" y="186"/>
                  </a:lnTo>
                  <a:lnTo>
                    <a:pt x="0" y="182"/>
                  </a:lnTo>
                  <a:lnTo>
                    <a:pt x="4" y="179"/>
                  </a:lnTo>
                  <a:lnTo>
                    <a:pt x="16" y="175"/>
                  </a:lnTo>
                  <a:lnTo>
                    <a:pt x="33" y="167"/>
                  </a:lnTo>
                  <a:lnTo>
                    <a:pt x="58" y="157"/>
                  </a:lnTo>
                  <a:lnTo>
                    <a:pt x="90" y="146"/>
                  </a:lnTo>
                  <a:lnTo>
                    <a:pt x="127" y="131"/>
                  </a:lnTo>
                  <a:lnTo>
                    <a:pt x="169" y="116"/>
                  </a:lnTo>
                  <a:lnTo>
                    <a:pt x="217" y="102"/>
                  </a:lnTo>
                  <a:lnTo>
                    <a:pt x="270" y="86"/>
                  </a:lnTo>
                  <a:lnTo>
                    <a:pt x="325" y="70"/>
                  </a:lnTo>
                  <a:lnTo>
                    <a:pt x="385" y="55"/>
                  </a:lnTo>
                  <a:lnTo>
                    <a:pt x="449" y="42"/>
                  </a:lnTo>
                  <a:lnTo>
                    <a:pt x="515" y="29"/>
                  </a:lnTo>
                  <a:lnTo>
                    <a:pt x="583" y="17"/>
                  </a:lnTo>
                  <a:lnTo>
                    <a:pt x="653" y="8"/>
                  </a:lnTo>
                  <a:lnTo>
                    <a:pt x="726" y="3"/>
                  </a:lnTo>
                  <a:lnTo>
                    <a:pt x="801" y="0"/>
                  </a:lnTo>
                  <a:lnTo>
                    <a:pt x="875" y="0"/>
                  </a:lnTo>
                  <a:lnTo>
                    <a:pt x="949" y="4"/>
                  </a:lnTo>
                  <a:lnTo>
                    <a:pt x="1024" y="11"/>
                  </a:lnTo>
                  <a:lnTo>
                    <a:pt x="1098" y="24"/>
                  </a:lnTo>
                  <a:lnTo>
                    <a:pt x="1173" y="43"/>
                  </a:lnTo>
                  <a:lnTo>
                    <a:pt x="1244" y="67"/>
                  </a:lnTo>
                  <a:lnTo>
                    <a:pt x="1314" y="96"/>
                  </a:lnTo>
                  <a:lnTo>
                    <a:pt x="1383" y="131"/>
                  </a:lnTo>
                </a:path>
              </a:pathLst>
            </a:custGeom>
            <a:gradFill rotWithShape="1">
              <a:gsLst>
                <a:gs pos="0">
                  <a:srgbClr val="FF7E3D">
                    <a:gamma/>
                    <a:shade val="46275"/>
                    <a:invGamma/>
                  </a:srgbClr>
                </a:gs>
                <a:gs pos="100000">
                  <a:srgbClr val="FF7E3D"/>
                </a:gs>
              </a:gsLst>
              <a:lin ang="2700000" scaled="1"/>
            </a:gradFill>
            <a:ln w="38100" cmpd="sng">
              <a:solidFill>
                <a:srgbClr val="FFFFFF"/>
              </a:solidFill>
              <a:prstDash val="solid"/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00073" name="Freeform 9"/>
            <p:cNvSpPr/>
            <p:nvPr/>
          </p:nvSpPr>
          <p:spPr bwMode="gray">
            <a:xfrm rot="21131375">
              <a:off x="2736" y="1632"/>
              <a:ext cx="1728" cy="912"/>
            </a:xfrm>
            <a:custGeom>
              <a:avLst/>
              <a:gdLst/>
              <a:ahLst/>
              <a:cxnLst>
                <a:cxn ang="0">
                  <a:pos x="716" y="96"/>
                </a:cxn>
                <a:cxn ang="0">
                  <a:pos x="859" y="43"/>
                </a:cxn>
                <a:cxn ang="0">
                  <a:pos x="1008" y="11"/>
                </a:cxn>
                <a:cxn ang="0">
                  <a:pos x="1157" y="0"/>
                </a:cxn>
                <a:cxn ang="0">
                  <a:pos x="1305" y="3"/>
                </a:cxn>
                <a:cxn ang="0">
                  <a:pos x="1448" y="17"/>
                </a:cxn>
                <a:cxn ang="0">
                  <a:pos x="1582" y="42"/>
                </a:cxn>
                <a:cxn ang="0">
                  <a:pos x="1706" y="70"/>
                </a:cxn>
                <a:cxn ang="0">
                  <a:pos x="1814" y="102"/>
                </a:cxn>
                <a:cxn ang="0">
                  <a:pos x="1905" y="131"/>
                </a:cxn>
                <a:cxn ang="0">
                  <a:pos x="1972" y="157"/>
                </a:cxn>
                <a:cxn ang="0">
                  <a:pos x="2016" y="175"/>
                </a:cxn>
                <a:cxn ang="0">
                  <a:pos x="2032" y="182"/>
                </a:cxn>
                <a:cxn ang="0">
                  <a:pos x="2029" y="200"/>
                </a:cxn>
                <a:cxn ang="0">
                  <a:pos x="2021" y="249"/>
                </a:cxn>
                <a:cxn ang="0">
                  <a:pos x="2008" y="327"/>
                </a:cxn>
                <a:cxn ang="0">
                  <a:pos x="1988" y="427"/>
                </a:cxn>
                <a:cxn ang="0">
                  <a:pos x="1957" y="542"/>
                </a:cxn>
                <a:cxn ang="0">
                  <a:pos x="1918" y="672"/>
                </a:cxn>
                <a:cxn ang="0">
                  <a:pos x="1865" y="807"/>
                </a:cxn>
                <a:cxn ang="0">
                  <a:pos x="1801" y="944"/>
                </a:cxn>
                <a:cxn ang="0">
                  <a:pos x="1721" y="1076"/>
                </a:cxn>
                <a:cxn ang="0">
                  <a:pos x="1626" y="1202"/>
                </a:cxn>
                <a:cxn ang="0">
                  <a:pos x="1514" y="1313"/>
                </a:cxn>
                <a:cxn ang="0">
                  <a:pos x="1383" y="1405"/>
                </a:cxn>
                <a:cxn ang="0">
                  <a:pos x="1244" y="1469"/>
                </a:cxn>
                <a:cxn ang="0">
                  <a:pos x="1098" y="1511"/>
                </a:cxn>
                <a:cxn ang="0">
                  <a:pos x="949" y="1532"/>
                </a:cxn>
                <a:cxn ang="0">
                  <a:pos x="801" y="1536"/>
                </a:cxn>
                <a:cxn ang="0">
                  <a:pos x="653" y="1527"/>
                </a:cxn>
                <a:cxn ang="0">
                  <a:pos x="515" y="1507"/>
                </a:cxn>
                <a:cxn ang="0">
                  <a:pos x="385" y="1481"/>
                </a:cxn>
                <a:cxn ang="0">
                  <a:pos x="270" y="1450"/>
                </a:cxn>
                <a:cxn ang="0">
                  <a:pos x="169" y="1419"/>
                </a:cxn>
                <a:cxn ang="0">
                  <a:pos x="90" y="1390"/>
                </a:cxn>
                <a:cxn ang="0">
                  <a:pos x="33" y="1368"/>
                </a:cxn>
                <a:cxn ang="0">
                  <a:pos x="4" y="1357"/>
                </a:cxn>
                <a:cxn ang="0">
                  <a:pos x="0" y="1349"/>
                </a:cxn>
                <a:cxn ang="0">
                  <a:pos x="4" y="1316"/>
                </a:cxn>
                <a:cxn ang="0">
                  <a:pos x="14" y="1250"/>
                </a:cxn>
                <a:cxn ang="0">
                  <a:pos x="32" y="1161"/>
                </a:cxn>
                <a:cxn ang="0">
                  <a:pos x="57" y="1053"/>
                </a:cxn>
                <a:cxn ang="0">
                  <a:pos x="92" y="929"/>
                </a:cxn>
                <a:cxn ang="0">
                  <a:pos x="138" y="798"/>
                </a:cxn>
                <a:cxn ang="0">
                  <a:pos x="197" y="661"/>
                </a:cxn>
                <a:cxn ang="0">
                  <a:pos x="268" y="525"/>
                </a:cxn>
                <a:cxn ang="0">
                  <a:pos x="356" y="395"/>
                </a:cxn>
                <a:cxn ang="0">
                  <a:pos x="459" y="277"/>
                </a:cxn>
                <a:cxn ang="0">
                  <a:pos x="580" y="175"/>
                </a:cxn>
              </a:cxnLst>
              <a:rect l="0" t="0" r="r" b="b"/>
              <a:pathLst>
                <a:path w="2032" h="1536">
                  <a:moveTo>
                    <a:pt x="647" y="131"/>
                  </a:moveTo>
                  <a:lnTo>
                    <a:pt x="716" y="96"/>
                  </a:lnTo>
                  <a:lnTo>
                    <a:pt x="787" y="67"/>
                  </a:lnTo>
                  <a:lnTo>
                    <a:pt x="859" y="43"/>
                  </a:lnTo>
                  <a:lnTo>
                    <a:pt x="933" y="25"/>
                  </a:lnTo>
                  <a:lnTo>
                    <a:pt x="1008" y="11"/>
                  </a:lnTo>
                  <a:lnTo>
                    <a:pt x="1082" y="4"/>
                  </a:lnTo>
                  <a:lnTo>
                    <a:pt x="1157" y="0"/>
                  </a:lnTo>
                  <a:lnTo>
                    <a:pt x="1231" y="0"/>
                  </a:lnTo>
                  <a:lnTo>
                    <a:pt x="1305" y="3"/>
                  </a:lnTo>
                  <a:lnTo>
                    <a:pt x="1377" y="8"/>
                  </a:lnTo>
                  <a:lnTo>
                    <a:pt x="1448" y="17"/>
                  </a:lnTo>
                  <a:lnTo>
                    <a:pt x="1517" y="29"/>
                  </a:lnTo>
                  <a:lnTo>
                    <a:pt x="1582" y="42"/>
                  </a:lnTo>
                  <a:lnTo>
                    <a:pt x="1647" y="55"/>
                  </a:lnTo>
                  <a:lnTo>
                    <a:pt x="1706" y="70"/>
                  </a:lnTo>
                  <a:lnTo>
                    <a:pt x="1762" y="86"/>
                  </a:lnTo>
                  <a:lnTo>
                    <a:pt x="1814" y="102"/>
                  </a:lnTo>
                  <a:lnTo>
                    <a:pt x="1861" y="116"/>
                  </a:lnTo>
                  <a:lnTo>
                    <a:pt x="1905" y="131"/>
                  </a:lnTo>
                  <a:lnTo>
                    <a:pt x="1941" y="146"/>
                  </a:lnTo>
                  <a:lnTo>
                    <a:pt x="1972" y="157"/>
                  </a:lnTo>
                  <a:lnTo>
                    <a:pt x="1998" y="167"/>
                  </a:lnTo>
                  <a:lnTo>
                    <a:pt x="2016" y="175"/>
                  </a:lnTo>
                  <a:lnTo>
                    <a:pt x="2027" y="179"/>
                  </a:lnTo>
                  <a:lnTo>
                    <a:pt x="2032" y="182"/>
                  </a:lnTo>
                  <a:lnTo>
                    <a:pt x="2030" y="186"/>
                  </a:lnTo>
                  <a:lnTo>
                    <a:pt x="2029" y="200"/>
                  </a:lnTo>
                  <a:lnTo>
                    <a:pt x="2026" y="220"/>
                  </a:lnTo>
                  <a:lnTo>
                    <a:pt x="2021" y="249"/>
                  </a:lnTo>
                  <a:lnTo>
                    <a:pt x="2017" y="286"/>
                  </a:lnTo>
                  <a:lnTo>
                    <a:pt x="2008" y="327"/>
                  </a:lnTo>
                  <a:lnTo>
                    <a:pt x="2000" y="375"/>
                  </a:lnTo>
                  <a:lnTo>
                    <a:pt x="1988" y="427"/>
                  </a:lnTo>
                  <a:lnTo>
                    <a:pt x="1975" y="483"/>
                  </a:lnTo>
                  <a:lnTo>
                    <a:pt x="1957" y="542"/>
                  </a:lnTo>
                  <a:lnTo>
                    <a:pt x="1940" y="607"/>
                  </a:lnTo>
                  <a:lnTo>
                    <a:pt x="1918" y="672"/>
                  </a:lnTo>
                  <a:lnTo>
                    <a:pt x="1893" y="738"/>
                  </a:lnTo>
                  <a:lnTo>
                    <a:pt x="1865" y="807"/>
                  </a:lnTo>
                  <a:lnTo>
                    <a:pt x="1835" y="875"/>
                  </a:lnTo>
                  <a:lnTo>
                    <a:pt x="1801" y="944"/>
                  </a:lnTo>
                  <a:lnTo>
                    <a:pt x="1763" y="1011"/>
                  </a:lnTo>
                  <a:lnTo>
                    <a:pt x="1721" y="1076"/>
                  </a:lnTo>
                  <a:lnTo>
                    <a:pt x="1676" y="1141"/>
                  </a:lnTo>
                  <a:lnTo>
                    <a:pt x="1626" y="1202"/>
                  </a:lnTo>
                  <a:lnTo>
                    <a:pt x="1572" y="1259"/>
                  </a:lnTo>
                  <a:lnTo>
                    <a:pt x="1514" y="1313"/>
                  </a:lnTo>
                  <a:lnTo>
                    <a:pt x="1451" y="1361"/>
                  </a:lnTo>
                  <a:lnTo>
                    <a:pt x="1383" y="1405"/>
                  </a:lnTo>
                  <a:lnTo>
                    <a:pt x="1314" y="1440"/>
                  </a:lnTo>
                  <a:lnTo>
                    <a:pt x="1244" y="1469"/>
                  </a:lnTo>
                  <a:lnTo>
                    <a:pt x="1173" y="1494"/>
                  </a:lnTo>
                  <a:lnTo>
                    <a:pt x="1098" y="1511"/>
                  </a:lnTo>
                  <a:lnTo>
                    <a:pt x="1024" y="1524"/>
                  </a:lnTo>
                  <a:lnTo>
                    <a:pt x="949" y="1532"/>
                  </a:lnTo>
                  <a:lnTo>
                    <a:pt x="875" y="1536"/>
                  </a:lnTo>
                  <a:lnTo>
                    <a:pt x="801" y="1536"/>
                  </a:lnTo>
                  <a:lnTo>
                    <a:pt x="726" y="1533"/>
                  </a:lnTo>
                  <a:lnTo>
                    <a:pt x="653" y="1527"/>
                  </a:lnTo>
                  <a:lnTo>
                    <a:pt x="583" y="1519"/>
                  </a:lnTo>
                  <a:lnTo>
                    <a:pt x="515" y="1507"/>
                  </a:lnTo>
                  <a:lnTo>
                    <a:pt x="449" y="1495"/>
                  </a:lnTo>
                  <a:lnTo>
                    <a:pt x="385" y="1481"/>
                  </a:lnTo>
                  <a:lnTo>
                    <a:pt x="325" y="1466"/>
                  </a:lnTo>
                  <a:lnTo>
                    <a:pt x="270" y="1450"/>
                  </a:lnTo>
                  <a:lnTo>
                    <a:pt x="217" y="1434"/>
                  </a:lnTo>
                  <a:lnTo>
                    <a:pt x="169" y="1419"/>
                  </a:lnTo>
                  <a:lnTo>
                    <a:pt x="127" y="1405"/>
                  </a:lnTo>
                  <a:lnTo>
                    <a:pt x="90" y="1390"/>
                  </a:lnTo>
                  <a:lnTo>
                    <a:pt x="58" y="1379"/>
                  </a:lnTo>
                  <a:lnTo>
                    <a:pt x="33" y="1368"/>
                  </a:lnTo>
                  <a:lnTo>
                    <a:pt x="16" y="1361"/>
                  </a:lnTo>
                  <a:lnTo>
                    <a:pt x="4" y="1357"/>
                  </a:lnTo>
                  <a:lnTo>
                    <a:pt x="0" y="1355"/>
                  </a:lnTo>
                  <a:lnTo>
                    <a:pt x="0" y="1349"/>
                  </a:lnTo>
                  <a:lnTo>
                    <a:pt x="3" y="1336"/>
                  </a:lnTo>
                  <a:lnTo>
                    <a:pt x="4" y="1316"/>
                  </a:lnTo>
                  <a:lnTo>
                    <a:pt x="9" y="1287"/>
                  </a:lnTo>
                  <a:lnTo>
                    <a:pt x="14" y="1250"/>
                  </a:lnTo>
                  <a:lnTo>
                    <a:pt x="22" y="1209"/>
                  </a:lnTo>
                  <a:lnTo>
                    <a:pt x="32" y="1161"/>
                  </a:lnTo>
                  <a:lnTo>
                    <a:pt x="44" y="1109"/>
                  </a:lnTo>
                  <a:lnTo>
                    <a:pt x="57" y="1053"/>
                  </a:lnTo>
                  <a:lnTo>
                    <a:pt x="73" y="993"/>
                  </a:lnTo>
                  <a:lnTo>
                    <a:pt x="92" y="929"/>
                  </a:lnTo>
                  <a:lnTo>
                    <a:pt x="114" y="865"/>
                  </a:lnTo>
                  <a:lnTo>
                    <a:pt x="138" y="798"/>
                  </a:lnTo>
                  <a:lnTo>
                    <a:pt x="166" y="729"/>
                  </a:lnTo>
                  <a:lnTo>
                    <a:pt x="197" y="661"/>
                  </a:lnTo>
                  <a:lnTo>
                    <a:pt x="230" y="592"/>
                  </a:lnTo>
                  <a:lnTo>
                    <a:pt x="268" y="525"/>
                  </a:lnTo>
                  <a:lnTo>
                    <a:pt x="311" y="459"/>
                  </a:lnTo>
                  <a:lnTo>
                    <a:pt x="356" y="395"/>
                  </a:lnTo>
                  <a:lnTo>
                    <a:pt x="405" y="334"/>
                  </a:lnTo>
                  <a:lnTo>
                    <a:pt x="459" y="277"/>
                  </a:lnTo>
                  <a:lnTo>
                    <a:pt x="518" y="223"/>
                  </a:lnTo>
                  <a:lnTo>
                    <a:pt x="580" y="175"/>
                  </a:lnTo>
                  <a:lnTo>
                    <a:pt x="647" y="131"/>
                  </a:lnTo>
                </a:path>
              </a:pathLst>
            </a:cu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18900000" scaled="1"/>
            </a:gradFill>
            <a:ln w="38100" cmpd="sng">
              <a:solidFill>
                <a:srgbClr val="FFFFFF"/>
              </a:solidFill>
              <a:prstDash val="solid"/>
              <a:rou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8473" name="Group 10"/>
            <p:cNvGrpSpPr/>
            <p:nvPr/>
          </p:nvGrpSpPr>
          <p:grpSpPr bwMode="auto">
            <a:xfrm>
              <a:off x="2406" y="2112"/>
              <a:ext cx="773" cy="768"/>
              <a:chOff x="2016" y="1920"/>
              <a:chExt cx="1680" cy="1680"/>
            </a:xfrm>
          </p:grpSpPr>
          <p:sp>
            <p:nvSpPr>
              <p:cNvPr id="18480" name="Oval 1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3E0C00"/>
                  </a:gs>
                </a:gsLst>
                <a:lin ang="5400000" scaled="1"/>
              </a:gradFill>
              <a:ln w="38100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8481" name="Freeform 12"/>
              <p:cNvSpPr/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871 w 1321"/>
                  <a:gd name="T1" fmla="*/ 35 h 712"/>
                  <a:gd name="T2" fmla="*/ 882 w 1321"/>
                  <a:gd name="T3" fmla="*/ 38 h 712"/>
                  <a:gd name="T4" fmla="*/ 885 w 1321"/>
                  <a:gd name="T5" fmla="*/ 42 h 712"/>
                  <a:gd name="T6" fmla="*/ 880 w 1321"/>
                  <a:gd name="T7" fmla="*/ 45 h 712"/>
                  <a:gd name="T8" fmla="*/ 869 w 1321"/>
                  <a:gd name="T9" fmla="*/ 48 h 712"/>
                  <a:gd name="T10" fmla="*/ 852 w 1321"/>
                  <a:gd name="T11" fmla="*/ 51 h 712"/>
                  <a:gd name="T12" fmla="*/ 829 w 1321"/>
                  <a:gd name="T13" fmla="*/ 53 h 712"/>
                  <a:gd name="T14" fmla="*/ 801 w 1321"/>
                  <a:gd name="T15" fmla="*/ 54 h 712"/>
                  <a:gd name="T16" fmla="*/ 768 w 1321"/>
                  <a:gd name="T17" fmla="*/ 57 h 712"/>
                  <a:gd name="T18" fmla="*/ 731 w 1321"/>
                  <a:gd name="T19" fmla="*/ 59 h 712"/>
                  <a:gd name="T20" fmla="*/ 690 w 1321"/>
                  <a:gd name="T21" fmla="*/ 60 h 712"/>
                  <a:gd name="T22" fmla="*/ 648 w 1321"/>
                  <a:gd name="T23" fmla="*/ 61 h 712"/>
                  <a:gd name="T24" fmla="*/ 600 w 1321"/>
                  <a:gd name="T25" fmla="*/ 61 h 712"/>
                  <a:gd name="T26" fmla="*/ 552 w 1321"/>
                  <a:gd name="T27" fmla="*/ 61 h 712"/>
                  <a:gd name="T28" fmla="*/ 533 w 1321"/>
                  <a:gd name="T29" fmla="*/ 62 h 712"/>
                  <a:gd name="T30" fmla="*/ 319 w 1321"/>
                  <a:gd name="T31" fmla="*/ 62 h 712"/>
                  <a:gd name="T32" fmla="*/ 316 w 1321"/>
                  <a:gd name="T33" fmla="*/ 62 h 712"/>
                  <a:gd name="T34" fmla="*/ 274 w 1321"/>
                  <a:gd name="T35" fmla="*/ 61 h 712"/>
                  <a:gd name="T36" fmla="*/ 233 w 1321"/>
                  <a:gd name="T37" fmla="*/ 61 h 712"/>
                  <a:gd name="T38" fmla="*/ 195 w 1321"/>
                  <a:gd name="T39" fmla="*/ 61 h 712"/>
                  <a:gd name="T40" fmla="*/ 159 w 1321"/>
                  <a:gd name="T41" fmla="*/ 60 h 712"/>
                  <a:gd name="T42" fmla="*/ 125 w 1321"/>
                  <a:gd name="T43" fmla="*/ 60 h 712"/>
                  <a:gd name="T44" fmla="*/ 96 w 1321"/>
                  <a:gd name="T45" fmla="*/ 58 h 712"/>
                  <a:gd name="T46" fmla="*/ 69 w 1321"/>
                  <a:gd name="T47" fmla="*/ 56 h 712"/>
                  <a:gd name="T48" fmla="*/ 46 w 1321"/>
                  <a:gd name="T49" fmla="*/ 54 h 712"/>
                  <a:gd name="T50" fmla="*/ 26 w 1321"/>
                  <a:gd name="T51" fmla="*/ 53 h 712"/>
                  <a:gd name="T52" fmla="*/ 18 w 1321"/>
                  <a:gd name="T53" fmla="*/ 51 h 712"/>
                  <a:gd name="T54" fmla="*/ 6 w 1321"/>
                  <a:gd name="T55" fmla="*/ 48 h 712"/>
                  <a:gd name="T56" fmla="*/ 0 w 1321"/>
                  <a:gd name="T57" fmla="*/ 46 h 712"/>
                  <a:gd name="T58" fmla="*/ 0 w 1321"/>
                  <a:gd name="T59" fmla="*/ 45 h 712"/>
                  <a:gd name="T60" fmla="*/ 4 w 1321"/>
                  <a:gd name="T61" fmla="*/ 42 h 712"/>
                  <a:gd name="T62" fmla="*/ 16 w 1321"/>
                  <a:gd name="T63" fmla="*/ 38 h 712"/>
                  <a:gd name="T64" fmla="*/ 30 w 1321"/>
                  <a:gd name="T65" fmla="*/ 33 h 712"/>
                  <a:gd name="T66" fmla="*/ 65 w 1321"/>
                  <a:gd name="T67" fmla="*/ 26 h 712"/>
                  <a:gd name="T68" fmla="*/ 100 w 1321"/>
                  <a:gd name="T69" fmla="*/ 20 h 712"/>
                  <a:gd name="T70" fmla="*/ 136 w 1321"/>
                  <a:gd name="T71" fmla="*/ 15 h 712"/>
                  <a:gd name="T72" fmla="*/ 180 w 1321"/>
                  <a:gd name="T73" fmla="*/ 11 h 712"/>
                  <a:gd name="T74" fmla="*/ 229 w 1321"/>
                  <a:gd name="T75" fmla="*/ 7 h 712"/>
                  <a:gd name="T76" fmla="*/ 278 w 1321"/>
                  <a:gd name="T77" fmla="*/ 4 h 712"/>
                  <a:gd name="T78" fmla="*/ 333 w 1321"/>
                  <a:gd name="T79" fmla="*/ 4 h 712"/>
                  <a:gd name="T80" fmla="*/ 389 w 1321"/>
                  <a:gd name="T81" fmla="*/ 4 h 712"/>
                  <a:gd name="T82" fmla="*/ 447 w 1321"/>
                  <a:gd name="T83" fmla="*/ 0 h 712"/>
                  <a:gd name="T84" fmla="*/ 447 w 1321"/>
                  <a:gd name="T85" fmla="*/ 0 h 712"/>
                  <a:gd name="T86" fmla="*/ 508 w 1321"/>
                  <a:gd name="T87" fmla="*/ 4 h 712"/>
                  <a:gd name="T88" fmla="*/ 567 w 1321"/>
                  <a:gd name="T89" fmla="*/ 4 h 712"/>
                  <a:gd name="T90" fmla="*/ 624 w 1321"/>
                  <a:gd name="T91" fmla="*/ 4 h 712"/>
                  <a:gd name="T92" fmla="*/ 677 w 1321"/>
                  <a:gd name="T93" fmla="*/ 8 h 712"/>
                  <a:gd name="T94" fmla="*/ 724 w 1321"/>
                  <a:gd name="T95" fmla="*/ 12 h 712"/>
                  <a:gd name="T96" fmla="*/ 769 w 1321"/>
                  <a:gd name="T97" fmla="*/ 17 h 712"/>
                  <a:gd name="T98" fmla="*/ 808 w 1321"/>
                  <a:gd name="T99" fmla="*/ 22 h 712"/>
                  <a:gd name="T100" fmla="*/ 842 w 1321"/>
                  <a:gd name="T101" fmla="*/ 28 h 712"/>
                  <a:gd name="T102" fmla="*/ 871 w 1321"/>
                  <a:gd name="T103" fmla="*/ 35 h 712"/>
                  <a:gd name="T104" fmla="*/ 871 w 1321"/>
                  <a:gd name="T105" fmla="*/ 35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/>
                  </a:gs>
                  <a:gs pos="100000">
                    <a:srgbClr val="FF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474" name="Text Box 13"/>
            <p:cNvSpPr txBox="1">
              <a:spLocks noChangeArrowheads="1"/>
            </p:cNvSpPr>
            <p:nvPr/>
          </p:nvSpPr>
          <p:spPr bwMode="gray">
            <a:xfrm>
              <a:off x="1609" y="1710"/>
              <a:ext cx="46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solidFill>
                    <a:srgbClr val="000000"/>
                  </a:solidFill>
                </a:rPr>
                <a:t>Group.1</a:t>
              </a:r>
            </a:p>
          </p:txBody>
        </p:sp>
        <p:sp>
          <p:nvSpPr>
            <p:cNvPr id="18475" name="Text Box 14"/>
            <p:cNvSpPr txBox="1">
              <a:spLocks noChangeArrowheads="1"/>
            </p:cNvSpPr>
            <p:nvPr/>
          </p:nvSpPr>
          <p:spPr bwMode="gray">
            <a:xfrm>
              <a:off x="2617" y="1182"/>
              <a:ext cx="46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solidFill>
                    <a:srgbClr val="000000"/>
                  </a:solidFill>
                </a:rPr>
                <a:t>Group.2</a:t>
              </a:r>
            </a:p>
          </p:txBody>
        </p:sp>
        <p:sp>
          <p:nvSpPr>
            <p:cNvPr id="18476" name="Text Box 15"/>
            <p:cNvSpPr txBox="1">
              <a:spLocks noChangeArrowheads="1"/>
            </p:cNvSpPr>
            <p:nvPr/>
          </p:nvSpPr>
          <p:spPr bwMode="gray">
            <a:xfrm>
              <a:off x="3772" y="1710"/>
              <a:ext cx="7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en-US" altLang="zh-CN" sz="2000" b="1">
                <a:solidFill>
                  <a:srgbClr val="000000"/>
                </a:solidFill>
              </a:endParaRPr>
            </a:p>
          </p:txBody>
        </p:sp>
        <p:sp>
          <p:nvSpPr>
            <p:cNvPr id="18477" name="Text Box 16"/>
            <p:cNvSpPr txBox="1">
              <a:spLocks noChangeArrowheads="1"/>
            </p:cNvSpPr>
            <p:nvPr/>
          </p:nvSpPr>
          <p:spPr bwMode="gray">
            <a:xfrm>
              <a:off x="1609" y="2958"/>
              <a:ext cx="46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solidFill>
                    <a:srgbClr val="000000"/>
                  </a:solidFill>
                </a:rPr>
                <a:t>Group.6</a:t>
              </a:r>
            </a:p>
          </p:txBody>
        </p:sp>
        <p:sp>
          <p:nvSpPr>
            <p:cNvPr id="18478" name="Text Box 17"/>
            <p:cNvSpPr txBox="1">
              <a:spLocks noChangeArrowheads="1"/>
            </p:cNvSpPr>
            <p:nvPr/>
          </p:nvSpPr>
          <p:spPr bwMode="gray">
            <a:xfrm>
              <a:off x="3489" y="2991"/>
              <a:ext cx="702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solidFill>
                    <a:srgbClr val="000000"/>
                  </a:solidFill>
                </a:rPr>
                <a:t>Group.4</a:t>
              </a:r>
            </a:p>
            <a:p>
              <a:pPr algn="ctr"/>
              <a:endParaRPr lang="en-US" altLang="zh-CN" sz="2000" b="1">
                <a:solidFill>
                  <a:srgbClr val="000000"/>
                </a:solidFill>
              </a:endParaRPr>
            </a:p>
          </p:txBody>
        </p:sp>
        <p:sp>
          <p:nvSpPr>
            <p:cNvPr id="18479" name="Text Box 18"/>
            <p:cNvSpPr txBox="1">
              <a:spLocks noChangeArrowheads="1"/>
            </p:cNvSpPr>
            <p:nvPr/>
          </p:nvSpPr>
          <p:spPr bwMode="gray">
            <a:xfrm>
              <a:off x="2569" y="3486"/>
              <a:ext cx="464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solidFill>
                    <a:srgbClr val="000000"/>
                  </a:solidFill>
                </a:rPr>
                <a:t>Group.5</a:t>
              </a:r>
            </a:p>
            <a:p>
              <a:pPr algn="ctr"/>
              <a:endParaRPr lang="en-US" altLang="zh-CN" sz="200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18484" name="Group 52"/>
          <p:cNvGraphicFramePr>
            <a:graphicFrameLocks noGrp="1"/>
          </p:cNvGraphicFramePr>
          <p:nvPr/>
        </p:nvGraphicFramePr>
        <p:xfrm>
          <a:off x="1857375" y="2413000"/>
          <a:ext cx="5591175" cy="2197104"/>
        </p:xfrm>
        <a:graphic>
          <a:graphicData uri="http://schemas.openxmlformats.org/drawingml/2006/table">
            <a:tbl>
              <a:tblPr/>
              <a:tblGrid>
                <a:gridCol w="188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Name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 hobby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466" name="矩形 21"/>
          <p:cNvSpPr>
            <a:spLocks noChangeArrowheads="1"/>
          </p:cNvSpPr>
          <p:nvPr/>
        </p:nvSpPr>
        <p:spPr bwMode="auto">
          <a:xfrm>
            <a:off x="5557838" y="2547938"/>
            <a:ext cx="34147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b="1">
                <a:solidFill>
                  <a:srgbClr val="000000"/>
                </a:solidFill>
              </a:rPr>
              <a:t>Group.3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ChangeArrowheads="1"/>
          </p:cNvSpPr>
          <p:nvPr/>
        </p:nvSpPr>
        <p:spPr bwMode="auto">
          <a:xfrm>
            <a:off x="1055688" y="928688"/>
            <a:ext cx="4278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Read and fill in the blanks.</a:t>
            </a:r>
          </a:p>
        </p:txBody>
      </p:sp>
      <p:sp>
        <p:nvSpPr>
          <p:cNvPr id="19459" name="Rectangle 12"/>
          <p:cNvSpPr>
            <a:spLocks noChangeArrowheads="1"/>
          </p:cNvSpPr>
          <p:nvPr/>
        </p:nvSpPr>
        <p:spPr bwMode="auto">
          <a:xfrm>
            <a:off x="990600" y="1524000"/>
            <a:ext cx="70866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like ________ the night sky. My sister likes to go skating _____ her _____ time.  Many people have hobbies. Some hobbies are ________, and some are strange. One of my friends likes ________ ______. When he finds an interesting one, he _____ it home and _____ to his collection. Last year, I found a person on a train who liked ______ books with green ______. The hobby is so strange.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1736725" y="1600200"/>
            <a:ext cx="1303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studying</a:t>
            </a: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2209800" y="22098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3352800" y="22098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spare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4495800" y="2743200"/>
            <a:ext cx="133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ordinary</a:t>
            </a: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5181600" y="3276600"/>
            <a:ext cx="1417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collecting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6562725" y="3276600"/>
            <a:ext cx="98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stones</a:t>
            </a: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5843588" y="38100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takes</a:t>
            </a: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1643063" y="4419600"/>
            <a:ext cx="795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adds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4572000" y="4876800"/>
            <a:ext cx="1182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reading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990600" y="5486400"/>
            <a:ext cx="1012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covers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  <p:bldP spid="70671" grpId="0"/>
      <p:bldP spid="70672" grpId="0"/>
      <p:bldP spid="70673" grpId="0"/>
      <p:bldP spid="70674" grpId="0"/>
      <p:bldP spid="70675" grpId="0"/>
      <p:bldP spid="70676" grpId="0"/>
      <p:bldP spid="70677" grpId="0"/>
      <p:bldP spid="70678" grpId="0"/>
      <p:bldP spid="706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页脚占位符 2"/>
          <p:cNvSpPr>
            <a:spLocks noGrp="1"/>
          </p:cNvSpPr>
          <p:nvPr>
            <p:ph type="ftr" sz="quarter" idx="4294967295"/>
          </p:nvPr>
        </p:nvSpPr>
        <p:spPr bwMode="auto">
          <a:xfrm>
            <a:off x="7010400" y="6381750"/>
            <a:ext cx="2133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   </a:t>
            </a:r>
          </a:p>
          <a:p>
            <a:pPr eaLnBrk="1" hangingPunct="1"/>
            <a:r>
              <a:rPr lang="en-US" altLang="zh-CN"/>
              <a:t>   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gray">
          <a:xfrm>
            <a:off x="371475" y="152400"/>
            <a:ext cx="7934325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 dirty="0">
                <a:solidFill>
                  <a:schemeClr val="tx2"/>
                </a:solidFill>
              </a:rPr>
              <a:t>What did you learned from this  lesson?</a:t>
            </a:r>
          </a:p>
        </p:txBody>
      </p:sp>
      <p:grpSp>
        <p:nvGrpSpPr>
          <p:cNvPr id="20484" name="Group 3"/>
          <p:cNvGrpSpPr/>
          <p:nvPr/>
        </p:nvGrpSpPr>
        <p:grpSpPr bwMode="auto">
          <a:xfrm>
            <a:off x="777875" y="882650"/>
            <a:ext cx="7550150" cy="3883025"/>
            <a:chOff x="144" y="1344"/>
            <a:chExt cx="3984" cy="1321"/>
          </a:xfrm>
        </p:grpSpPr>
        <p:grpSp>
          <p:nvGrpSpPr>
            <p:cNvPr id="20494" name="Group 4"/>
            <p:cNvGrpSpPr/>
            <p:nvPr/>
          </p:nvGrpSpPr>
          <p:grpSpPr bwMode="auto">
            <a:xfrm>
              <a:off x="144" y="1344"/>
              <a:ext cx="3984" cy="1321"/>
              <a:chOff x="528" y="1200"/>
              <a:chExt cx="4752" cy="1541"/>
            </a:xfrm>
          </p:grpSpPr>
          <p:sp>
            <p:nvSpPr>
              <p:cNvPr id="604165" name="AutoShape 5"/>
              <p:cNvSpPr>
                <a:spLocks noChangeArrowheads="1"/>
              </p:cNvSpPr>
              <p:nvPr/>
            </p:nvSpPr>
            <p:spPr bwMode="gray">
              <a:xfrm>
                <a:off x="3504" y="2560"/>
                <a:ext cx="1776" cy="161"/>
              </a:xfrm>
              <a:prstGeom prst="chevron">
                <a:avLst>
                  <a:gd name="adj" fmla="val 16468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72549"/>
                      <a:invGamma/>
                    </a:schemeClr>
                  </a:gs>
                </a:gsLst>
                <a:lin ang="0" scaled="1"/>
              </a:gradFill>
              <a:ln w="38100">
                <a:solidFill>
                  <a:srgbClr val="EAEAEA"/>
                </a:solidFill>
                <a:miter lim="800000"/>
              </a:ln>
              <a:effectLst>
                <a:outerShdw dist="109250" dir="3267739" algn="ctr" rotWithShape="0">
                  <a:srgbClr val="333333">
                    <a:alpha val="50000"/>
                  </a:srgbClr>
                </a:outerShdw>
              </a:effec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04166" name="AutoShape 6"/>
              <p:cNvSpPr>
                <a:spLocks noChangeArrowheads="1"/>
              </p:cNvSpPr>
              <p:nvPr/>
            </p:nvSpPr>
            <p:spPr bwMode="gray">
              <a:xfrm>
                <a:off x="2017" y="2560"/>
                <a:ext cx="1871" cy="161"/>
              </a:xfrm>
              <a:prstGeom prst="chevron">
                <a:avLst>
                  <a:gd name="adj" fmla="val 17842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84706"/>
                      <a:invGamma/>
                    </a:schemeClr>
                  </a:gs>
                  <a:gs pos="100000">
                    <a:schemeClr val="folHlink"/>
                  </a:gs>
                </a:gsLst>
                <a:lin ang="0" scaled="1"/>
              </a:gradFill>
              <a:ln w="38100">
                <a:solidFill>
                  <a:srgbClr val="EAEAEA"/>
                </a:solidFill>
                <a:miter lim="800000"/>
              </a:ln>
              <a:effectLst>
                <a:outerShdw dist="109250" dir="3267739" algn="ctr" rotWithShape="0">
                  <a:srgbClr val="333333">
                    <a:alpha val="50000"/>
                  </a:srgbClr>
                </a:outerShdw>
              </a:effec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 dirty="0"/>
              </a:p>
            </p:txBody>
          </p:sp>
          <p:sp>
            <p:nvSpPr>
              <p:cNvPr id="604167" name="AutoShape 7"/>
              <p:cNvSpPr>
                <a:spLocks noChangeArrowheads="1"/>
              </p:cNvSpPr>
              <p:nvPr/>
            </p:nvSpPr>
            <p:spPr bwMode="gray">
              <a:xfrm>
                <a:off x="528" y="2580"/>
                <a:ext cx="1871" cy="161"/>
              </a:xfrm>
              <a:prstGeom prst="chevron">
                <a:avLst>
                  <a:gd name="adj" fmla="val 17842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9804"/>
                      <a:invGamma/>
                    </a:schemeClr>
                  </a:gs>
                </a:gsLst>
                <a:lin ang="0" scaled="1"/>
              </a:gradFill>
              <a:ln w="38100">
                <a:solidFill>
                  <a:srgbClr val="EAEAEA"/>
                </a:solidFill>
                <a:miter lim="800000"/>
              </a:ln>
              <a:effectLst>
                <a:outerShdw dist="109250" dir="3267739" algn="ctr" rotWithShape="0">
                  <a:srgbClr val="333333">
                    <a:alpha val="50000"/>
                  </a:srgbClr>
                </a:outerShdw>
              </a:effec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04168" name="AutoShape 8"/>
              <p:cNvSpPr>
                <a:spLocks noChangeArrowheads="1"/>
              </p:cNvSpPr>
              <p:nvPr/>
            </p:nvSpPr>
            <p:spPr bwMode="gray">
              <a:xfrm>
                <a:off x="672" y="1200"/>
                <a:ext cx="1294" cy="36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9804"/>
                      <a:invGamma/>
                    </a:schemeClr>
                  </a:gs>
                </a:gsLst>
                <a:lin ang="0" scaled="1"/>
              </a:gradFill>
              <a:ln w="38100" algn="ctr">
                <a:solidFill>
                  <a:srgbClr val="FFFFFF"/>
                </a:solidFill>
                <a:round/>
              </a:ln>
              <a:effectLst>
                <a:outerShdw dist="63500" dir="3187806" algn="ctr" rotWithShape="0">
                  <a:srgbClr val="001D3A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zh-CN" altLang="en-US" sz="2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604169" name="AutoShape 9"/>
              <p:cNvSpPr>
                <a:spLocks noChangeArrowheads="1"/>
              </p:cNvSpPr>
              <p:nvPr/>
            </p:nvSpPr>
            <p:spPr bwMode="gray">
              <a:xfrm>
                <a:off x="2133" y="1200"/>
                <a:ext cx="1293" cy="36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75686"/>
                      <a:invGamma/>
                    </a:schemeClr>
                  </a:gs>
                  <a:gs pos="100000">
                    <a:schemeClr val="folHlink"/>
                  </a:gs>
                </a:gsLst>
                <a:lin ang="0" scaled="1"/>
              </a:gradFill>
              <a:ln w="38100" algn="ctr">
                <a:solidFill>
                  <a:srgbClr val="FFFFFF"/>
                </a:solidFill>
                <a:round/>
              </a:ln>
              <a:effectLst>
                <a:outerShdw dist="63500" dir="3187806" algn="ctr" rotWithShape="0">
                  <a:srgbClr val="001D3A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altLang="zh-CN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04170" name="AutoShape 10"/>
              <p:cNvSpPr>
                <a:spLocks noChangeArrowheads="1"/>
              </p:cNvSpPr>
              <p:nvPr/>
            </p:nvSpPr>
            <p:spPr bwMode="gray">
              <a:xfrm>
                <a:off x="3581" y="1207"/>
                <a:ext cx="1295" cy="36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9804"/>
                      <a:invGamma/>
                    </a:schemeClr>
                  </a:gs>
                </a:gsLst>
                <a:lin ang="0" scaled="1"/>
              </a:gradFill>
              <a:ln w="38100" algn="ctr">
                <a:solidFill>
                  <a:srgbClr val="FFFFFF"/>
                </a:solidFill>
                <a:round/>
              </a:ln>
              <a:effectLst>
                <a:outerShdw dist="63500" dir="3187806" algn="ctr" rotWithShape="0">
                  <a:srgbClr val="001D3A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2000" b="1" dirty="0">
                    <a:solidFill>
                      <a:schemeClr val="bg1"/>
                    </a:solidFill>
                  </a:rPr>
                  <a:t>Ability</a:t>
                </a:r>
              </a:p>
            </p:txBody>
          </p:sp>
        </p:grpSp>
        <p:sp>
          <p:nvSpPr>
            <p:cNvPr id="20495" name="Text Box 11"/>
            <p:cNvSpPr txBox="1">
              <a:spLocks noChangeArrowheads="1"/>
            </p:cNvSpPr>
            <p:nvPr/>
          </p:nvSpPr>
          <p:spPr bwMode="gray">
            <a:xfrm>
              <a:off x="480" y="2187"/>
              <a:ext cx="109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20650" indent="-1206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1C1C1C"/>
                </a:buClr>
              </a:pPr>
              <a:endParaRPr lang="zh-CN" altLang="en-US" sz="1400" b="1">
                <a:solidFill>
                  <a:schemeClr val="bg1"/>
                </a:solidFill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1C1C1C"/>
                </a:buClr>
              </a:pPr>
              <a:endParaRPr lang="zh-CN" altLang="en-US" sz="1400">
                <a:solidFill>
                  <a:schemeClr val="bg1"/>
                </a:solidFill>
              </a:endParaRPr>
            </a:p>
          </p:txBody>
        </p:sp>
        <p:sp>
          <p:nvSpPr>
            <p:cNvPr id="20496" name="Text Box 12"/>
            <p:cNvSpPr txBox="1">
              <a:spLocks noChangeArrowheads="1"/>
            </p:cNvSpPr>
            <p:nvPr/>
          </p:nvSpPr>
          <p:spPr bwMode="gray">
            <a:xfrm>
              <a:off x="1738" y="2195"/>
              <a:ext cx="1090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20650" indent="-1206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1C1C1C"/>
                </a:buClr>
              </a:pPr>
              <a:endParaRPr lang="zh-CN" altLang="en-US" sz="1400">
                <a:solidFill>
                  <a:schemeClr val="bg1"/>
                </a:solidFill>
              </a:endParaRPr>
            </a:p>
          </p:txBody>
        </p:sp>
        <p:sp>
          <p:nvSpPr>
            <p:cNvPr id="20497" name="Text Box 13"/>
            <p:cNvSpPr txBox="1">
              <a:spLocks noChangeArrowheads="1"/>
            </p:cNvSpPr>
            <p:nvPr/>
          </p:nvSpPr>
          <p:spPr bwMode="gray">
            <a:xfrm>
              <a:off x="2990" y="2195"/>
              <a:ext cx="1090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20650" indent="-1206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1C1C1C"/>
                </a:buClr>
              </a:pPr>
              <a:endParaRPr lang="zh-CN" altLang="en-US" sz="2000">
                <a:solidFill>
                  <a:schemeClr val="bg1"/>
                </a:solidFill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1C1C1C"/>
                </a:buClr>
              </a:pPr>
              <a:endParaRPr lang="zh-CN" altLang="en-US" sz="200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14"/>
          <p:cNvGrpSpPr/>
          <p:nvPr/>
        </p:nvGrpSpPr>
        <p:grpSpPr bwMode="auto">
          <a:xfrm>
            <a:off x="161925" y="2876550"/>
            <a:ext cx="790575" cy="1976438"/>
            <a:chOff x="2304" y="1344"/>
            <a:chExt cx="498" cy="1245"/>
          </a:xfrm>
        </p:grpSpPr>
        <p:sp>
          <p:nvSpPr>
            <p:cNvPr id="20492" name="Freeform 15"/>
            <p:cNvSpPr/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8 w 267"/>
                <a:gd name="T1" fmla="*/ 0 h 292"/>
                <a:gd name="T2" fmla="*/ 9 w 267"/>
                <a:gd name="T3" fmla="*/ 3 h 292"/>
                <a:gd name="T4" fmla="*/ 10 w 267"/>
                <a:gd name="T5" fmla="*/ 3 h 292"/>
                <a:gd name="T6" fmla="*/ 12 w 267"/>
                <a:gd name="T7" fmla="*/ 3 h 292"/>
                <a:gd name="T8" fmla="*/ 13 w 267"/>
                <a:gd name="T9" fmla="*/ 3 h 292"/>
                <a:gd name="T10" fmla="*/ 14 w 267"/>
                <a:gd name="T11" fmla="*/ 3 h 292"/>
                <a:gd name="T12" fmla="*/ 15 w 267"/>
                <a:gd name="T13" fmla="*/ 4 h 292"/>
                <a:gd name="T14" fmla="*/ 15 w 267"/>
                <a:gd name="T15" fmla="*/ 6 h 292"/>
                <a:gd name="T16" fmla="*/ 15 w 267"/>
                <a:gd name="T17" fmla="*/ 8 h 292"/>
                <a:gd name="T18" fmla="*/ 15 w 267"/>
                <a:gd name="T19" fmla="*/ 9 h 292"/>
                <a:gd name="T20" fmla="*/ 15 w 267"/>
                <a:gd name="T21" fmla="*/ 10 h 292"/>
                <a:gd name="T22" fmla="*/ 14 w 267"/>
                <a:gd name="T23" fmla="*/ 12 h 292"/>
                <a:gd name="T24" fmla="*/ 13 w 267"/>
                <a:gd name="T25" fmla="*/ 13 h 292"/>
                <a:gd name="T26" fmla="*/ 12 w 267"/>
                <a:gd name="T27" fmla="*/ 14 h 292"/>
                <a:gd name="T28" fmla="*/ 10 w 267"/>
                <a:gd name="T29" fmla="*/ 15 h 292"/>
                <a:gd name="T30" fmla="*/ 9 w 267"/>
                <a:gd name="T31" fmla="*/ 16 h 292"/>
                <a:gd name="T32" fmla="*/ 8 w 267"/>
                <a:gd name="T33" fmla="*/ 16 h 292"/>
                <a:gd name="T34" fmla="*/ 6 w 267"/>
                <a:gd name="T35" fmla="*/ 16 h 292"/>
                <a:gd name="T36" fmla="*/ 4 w 267"/>
                <a:gd name="T37" fmla="*/ 15 h 292"/>
                <a:gd name="T38" fmla="*/ 3 w 267"/>
                <a:gd name="T39" fmla="*/ 14 h 292"/>
                <a:gd name="T40" fmla="*/ 3 w 267"/>
                <a:gd name="T41" fmla="*/ 13 h 292"/>
                <a:gd name="T42" fmla="*/ 3 w 267"/>
                <a:gd name="T43" fmla="*/ 11 h 292"/>
                <a:gd name="T44" fmla="*/ 3 w 267"/>
                <a:gd name="T45" fmla="*/ 9 h 292"/>
                <a:gd name="T46" fmla="*/ 0 w 267"/>
                <a:gd name="T47" fmla="*/ 8 h 292"/>
                <a:gd name="T48" fmla="*/ 3 w 267"/>
                <a:gd name="T49" fmla="*/ 6 h 292"/>
                <a:gd name="T50" fmla="*/ 3 w 267"/>
                <a:gd name="T51" fmla="*/ 4 h 292"/>
                <a:gd name="T52" fmla="*/ 3 w 267"/>
                <a:gd name="T53" fmla="*/ 3 h 292"/>
                <a:gd name="T54" fmla="*/ 3 w 267"/>
                <a:gd name="T55" fmla="*/ 3 h 292"/>
                <a:gd name="T56" fmla="*/ 4 w 267"/>
                <a:gd name="T57" fmla="*/ 3 h 292"/>
                <a:gd name="T58" fmla="*/ 6 w 267"/>
                <a:gd name="T59" fmla="*/ 3 h 292"/>
                <a:gd name="T60" fmla="*/ 8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3" name="Freeform 16"/>
            <p:cNvSpPr/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3 w 573"/>
                <a:gd name="T1" fmla="*/ 3 h 1111"/>
                <a:gd name="T2" fmla="*/ 3 w 573"/>
                <a:gd name="T3" fmla="*/ 3 h 1111"/>
                <a:gd name="T4" fmla="*/ 3 w 573"/>
                <a:gd name="T5" fmla="*/ 3 h 1111"/>
                <a:gd name="T6" fmla="*/ 0 w 573"/>
                <a:gd name="T7" fmla="*/ 26 h 1111"/>
                <a:gd name="T8" fmla="*/ 1 w 573"/>
                <a:gd name="T9" fmla="*/ 27 h 1111"/>
                <a:gd name="T10" fmla="*/ 3 w 573"/>
                <a:gd name="T11" fmla="*/ 27 h 1111"/>
                <a:gd name="T12" fmla="*/ 3 w 573"/>
                <a:gd name="T13" fmla="*/ 28 h 1111"/>
                <a:gd name="T14" fmla="*/ 3 w 573"/>
                <a:gd name="T15" fmla="*/ 28 h 1111"/>
                <a:gd name="T16" fmla="*/ 4 w 573"/>
                <a:gd name="T17" fmla="*/ 28 h 1111"/>
                <a:gd name="T18" fmla="*/ 5 w 573"/>
                <a:gd name="T19" fmla="*/ 27 h 1111"/>
                <a:gd name="T20" fmla="*/ 6 w 573"/>
                <a:gd name="T21" fmla="*/ 27 h 1111"/>
                <a:gd name="T22" fmla="*/ 6 w 573"/>
                <a:gd name="T23" fmla="*/ 26 h 1111"/>
                <a:gd name="T24" fmla="*/ 6 w 573"/>
                <a:gd name="T25" fmla="*/ 9 h 1111"/>
                <a:gd name="T26" fmla="*/ 7 w 573"/>
                <a:gd name="T27" fmla="*/ 54 h 1111"/>
                <a:gd name="T28" fmla="*/ 8 w 573"/>
                <a:gd name="T29" fmla="*/ 54 h 1111"/>
                <a:gd name="T30" fmla="*/ 8 w 573"/>
                <a:gd name="T31" fmla="*/ 56 h 1111"/>
                <a:gd name="T32" fmla="*/ 9 w 573"/>
                <a:gd name="T33" fmla="*/ 56 h 1111"/>
                <a:gd name="T34" fmla="*/ 10 w 573"/>
                <a:gd name="T35" fmla="*/ 56 h 1111"/>
                <a:gd name="T36" fmla="*/ 12 w 573"/>
                <a:gd name="T37" fmla="*/ 56 h 1111"/>
                <a:gd name="T38" fmla="*/ 14 w 573"/>
                <a:gd name="T39" fmla="*/ 56 h 1111"/>
                <a:gd name="T40" fmla="*/ 14 w 573"/>
                <a:gd name="T41" fmla="*/ 54 h 1111"/>
                <a:gd name="T42" fmla="*/ 15 w 573"/>
                <a:gd name="T43" fmla="*/ 54 h 1111"/>
                <a:gd name="T44" fmla="*/ 15 w 573"/>
                <a:gd name="T45" fmla="*/ 26 h 1111"/>
                <a:gd name="T46" fmla="*/ 16 w 573"/>
                <a:gd name="T47" fmla="*/ 26 h 1111"/>
                <a:gd name="T48" fmla="*/ 16 w 573"/>
                <a:gd name="T49" fmla="*/ 27 h 1111"/>
                <a:gd name="T50" fmla="*/ 16 w 573"/>
                <a:gd name="T51" fmla="*/ 31 h 1111"/>
                <a:gd name="T52" fmla="*/ 16 w 573"/>
                <a:gd name="T53" fmla="*/ 34 h 1111"/>
                <a:gd name="T54" fmla="*/ 16 w 573"/>
                <a:gd name="T55" fmla="*/ 37 h 1111"/>
                <a:gd name="T56" fmla="*/ 16 w 573"/>
                <a:gd name="T57" fmla="*/ 43 h 1111"/>
                <a:gd name="T58" fmla="*/ 16 w 573"/>
                <a:gd name="T59" fmla="*/ 47 h 1111"/>
                <a:gd name="T60" fmla="*/ 16 w 573"/>
                <a:gd name="T61" fmla="*/ 51 h 1111"/>
                <a:gd name="T62" fmla="*/ 16 w 573"/>
                <a:gd name="T63" fmla="*/ 54 h 1111"/>
                <a:gd name="T64" fmla="*/ 16 w 573"/>
                <a:gd name="T65" fmla="*/ 54 h 1111"/>
                <a:gd name="T66" fmla="*/ 17 w 573"/>
                <a:gd name="T67" fmla="*/ 56 h 1111"/>
                <a:gd name="T68" fmla="*/ 18 w 573"/>
                <a:gd name="T69" fmla="*/ 56 h 1111"/>
                <a:gd name="T70" fmla="*/ 20 w 573"/>
                <a:gd name="T71" fmla="*/ 56 h 1111"/>
                <a:gd name="T72" fmla="*/ 21 w 573"/>
                <a:gd name="T73" fmla="*/ 56 h 1111"/>
                <a:gd name="T74" fmla="*/ 23 w 573"/>
                <a:gd name="T75" fmla="*/ 56 h 1111"/>
                <a:gd name="T76" fmla="*/ 23 w 573"/>
                <a:gd name="T77" fmla="*/ 54 h 1111"/>
                <a:gd name="T78" fmla="*/ 23 w 573"/>
                <a:gd name="T79" fmla="*/ 54 h 1111"/>
                <a:gd name="T80" fmla="*/ 24 w 573"/>
                <a:gd name="T81" fmla="*/ 9 h 1111"/>
                <a:gd name="T82" fmla="*/ 24 w 573"/>
                <a:gd name="T83" fmla="*/ 26 h 1111"/>
                <a:gd name="T84" fmla="*/ 24 w 573"/>
                <a:gd name="T85" fmla="*/ 27 h 1111"/>
                <a:gd name="T86" fmla="*/ 25 w 573"/>
                <a:gd name="T87" fmla="*/ 28 h 1111"/>
                <a:gd name="T88" fmla="*/ 27 w 573"/>
                <a:gd name="T89" fmla="*/ 28 h 1111"/>
                <a:gd name="T90" fmla="*/ 28 w 573"/>
                <a:gd name="T91" fmla="*/ 28 h 1111"/>
                <a:gd name="T92" fmla="*/ 29 w 573"/>
                <a:gd name="T93" fmla="*/ 28 h 1111"/>
                <a:gd name="T94" fmla="*/ 30 w 573"/>
                <a:gd name="T95" fmla="*/ 27 h 1111"/>
                <a:gd name="T96" fmla="*/ 30 w 573"/>
                <a:gd name="T97" fmla="*/ 26 h 1111"/>
                <a:gd name="T98" fmla="*/ 30 w 573"/>
                <a:gd name="T99" fmla="*/ 3 h 1111"/>
                <a:gd name="T100" fmla="*/ 28 w 573"/>
                <a:gd name="T101" fmla="*/ 3 h 1111"/>
                <a:gd name="T102" fmla="*/ 27 w 573"/>
                <a:gd name="T103" fmla="*/ 3 h 1111"/>
                <a:gd name="T104" fmla="*/ 5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486" name="Rectangle 17"/>
          <p:cNvSpPr>
            <a:spLocks noChangeArrowheads="1"/>
          </p:cNvSpPr>
          <p:nvPr/>
        </p:nvSpPr>
        <p:spPr bwMode="auto">
          <a:xfrm>
            <a:off x="466725" y="1193800"/>
            <a:ext cx="2701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zh-CN" sz="2000" b="1" dirty="0">
                <a:solidFill>
                  <a:srgbClr val="C00000"/>
                </a:solidFill>
              </a:rPr>
              <a:t>Words  and  </a:t>
            </a:r>
            <a:r>
              <a:rPr lang="en-US" altLang="zh-CN" sz="2000" b="1" dirty="0" err="1">
                <a:solidFill>
                  <a:srgbClr val="C00000"/>
                </a:solidFill>
              </a:rPr>
              <a:t>phraces</a:t>
            </a:r>
            <a:endParaRPr lang="en-US" altLang="zh-CN" sz="2000" b="1" dirty="0">
              <a:solidFill>
                <a:srgbClr val="C00000"/>
              </a:solidFill>
            </a:endParaRPr>
          </a:p>
        </p:txBody>
      </p:sp>
      <p:sp>
        <p:nvSpPr>
          <p:cNvPr id="604180" name="Text Box 20"/>
          <p:cNvSpPr txBox="1">
            <a:spLocks noChangeArrowheads="1"/>
          </p:cNvSpPr>
          <p:nvPr/>
        </p:nvSpPr>
        <p:spPr bwMode="auto">
          <a:xfrm>
            <a:off x="7016750" y="3702050"/>
            <a:ext cx="26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20488" name="AutoShape 293"/>
          <p:cNvSpPr>
            <a:spLocks noChangeArrowheads="1"/>
          </p:cNvSpPr>
          <p:nvPr/>
        </p:nvSpPr>
        <p:spPr bwMode="auto">
          <a:xfrm>
            <a:off x="2051050" y="4868863"/>
            <a:ext cx="374650" cy="1284287"/>
          </a:xfrm>
          <a:prstGeom prst="parallelogram">
            <a:avLst>
              <a:gd name="adj" fmla="val 43088"/>
            </a:avLst>
          </a:prstGeom>
          <a:gradFill rotWithShape="1">
            <a:gsLst>
              <a:gs pos="0">
                <a:schemeClr val="bg1">
                  <a:alpha val="67998"/>
                </a:schemeClr>
              </a:gs>
              <a:gs pos="100000">
                <a:schemeClr val="accent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/>
              <a:t>  </a:t>
            </a:r>
            <a:endParaRPr lang="zh-CN" altLang="en-US"/>
          </a:p>
        </p:txBody>
      </p:sp>
      <p:sp>
        <p:nvSpPr>
          <p:cNvPr id="20489" name="矩形 22"/>
          <p:cNvSpPr>
            <a:spLocks noChangeArrowheads="1"/>
          </p:cNvSpPr>
          <p:nvPr/>
        </p:nvSpPr>
        <p:spPr bwMode="auto">
          <a:xfrm>
            <a:off x="1073150" y="2389188"/>
            <a:ext cx="4572000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hobby, spare, </a:t>
            </a:r>
          </a:p>
          <a:p>
            <a:pPr eaLnBrk="0" hangingPunct="0"/>
            <a:r>
              <a:rPr lang="en-US" altLang="zh-CN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earth, collect, </a:t>
            </a:r>
          </a:p>
          <a:p>
            <a:pPr eaLnBrk="0" hangingPunct="0"/>
            <a:r>
              <a:rPr lang="en-US" altLang="zh-CN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stone, concert,</a:t>
            </a:r>
            <a:endParaRPr lang="en-US" altLang="zh-CN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eaLnBrk="0" hangingPunct="0"/>
            <a:r>
              <a:rPr lang="en-US" altLang="zh-CN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ticket, trade, </a:t>
            </a:r>
          </a:p>
          <a:p>
            <a:pPr eaLnBrk="0" hangingPunct="0"/>
            <a:r>
              <a:rPr lang="en-US" altLang="zh-CN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garden,</a:t>
            </a:r>
          </a:p>
          <a:p>
            <a:pPr eaLnBrk="0" hangingPunct="0"/>
            <a:r>
              <a:rPr lang="en-US" altLang="zh-CN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in one’s </a:t>
            </a:r>
          </a:p>
          <a:p>
            <a:pPr eaLnBrk="0" hangingPunct="0"/>
            <a:r>
              <a:rPr lang="en-US" altLang="zh-CN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spare/free time,  </a:t>
            </a:r>
          </a:p>
          <a:p>
            <a:pPr eaLnBrk="0" hangingPunct="0"/>
            <a:r>
              <a:rPr lang="en-US" altLang="zh-CN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be interested in </a:t>
            </a:r>
          </a:p>
          <a:p>
            <a:pPr eaLnBrk="0" hangingPunct="0"/>
            <a:r>
              <a:rPr lang="en-US" altLang="zh-CN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doing…,</a:t>
            </a:r>
          </a:p>
          <a:p>
            <a:pPr eaLnBrk="0" hangingPunct="0"/>
            <a:r>
              <a:rPr lang="en-US" altLang="zh-CN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all kinds of</a:t>
            </a:r>
          </a:p>
          <a:p>
            <a:pPr eaLnBrk="0" hangingPunct="0"/>
            <a:r>
              <a:rPr lang="en-US" altLang="zh-CN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What’s your hobby?</a:t>
            </a:r>
          </a:p>
          <a:p>
            <a:pPr eaLnBrk="0" hangingPunct="0"/>
            <a:r>
              <a:rPr lang="en-US" altLang="zh-CN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My hobby is…</a:t>
            </a:r>
          </a:p>
          <a:p>
            <a:pPr eaLnBrk="0" hangingPunct="0"/>
            <a:r>
              <a:rPr lang="en-US" altLang="zh-CN" b="1" dirty="0" err="1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I,m</a:t>
            </a:r>
            <a:r>
              <a:rPr lang="en-US" altLang="zh-CN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interested in doing…</a:t>
            </a:r>
          </a:p>
          <a:p>
            <a:pPr eaLnBrk="0" hangingPunct="0"/>
            <a:r>
              <a:rPr lang="en-US" altLang="zh-CN" b="1" dirty="0">
                <a:ea typeface="方正舒体" panose="02010601030101010101" pitchFamily="2" charset="-122"/>
                <a:cs typeface="Times New Roman" panose="02020603050405020304" pitchFamily="18" charset="0"/>
              </a:rPr>
              <a:t>I like/enjoy  doing…</a:t>
            </a:r>
            <a:endParaRPr lang="en-US" altLang="zh-CN" b="1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eaLnBrk="0" hangingPunct="0"/>
            <a:endParaRPr lang="en-US" altLang="zh-CN" b="1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eaLnBrk="0" hangingPunct="0"/>
            <a:endParaRPr lang="en-US" altLang="zh-CN" b="1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eaLnBrk="0" hangingPunct="0"/>
            <a:endParaRPr lang="en-US" altLang="zh-CN" b="1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eaLnBrk="0" hangingPunct="0"/>
            <a:endParaRPr lang="en-US" altLang="zh-CN" b="1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eaLnBrk="0" hangingPunct="0"/>
            <a:endParaRPr lang="en-US" altLang="zh-CN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490" name="矩形 23"/>
          <p:cNvSpPr>
            <a:spLocks noChangeArrowheads="1"/>
          </p:cNvSpPr>
          <p:nvPr/>
        </p:nvSpPr>
        <p:spPr bwMode="auto">
          <a:xfrm>
            <a:off x="3317875" y="3009900"/>
            <a:ext cx="4572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328930" eaLnBrk="0" hangingPunct="0"/>
            <a:r>
              <a:rPr lang="en-US" altLang="zh-CN" sz="28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Learn  about </a:t>
            </a:r>
          </a:p>
          <a:p>
            <a:pPr indent="328930" eaLnBrk="0" hangingPunct="0"/>
            <a:endParaRPr lang="en-US" altLang="zh-CN" sz="2800" b="1" dirty="0">
              <a:latin typeface="方正舒体" panose="02010601030101010101" pitchFamily="2" charset="-122"/>
              <a:ea typeface="方正舒体" panose="02010601030101010101" pitchFamily="2" charset="-122"/>
              <a:cs typeface="Times New Roman" panose="02020603050405020304" pitchFamily="18" charset="0"/>
            </a:endParaRPr>
          </a:p>
          <a:p>
            <a:pPr indent="328930" eaLnBrk="0" hangingPunct="0"/>
            <a:r>
              <a:rPr lang="en-US" altLang="zh-CN" sz="28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What’s  the </a:t>
            </a:r>
          </a:p>
          <a:p>
            <a:pPr indent="328930" eaLnBrk="0" hangingPunct="0"/>
            <a:r>
              <a:rPr lang="en-US" altLang="zh-CN" sz="28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six </a:t>
            </a:r>
          </a:p>
          <a:p>
            <a:pPr indent="328930" eaLnBrk="0" hangingPunct="0"/>
            <a:r>
              <a:rPr lang="en-US" altLang="zh-CN" sz="28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Student’s  </a:t>
            </a:r>
          </a:p>
          <a:p>
            <a:pPr indent="328930" eaLnBrk="0" hangingPunct="0"/>
            <a:r>
              <a:rPr lang="en-US" altLang="zh-CN" sz="28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hobby?</a:t>
            </a:r>
          </a:p>
        </p:txBody>
      </p:sp>
      <p:sp>
        <p:nvSpPr>
          <p:cNvPr id="20491" name="矩形 24"/>
          <p:cNvSpPr>
            <a:spLocks noChangeArrowheads="1"/>
          </p:cNvSpPr>
          <p:nvPr/>
        </p:nvSpPr>
        <p:spPr bwMode="auto">
          <a:xfrm>
            <a:off x="5770563" y="3489325"/>
            <a:ext cx="2546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328930" eaLnBrk="0" hangingPunct="0"/>
            <a:r>
              <a:rPr lang="en-US" altLang="zh-CN" sz="3600" b="1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Writing:</a:t>
            </a:r>
          </a:p>
          <a:p>
            <a:pPr indent="328930" eaLnBrk="0" hangingPunct="0"/>
            <a:r>
              <a:rPr lang="en-US" altLang="zh-CN" sz="3600" b="1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My hobby </a:t>
            </a:r>
          </a:p>
          <a:p>
            <a:pPr indent="328930" eaLnBrk="0" hangingPunct="0"/>
            <a:r>
              <a:rPr lang="en-US" altLang="zh-CN" sz="3600" b="1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is…</a:t>
            </a:r>
          </a:p>
        </p:txBody>
      </p:sp>
    </p:spTree>
  </p:cSld>
  <p:clrMapOvr>
    <a:masterClrMapping/>
  </p:clrMapOvr>
  <p:transition>
    <p:cover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0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4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4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4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4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4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4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4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4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20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2000" fill="hold"/>
                                        <p:tgtEl>
                                          <p:spTgt spid="20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" dur="2000" fill="hold"/>
                                        <p:tgtEl>
                                          <p:spTgt spid="20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20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0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ChangeArrowheads="1"/>
          </p:cNvSpPr>
          <p:nvPr/>
        </p:nvSpPr>
        <p:spPr bwMode="auto">
          <a:xfrm>
            <a:off x="3536950" y="492125"/>
            <a:ext cx="29464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21507" name="Rectangle 11"/>
          <p:cNvSpPr>
            <a:spLocks noChangeArrowheads="1"/>
          </p:cNvSpPr>
          <p:nvPr/>
        </p:nvSpPr>
        <p:spPr bwMode="auto">
          <a:xfrm>
            <a:off x="1095376" y="1143000"/>
            <a:ext cx="72024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根据下面的提示写一篇文章介绍你的朋友，不少于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70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词。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1095377" y="2133600"/>
            <a:ext cx="7135812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name: Mary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age: 15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school: No.5 Middle School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favorite subjects: English, math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hobbies: singing, playing the guitar,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playing  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basketball </a:t>
            </a:r>
            <a:endParaRPr lang="zh-CN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990600"/>
            <a:ext cx="5410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2800" b="1" dirty="0" smtClean="0">
                <a:solidFill>
                  <a:srgbClr val="9933FF"/>
                </a:solidFill>
                <a:latin typeface="Times New Roman" panose="02020603050405020304" pitchFamily="18" charset="0"/>
                <a:ea typeface="宋体-方正超大字符集" pitchFamily="65" charset="-122"/>
              </a:rPr>
              <a:t>What is a hobby?</a:t>
            </a:r>
          </a:p>
        </p:txBody>
      </p:sp>
      <p:grpSp>
        <p:nvGrpSpPr>
          <p:cNvPr id="4099" name="Group 3"/>
          <p:cNvGrpSpPr/>
          <p:nvPr/>
        </p:nvGrpSpPr>
        <p:grpSpPr bwMode="auto">
          <a:xfrm>
            <a:off x="609600" y="1066800"/>
            <a:ext cx="3810000" cy="4419600"/>
            <a:chOff x="0" y="436"/>
            <a:chExt cx="1837" cy="2404"/>
          </a:xfrm>
        </p:grpSpPr>
        <p:pic>
          <p:nvPicPr>
            <p:cNvPr id="4102" name="Picture 4" descr="xin_191003171643296256533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754"/>
              <a:ext cx="1837" cy="2086"/>
            </a:xfrm>
            <a:prstGeom prst="rect">
              <a:avLst/>
            </a:prstGeom>
            <a:noFill/>
            <a:ln w="9525">
              <a:solidFill>
                <a:srgbClr val="99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03" name="Rectangle 5"/>
            <p:cNvSpPr>
              <a:spLocks noChangeArrowheads="1"/>
            </p:cNvSpPr>
            <p:nvPr/>
          </p:nvSpPr>
          <p:spPr bwMode="auto">
            <a:xfrm>
              <a:off x="612" y="436"/>
              <a:ext cx="499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zh-CN" sz="4000" b="1" i="1"/>
            </a:p>
          </p:txBody>
        </p:sp>
      </p:grp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4572000" y="2362200"/>
            <a:ext cx="4014788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Look at the girl. Her hobby is reading books. She likes reading books.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So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 hobby is something  that you enjoy doing.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1" name="Rectangle 9"/>
          <p:cNvSpPr>
            <a:spLocks noChangeArrowheads="1"/>
          </p:cNvSpPr>
          <p:nvPr/>
        </p:nvSpPr>
        <p:spPr bwMode="auto">
          <a:xfrm>
            <a:off x="762000" y="533400"/>
            <a:ext cx="1398588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9933FF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Lead in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898525" y="7350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600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914400" y="30480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My hobby is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collect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ing stamps.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 flipH="1">
            <a:off x="838200" y="3733800"/>
            <a:ext cx="458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Will you </a:t>
            </a:r>
            <a:r>
              <a:rPr kumimoji="1"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trade</a:t>
            </a:r>
            <a:r>
              <a:rPr kumimoji="1" lang="en-US" altLang="zh-CN" sz="2400" b="1" dirty="0">
                <a:solidFill>
                  <a:srgbClr val="FF505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some with me?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5125" name="Picture 6" descr="邮票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219200"/>
            <a:ext cx="292893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647825" y="1457325"/>
            <a:ext cx="2705100" cy="69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CN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Presentation</a:t>
            </a:r>
            <a:r>
              <a:rPr lang="en-US" altLang="zh-CN" sz="3600" dirty="0">
                <a:solidFill>
                  <a:srgbClr val="9933FF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4953000"/>
            <a:ext cx="48006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 Her hobby is swimming.</a:t>
            </a:r>
          </a:p>
          <a:p>
            <a:pPr eaLnBrk="1" hangingPunct="1">
              <a:buFontTx/>
              <a:buNone/>
            </a:pP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She is swimming for her hobby.</a:t>
            </a:r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3200400" y="609600"/>
            <a:ext cx="27622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CN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Presentation</a:t>
            </a:r>
            <a:r>
              <a:rPr lang="en-US" altLang="zh-CN" sz="3600" dirty="0">
                <a:solidFill>
                  <a:srgbClr val="9933FF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6148" name="Group 12"/>
          <p:cNvGrpSpPr/>
          <p:nvPr/>
        </p:nvGrpSpPr>
        <p:grpSpPr bwMode="auto">
          <a:xfrm>
            <a:off x="2362200" y="1257300"/>
            <a:ext cx="4953000" cy="4249738"/>
            <a:chOff x="4150" y="2614"/>
            <a:chExt cx="1610" cy="1417"/>
          </a:xfrm>
        </p:grpSpPr>
        <p:pic>
          <p:nvPicPr>
            <p:cNvPr id="6149" name="Picture 13" descr="swim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6" y="2614"/>
              <a:ext cx="1160" cy="1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0" name="Text Box 14"/>
            <p:cNvSpPr txBox="1">
              <a:spLocks noChangeArrowheads="1"/>
            </p:cNvSpPr>
            <p:nvPr/>
          </p:nvSpPr>
          <p:spPr bwMode="auto">
            <a:xfrm>
              <a:off x="4150" y="3838"/>
              <a:ext cx="161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zh-CN" sz="32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743200" y="5105400"/>
            <a:ext cx="64008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Their hobbies are playing basketball.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They are playing basketball for their hobbies.</a:t>
            </a:r>
          </a:p>
        </p:txBody>
      </p:sp>
      <p:pic>
        <p:nvPicPr>
          <p:cNvPr id="7171" name="Picture 5" descr="1081360113_PSaqv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808038"/>
            <a:ext cx="4724400" cy="4297362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Grp="1" noChangeArrowheads="1"/>
          </p:cNvSpPr>
          <p:nvPr>
            <p:ph type="body" idx="4294967295"/>
          </p:nvPr>
        </p:nvSpPr>
        <p:spPr bwMode="auto">
          <a:xfrm>
            <a:off x="0" y="2438400"/>
            <a:ext cx="678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24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B: Her/His hobby is  _______.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0" y="1952625"/>
            <a:ext cx="354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A: What’s her/his hobby?</a:t>
            </a:r>
          </a:p>
        </p:txBody>
      </p:sp>
      <p:pic>
        <p:nvPicPr>
          <p:cNvPr id="8196" name="Picture 4" descr="j0188153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33800" y="3200400"/>
            <a:ext cx="2133600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u=296819449,465090567&amp;fm=0&amp;gp=-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124200"/>
            <a:ext cx="18700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 descr="u=1692156204,3639945055&amp;fm=0&amp;gp=-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048000"/>
            <a:ext cx="1981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581400" y="2209800"/>
            <a:ext cx="55626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        Do you have a hobby?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        What hobbies do you have?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        Why do you enjoy it? </a:t>
            </a:r>
          </a:p>
        </p:txBody>
      </p:sp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3679825" y="1524000"/>
            <a:ext cx="2035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Pair work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6"/>
          <p:cNvSpPr>
            <a:spLocks noChangeArrowheads="1"/>
          </p:cNvSpPr>
          <p:nvPr/>
        </p:nvSpPr>
        <p:spPr bwMode="auto">
          <a:xfrm>
            <a:off x="457200" y="628650"/>
            <a:ext cx="8308975" cy="5614988"/>
          </a:xfrm>
          <a:prstGeom prst="roundRect">
            <a:avLst>
              <a:gd name="adj" fmla="val 1374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50825" y="4941888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10244" name="Rectangle 17"/>
          <p:cNvSpPr>
            <a:spLocks noChangeArrowheads="1"/>
          </p:cNvSpPr>
          <p:nvPr/>
        </p:nvSpPr>
        <p:spPr bwMode="auto">
          <a:xfrm>
            <a:off x="1905000" y="1447800"/>
            <a:ext cx="5334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zh-CN" sz="2800" b="1">
                <a:solidFill>
                  <a:srgbClr val="CC00FF"/>
                </a:solidFill>
                <a:latin typeface="Times New Roman" panose="02020603050405020304" pitchFamily="18" charset="0"/>
              </a:rPr>
              <a:t>Pair Work</a:t>
            </a:r>
            <a:endParaRPr kumimoji="1" lang="en-US" altLang="zh-CN" sz="2800" b="1">
              <a:solidFill>
                <a:srgbClr val="CC00FF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66580" name="Rectangle 20"/>
          <p:cNvSpPr>
            <a:spLocks noChangeArrowheads="1"/>
          </p:cNvSpPr>
          <p:nvPr/>
        </p:nvSpPr>
        <p:spPr bwMode="auto">
          <a:xfrm>
            <a:off x="3048000" y="2819400"/>
            <a:ext cx="2862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What’s your hobby?</a:t>
            </a:r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2352675" y="4800600"/>
            <a:ext cx="4429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My hobby is… What about you?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80" grpId="0"/>
      <p:bldP spid="665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页脚占位符 3"/>
          <p:cNvSpPr>
            <a:spLocks noGrp="1"/>
          </p:cNvSpPr>
          <p:nvPr>
            <p:ph type="ftr" sz="quarter" idx="4294967295"/>
          </p:nvPr>
        </p:nvSpPr>
        <p:spPr bwMode="auto">
          <a:xfrm>
            <a:off x="7010400" y="6381750"/>
            <a:ext cx="2133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   </a:t>
            </a:r>
          </a:p>
          <a:p>
            <a:pPr eaLnBrk="1" hangingPunct="1"/>
            <a:r>
              <a:rPr lang="en-US" altLang="zh-CN"/>
              <a:t>   </a:t>
            </a:r>
          </a:p>
        </p:txBody>
      </p:sp>
      <p:sp>
        <p:nvSpPr>
          <p:cNvPr id="391170" name="AutoShape 2"/>
          <p:cNvSpPr>
            <a:spLocks noChangeArrowheads="1"/>
          </p:cNvSpPr>
          <p:nvPr/>
        </p:nvSpPr>
        <p:spPr bwMode="gray">
          <a:xfrm>
            <a:off x="4445000" y="2590800"/>
            <a:ext cx="4500563" cy="3086100"/>
          </a:xfrm>
          <a:prstGeom prst="roundRect">
            <a:avLst>
              <a:gd name="adj" fmla="val 10347"/>
            </a:avLst>
          </a:prstGeom>
          <a:solidFill>
            <a:schemeClr val="accent1"/>
          </a:solidFill>
          <a:ln w="50800">
            <a:solidFill>
              <a:schemeClr val="tx1"/>
            </a:solidFill>
            <a:round/>
          </a:ln>
          <a:effectLst>
            <a:outerShdw dist="107763" dir="2700000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/>
          <a:p>
            <a:pPr indent="328930" eaLnBrk="0" hangingPunct="0">
              <a:defRPr/>
            </a:pPr>
            <a:r>
              <a:rPr lang="en-US" altLang="zh-CN" sz="32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My hobby is…</a:t>
            </a:r>
            <a:endParaRPr lang="en-US" altLang="zh-CN" sz="3200" b="1" dirty="0">
              <a:latin typeface="方正舒体" panose="02010601030101010101" pitchFamily="2" charset="-122"/>
              <a:ea typeface="方正舒体" panose="02010601030101010101" pitchFamily="2" charset="-122"/>
            </a:endParaRPr>
          </a:p>
          <a:p>
            <a:pPr indent="328930" eaLnBrk="0" hangingPunct="0">
              <a:defRPr/>
            </a:pPr>
            <a:r>
              <a:rPr lang="en-US" altLang="zh-CN" sz="3200" b="1" dirty="0" err="1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I,m</a:t>
            </a:r>
            <a:r>
              <a:rPr lang="en-US" altLang="zh-CN" sz="32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interested in </a:t>
            </a:r>
          </a:p>
          <a:p>
            <a:pPr indent="328930" eaLnBrk="0" hangingPunct="0">
              <a:defRPr/>
            </a:pPr>
            <a:r>
              <a:rPr lang="en-US" altLang="zh-CN" sz="3200" b="1" dirty="0">
                <a:latin typeface="方正舒体" panose="02010601030101010101" pitchFamily="2" charset="-122"/>
                <a:ea typeface="方正舒体" panose="02010601030101010101" pitchFamily="2" charset="-122"/>
                <a:cs typeface="Times New Roman" panose="02020603050405020304" pitchFamily="18" charset="0"/>
              </a:rPr>
              <a:t>          doing…</a:t>
            </a:r>
          </a:p>
          <a:p>
            <a:pPr indent="328930" eaLnBrk="0" hangingPunct="0">
              <a:defRPr/>
            </a:pPr>
            <a:r>
              <a:rPr lang="en-US" altLang="zh-CN" sz="3200" b="1" dirty="0">
                <a:latin typeface="方正舒体" panose="02010601030101010101" pitchFamily="2" charset="-122"/>
                <a:ea typeface="方正舒体" panose="02010601030101010101" pitchFamily="2" charset="-122"/>
              </a:rPr>
              <a:t>I like/enjoy  doing</a:t>
            </a:r>
            <a:r>
              <a:rPr lang="en-US" altLang="zh-CN" b="1" dirty="0"/>
              <a:t>…</a:t>
            </a:r>
            <a:endParaRPr lang="en-US" altLang="zh-CN" b="1" dirty="0"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sp>
        <p:nvSpPr>
          <p:cNvPr id="391172" name="AutoShape 4"/>
          <p:cNvSpPr>
            <a:spLocks noChangeArrowheads="1"/>
          </p:cNvSpPr>
          <p:nvPr/>
        </p:nvSpPr>
        <p:spPr bwMode="gray">
          <a:xfrm>
            <a:off x="0" y="2546350"/>
            <a:ext cx="4418013" cy="3228975"/>
          </a:xfrm>
          <a:prstGeom prst="roundRect">
            <a:avLst>
              <a:gd name="adj" fmla="val 10347"/>
            </a:avLst>
          </a:prstGeom>
          <a:solidFill>
            <a:schemeClr val="hlink"/>
          </a:solidFill>
          <a:ln w="50800">
            <a:solidFill>
              <a:schemeClr val="tx1"/>
            </a:solidFill>
            <a:round/>
          </a:ln>
          <a:effectLst>
            <a:outerShdw dist="107763" dir="8100000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altLang="zh-CN" sz="3200" b="1" dirty="0"/>
              <a:t>what’s your hobby? </a:t>
            </a:r>
            <a:endParaRPr lang="zh-CN" altLang="en-US" sz="3200" dirty="0"/>
          </a:p>
        </p:txBody>
      </p:sp>
      <p:grpSp>
        <p:nvGrpSpPr>
          <p:cNvPr id="11269" name="Group 5"/>
          <p:cNvGrpSpPr/>
          <p:nvPr/>
        </p:nvGrpSpPr>
        <p:grpSpPr bwMode="auto">
          <a:xfrm>
            <a:off x="3579813" y="1173163"/>
            <a:ext cx="790575" cy="1976437"/>
            <a:chOff x="2304" y="1344"/>
            <a:chExt cx="498" cy="1245"/>
          </a:xfrm>
        </p:grpSpPr>
        <p:sp>
          <p:nvSpPr>
            <p:cNvPr id="391174" name="Freeform 6"/>
            <p:cNvSpPr/>
            <p:nvPr/>
          </p:nvSpPr>
          <p:spPr bwMode="gray">
            <a:xfrm>
              <a:off x="2425" y="1344"/>
              <a:ext cx="233" cy="254"/>
            </a:xfrm>
            <a:custGeom>
              <a:avLst/>
              <a:gdLst/>
              <a:ahLst/>
              <a:cxnLst>
                <a:cxn ang="0">
                  <a:pos x="133" y="0"/>
                </a:cxn>
                <a:cxn ang="0">
                  <a:pos x="161" y="3"/>
                </a:cxn>
                <a:cxn ang="0">
                  <a:pos x="186" y="12"/>
                </a:cxn>
                <a:cxn ang="0">
                  <a:pos x="209" y="25"/>
                </a:cxn>
                <a:cxn ang="0">
                  <a:pos x="228" y="42"/>
                </a:cxn>
                <a:cxn ang="0">
                  <a:pos x="245" y="64"/>
                </a:cxn>
                <a:cxn ang="0">
                  <a:pos x="257" y="88"/>
                </a:cxn>
                <a:cxn ang="0">
                  <a:pos x="265" y="116"/>
                </a:cxn>
                <a:cxn ang="0">
                  <a:pos x="267" y="146"/>
                </a:cxn>
                <a:cxn ang="0">
                  <a:pos x="265" y="175"/>
                </a:cxn>
                <a:cxn ang="0">
                  <a:pos x="257" y="203"/>
                </a:cxn>
                <a:cxn ang="0">
                  <a:pos x="245" y="227"/>
                </a:cxn>
                <a:cxn ang="0">
                  <a:pos x="228" y="249"/>
                </a:cxn>
                <a:cxn ang="0">
                  <a:pos x="209" y="267"/>
                </a:cxn>
                <a:cxn ang="0">
                  <a:pos x="186" y="281"/>
                </a:cxn>
                <a:cxn ang="0">
                  <a:pos x="161" y="289"/>
                </a:cxn>
                <a:cxn ang="0">
                  <a:pos x="133" y="292"/>
                </a:cxn>
                <a:cxn ang="0">
                  <a:pos x="103" y="288"/>
                </a:cxn>
                <a:cxn ang="0">
                  <a:pos x="75" y="277"/>
                </a:cxn>
                <a:cxn ang="0">
                  <a:pos x="51" y="260"/>
                </a:cxn>
                <a:cxn ang="0">
                  <a:pos x="29" y="237"/>
                </a:cxn>
                <a:cxn ang="0">
                  <a:pos x="13" y="210"/>
                </a:cxn>
                <a:cxn ang="0">
                  <a:pos x="4" y="178"/>
                </a:cxn>
                <a:cxn ang="0">
                  <a:pos x="0" y="146"/>
                </a:cxn>
                <a:cxn ang="0">
                  <a:pos x="4" y="113"/>
                </a:cxn>
                <a:cxn ang="0">
                  <a:pos x="13" y="81"/>
                </a:cxn>
                <a:cxn ang="0">
                  <a:pos x="29" y="54"/>
                </a:cxn>
                <a:cxn ang="0">
                  <a:pos x="51" y="32"/>
                </a:cxn>
                <a:cxn ang="0">
                  <a:pos x="75" y="14"/>
                </a:cxn>
                <a:cxn ang="0">
                  <a:pos x="103" y="3"/>
                </a:cxn>
                <a:cxn ang="0">
                  <a:pos x="133" y="0"/>
                </a:cxn>
              </a:cxnLst>
              <a:rect l="0" t="0" r="r" b="b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91175" name="Freeform 7"/>
            <p:cNvSpPr/>
            <p:nvPr/>
          </p:nvSpPr>
          <p:spPr bwMode="gray">
            <a:xfrm>
              <a:off x="2304" y="1625"/>
              <a:ext cx="498" cy="964"/>
            </a:xfrm>
            <a:custGeom>
              <a:avLst/>
              <a:gdLst/>
              <a:ahLst/>
              <a:cxnLst>
                <a:cxn ang="0">
                  <a:pos x="72" y="5"/>
                </a:cxn>
                <a:cxn ang="0">
                  <a:pos x="30" y="32"/>
                </a:cxn>
                <a:cxn ang="0">
                  <a:pos x="4" y="75"/>
                </a:cxn>
                <a:cxn ang="0">
                  <a:pos x="0" y="509"/>
                </a:cxn>
                <a:cxn ang="0">
                  <a:pos x="1" y="516"/>
                </a:cxn>
                <a:cxn ang="0">
                  <a:pos x="9" y="533"/>
                </a:cxn>
                <a:cxn ang="0">
                  <a:pos x="26" y="550"/>
                </a:cxn>
                <a:cxn ang="0">
                  <a:pos x="56" y="557"/>
                </a:cxn>
                <a:cxn ang="0">
                  <a:pos x="84" y="551"/>
                </a:cxn>
                <a:cxn ang="0">
                  <a:pos x="100" y="534"/>
                </a:cxn>
                <a:cxn ang="0">
                  <a:pos x="106" y="516"/>
                </a:cxn>
                <a:cxn ang="0">
                  <a:pos x="108" y="503"/>
                </a:cxn>
                <a:cxn ang="0">
                  <a:pos x="108" y="166"/>
                </a:cxn>
                <a:cxn ang="0">
                  <a:pos x="135" y="1066"/>
                </a:cxn>
                <a:cxn ang="0">
                  <a:pos x="138" y="1073"/>
                </a:cxn>
                <a:cxn ang="0">
                  <a:pos x="151" y="1089"/>
                </a:cxn>
                <a:cxn ang="0">
                  <a:pos x="174" y="1105"/>
                </a:cxn>
                <a:cxn ang="0">
                  <a:pos x="199" y="1111"/>
                </a:cxn>
                <a:cxn ang="0">
                  <a:pos x="227" y="1110"/>
                </a:cxn>
                <a:cxn ang="0">
                  <a:pos x="255" y="1097"/>
                </a:cxn>
                <a:cxn ang="0">
                  <a:pos x="272" y="1080"/>
                </a:cxn>
                <a:cxn ang="0">
                  <a:pos x="278" y="1068"/>
                </a:cxn>
                <a:cxn ang="0">
                  <a:pos x="279" y="499"/>
                </a:cxn>
                <a:cxn ang="0">
                  <a:pos x="302" y="503"/>
                </a:cxn>
                <a:cxn ang="0">
                  <a:pos x="302" y="534"/>
                </a:cxn>
                <a:cxn ang="0">
                  <a:pos x="304" y="590"/>
                </a:cxn>
                <a:cxn ang="0">
                  <a:pos x="304" y="664"/>
                </a:cxn>
                <a:cxn ang="0">
                  <a:pos x="304" y="750"/>
                </a:cxn>
                <a:cxn ang="0">
                  <a:pos x="304" y="838"/>
                </a:cxn>
                <a:cxn ang="0">
                  <a:pos x="305" y="926"/>
                </a:cxn>
                <a:cxn ang="0">
                  <a:pos x="305" y="1004"/>
                </a:cxn>
                <a:cxn ang="0">
                  <a:pos x="305" y="1066"/>
                </a:cxn>
                <a:cxn ang="0">
                  <a:pos x="306" y="1073"/>
                </a:cxn>
                <a:cxn ang="0">
                  <a:pos x="315" y="1088"/>
                </a:cxn>
                <a:cxn ang="0">
                  <a:pos x="335" y="1103"/>
                </a:cxn>
                <a:cxn ang="0">
                  <a:pos x="372" y="1111"/>
                </a:cxn>
                <a:cxn ang="0">
                  <a:pos x="408" y="1103"/>
                </a:cxn>
                <a:cxn ang="0">
                  <a:pos x="429" y="1089"/>
                </a:cxn>
                <a:cxn ang="0">
                  <a:pos x="437" y="1073"/>
                </a:cxn>
                <a:cxn ang="0">
                  <a:pos x="438" y="1067"/>
                </a:cxn>
                <a:cxn ang="0">
                  <a:pos x="466" y="166"/>
                </a:cxn>
                <a:cxn ang="0">
                  <a:pos x="468" y="503"/>
                </a:cxn>
                <a:cxn ang="0">
                  <a:pos x="472" y="517"/>
                </a:cxn>
                <a:cxn ang="0">
                  <a:pos x="483" y="537"/>
                </a:cxn>
                <a:cxn ang="0">
                  <a:pos x="505" y="551"/>
                </a:cxn>
                <a:cxn ang="0">
                  <a:pos x="536" y="551"/>
                </a:cxn>
                <a:cxn ang="0">
                  <a:pos x="557" y="537"/>
                </a:cxn>
                <a:cxn ang="0">
                  <a:pos x="570" y="517"/>
                </a:cxn>
                <a:cxn ang="0">
                  <a:pos x="573" y="508"/>
                </a:cxn>
                <a:cxn ang="0">
                  <a:pos x="572" y="68"/>
                </a:cxn>
                <a:cxn ang="0">
                  <a:pos x="546" y="28"/>
                </a:cxn>
                <a:cxn ang="0">
                  <a:pos x="506" y="4"/>
                </a:cxn>
                <a:cxn ang="0">
                  <a:pos x="94" y="0"/>
                </a:cxn>
              </a:cxnLst>
              <a:rect l="0" t="0" r="r" b="b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1270" name="Group 10"/>
          <p:cNvGrpSpPr/>
          <p:nvPr/>
        </p:nvGrpSpPr>
        <p:grpSpPr bwMode="auto">
          <a:xfrm>
            <a:off x="4413250" y="1092200"/>
            <a:ext cx="790575" cy="1976438"/>
            <a:chOff x="2880" y="1344"/>
            <a:chExt cx="498" cy="1245"/>
          </a:xfrm>
        </p:grpSpPr>
        <p:sp>
          <p:nvSpPr>
            <p:cNvPr id="391179" name="Freeform 11"/>
            <p:cNvSpPr/>
            <p:nvPr/>
          </p:nvSpPr>
          <p:spPr bwMode="gray">
            <a:xfrm>
              <a:off x="3001" y="1344"/>
              <a:ext cx="233" cy="254"/>
            </a:xfrm>
            <a:custGeom>
              <a:avLst/>
              <a:gdLst/>
              <a:ahLst/>
              <a:cxnLst>
                <a:cxn ang="0">
                  <a:pos x="133" y="0"/>
                </a:cxn>
                <a:cxn ang="0">
                  <a:pos x="161" y="3"/>
                </a:cxn>
                <a:cxn ang="0">
                  <a:pos x="186" y="12"/>
                </a:cxn>
                <a:cxn ang="0">
                  <a:pos x="209" y="25"/>
                </a:cxn>
                <a:cxn ang="0">
                  <a:pos x="228" y="42"/>
                </a:cxn>
                <a:cxn ang="0">
                  <a:pos x="245" y="64"/>
                </a:cxn>
                <a:cxn ang="0">
                  <a:pos x="257" y="88"/>
                </a:cxn>
                <a:cxn ang="0">
                  <a:pos x="265" y="116"/>
                </a:cxn>
                <a:cxn ang="0">
                  <a:pos x="267" y="146"/>
                </a:cxn>
                <a:cxn ang="0">
                  <a:pos x="265" y="175"/>
                </a:cxn>
                <a:cxn ang="0">
                  <a:pos x="257" y="203"/>
                </a:cxn>
                <a:cxn ang="0">
                  <a:pos x="245" y="227"/>
                </a:cxn>
                <a:cxn ang="0">
                  <a:pos x="228" y="249"/>
                </a:cxn>
                <a:cxn ang="0">
                  <a:pos x="209" y="267"/>
                </a:cxn>
                <a:cxn ang="0">
                  <a:pos x="186" y="281"/>
                </a:cxn>
                <a:cxn ang="0">
                  <a:pos x="161" y="289"/>
                </a:cxn>
                <a:cxn ang="0">
                  <a:pos x="133" y="292"/>
                </a:cxn>
                <a:cxn ang="0">
                  <a:pos x="103" y="288"/>
                </a:cxn>
                <a:cxn ang="0">
                  <a:pos x="75" y="277"/>
                </a:cxn>
                <a:cxn ang="0">
                  <a:pos x="51" y="260"/>
                </a:cxn>
                <a:cxn ang="0">
                  <a:pos x="29" y="237"/>
                </a:cxn>
                <a:cxn ang="0">
                  <a:pos x="13" y="210"/>
                </a:cxn>
                <a:cxn ang="0">
                  <a:pos x="4" y="178"/>
                </a:cxn>
                <a:cxn ang="0">
                  <a:pos x="0" y="146"/>
                </a:cxn>
                <a:cxn ang="0">
                  <a:pos x="4" y="113"/>
                </a:cxn>
                <a:cxn ang="0">
                  <a:pos x="13" y="81"/>
                </a:cxn>
                <a:cxn ang="0">
                  <a:pos x="29" y="54"/>
                </a:cxn>
                <a:cxn ang="0">
                  <a:pos x="51" y="32"/>
                </a:cxn>
                <a:cxn ang="0">
                  <a:pos x="75" y="14"/>
                </a:cxn>
                <a:cxn ang="0">
                  <a:pos x="103" y="3"/>
                </a:cxn>
                <a:cxn ang="0">
                  <a:pos x="133" y="0"/>
                </a:cxn>
              </a:cxnLst>
              <a:rect l="0" t="0" r="r" b="b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91180" name="Freeform 12"/>
            <p:cNvSpPr/>
            <p:nvPr/>
          </p:nvSpPr>
          <p:spPr bwMode="gray">
            <a:xfrm>
              <a:off x="2880" y="1625"/>
              <a:ext cx="498" cy="964"/>
            </a:xfrm>
            <a:custGeom>
              <a:avLst/>
              <a:gdLst/>
              <a:ahLst/>
              <a:cxnLst>
                <a:cxn ang="0">
                  <a:pos x="72" y="5"/>
                </a:cxn>
                <a:cxn ang="0">
                  <a:pos x="30" y="32"/>
                </a:cxn>
                <a:cxn ang="0">
                  <a:pos x="4" y="75"/>
                </a:cxn>
                <a:cxn ang="0">
                  <a:pos x="0" y="509"/>
                </a:cxn>
                <a:cxn ang="0">
                  <a:pos x="1" y="516"/>
                </a:cxn>
                <a:cxn ang="0">
                  <a:pos x="9" y="533"/>
                </a:cxn>
                <a:cxn ang="0">
                  <a:pos x="26" y="550"/>
                </a:cxn>
                <a:cxn ang="0">
                  <a:pos x="56" y="557"/>
                </a:cxn>
                <a:cxn ang="0">
                  <a:pos x="84" y="551"/>
                </a:cxn>
                <a:cxn ang="0">
                  <a:pos x="100" y="534"/>
                </a:cxn>
                <a:cxn ang="0">
                  <a:pos x="106" y="516"/>
                </a:cxn>
                <a:cxn ang="0">
                  <a:pos x="108" y="503"/>
                </a:cxn>
                <a:cxn ang="0">
                  <a:pos x="108" y="166"/>
                </a:cxn>
                <a:cxn ang="0">
                  <a:pos x="135" y="1066"/>
                </a:cxn>
                <a:cxn ang="0">
                  <a:pos x="138" y="1073"/>
                </a:cxn>
                <a:cxn ang="0">
                  <a:pos x="151" y="1089"/>
                </a:cxn>
                <a:cxn ang="0">
                  <a:pos x="174" y="1105"/>
                </a:cxn>
                <a:cxn ang="0">
                  <a:pos x="199" y="1111"/>
                </a:cxn>
                <a:cxn ang="0">
                  <a:pos x="227" y="1110"/>
                </a:cxn>
                <a:cxn ang="0">
                  <a:pos x="255" y="1097"/>
                </a:cxn>
                <a:cxn ang="0">
                  <a:pos x="272" y="1080"/>
                </a:cxn>
                <a:cxn ang="0">
                  <a:pos x="278" y="1068"/>
                </a:cxn>
                <a:cxn ang="0">
                  <a:pos x="279" y="499"/>
                </a:cxn>
                <a:cxn ang="0">
                  <a:pos x="302" y="503"/>
                </a:cxn>
                <a:cxn ang="0">
                  <a:pos x="302" y="534"/>
                </a:cxn>
                <a:cxn ang="0">
                  <a:pos x="304" y="590"/>
                </a:cxn>
                <a:cxn ang="0">
                  <a:pos x="304" y="664"/>
                </a:cxn>
                <a:cxn ang="0">
                  <a:pos x="304" y="750"/>
                </a:cxn>
                <a:cxn ang="0">
                  <a:pos x="304" y="838"/>
                </a:cxn>
                <a:cxn ang="0">
                  <a:pos x="305" y="926"/>
                </a:cxn>
                <a:cxn ang="0">
                  <a:pos x="305" y="1004"/>
                </a:cxn>
                <a:cxn ang="0">
                  <a:pos x="305" y="1066"/>
                </a:cxn>
                <a:cxn ang="0">
                  <a:pos x="306" y="1073"/>
                </a:cxn>
                <a:cxn ang="0">
                  <a:pos x="315" y="1088"/>
                </a:cxn>
                <a:cxn ang="0">
                  <a:pos x="335" y="1103"/>
                </a:cxn>
                <a:cxn ang="0">
                  <a:pos x="372" y="1111"/>
                </a:cxn>
                <a:cxn ang="0">
                  <a:pos x="408" y="1103"/>
                </a:cxn>
                <a:cxn ang="0">
                  <a:pos x="429" y="1089"/>
                </a:cxn>
                <a:cxn ang="0">
                  <a:pos x="437" y="1073"/>
                </a:cxn>
                <a:cxn ang="0">
                  <a:pos x="438" y="1067"/>
                </a:cxn>
                <a:cxn ang="0">
                  <a:pos x="466" y="166"/>
                </a:cxn>
                <a:cxn ang="0">
                  <a:pos x="468" y="503"/>
                </a:cxn>
                <a:cxn ang="0">
                  <a:pos x="472" y="517"/>
                </a:cxn>
                <a:cxn ang="0">
                  <a:pos x="483" y="537"/>
                </a:cxn>
                <a:cxn ang="0">
                  <a:pos x="505" y="551"/>
                </a:cxn>
                <a:cxn ang="0">
                  <a:pos x="536" y="551"/>
                </a:cxn>
                <a:cxn ang="0">
                  <a:pos x="557" y="537"/>
                </a:cxn>
                <a:cxn ang="0">
                  <a:pos x="570" y="517"/>
                </a:cxn>
                <a:cxn ang="0">
                  <a:pos x="573" y="508"/>
                </a:cxn>
                <a:cxn ang="0">
                  <a:pos x="572" y="68"/>
                </a:cxn>
                <a:cxn ang="0">
                  <a:pos x="546" y="28"/>
                </a:cxn>
                <a:cxn ang="0">
                  <a:pos x="506" y="4"/>
                </a:cxn>
                <a:cxn ang="0">
                  <a:pos x="94" y="0"/>
                </a:cxn>
              </a:cxnLst>
              <a:rect l="0" t="0" r="r" b="b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675</Words>
  <Application>Microsoft Office PowerPoint</Application>
  <PresentationFormat>全屏显示(4:3)</PresentationFormat>
  <Paragraphs>159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MS PGothic</vt:lpstr>
      <vt:lpstr>方正舒体</vt:lpstr>
      <vt:lpstr>黑体</vt:lpstr>
      <vt:lpstr>宋体</vt:lpstr>
      <vt:lpstr>宋体-方正超大字符集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What is a hobby?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what’s your hobby? </vt:lpstr>
      <vt:lpstr>PowerPoint 演示文稿</vt:lpstr>
      <vt:lpstr>PowerPoint 演示文稿</vt:lpstr>
      <vt:lpstr>Read and answer</vt:lpstr>
      <vt:lpstr>Answer the questions</vt:lpstr>
      <vt:lpstr>PowerPoint 演示文稿</vt:lpstr>
      <vt:lpstr>what’s your hobby? 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2023-01-16T20:18:06Z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A316505D8D7D444C946447C32CB0B457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