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4" r:id="rId3"/>
    <p:sldId id="405" r:id="rId4"/>
    <p:sldId id="436" r:id="rId5"/>
    <p:sldId id="442" r:id="rId6"/>
    <p:sldId id="443" r:id="rId7"/>
    <p:sldId id="437" r:id="rId8"/>
    <p:sldId id="444" r:id="rId9"/>
    <p:sldId id="409" r:id="rId10"/>
    <p:sldId id="445" r:id="rId11"/>
    <p:sldId id="411" r:id="rId12"/>
    <p:sldId id="439" r:id="rId13"/>
    <p:sldId id="446" r:id="rId14"/>
    <p:sldId id="453" r:id="rId15"/>
    <p:sldId id="454" r:id="rId16"/>
    <p:sldId id="455" r:id="rId17"/>
    <p:sldId id="456" r:id="rId18"/>
    <p:sldId id="457" r:id="rId19"/>
    <p:sldId id="413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CC"/>
    <a:srgbClr val="FF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4" autoAdjust="0"/>
    <p:restoredTop sz="95361" autoAdjust="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431F79-249F-408B-8368-DAEBC7ADFD3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3B1896-BB4C-422A-B156-C489D0E348B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B1896-BB4C-422A-B156-C489D0E348B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47B87-D08B-4F13-977B-316354AACC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7C7A0-BA37-433E-9D84-EB7FDDB5E7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4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A7F86-547C-442D-B7F9-AB8537F4631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F74C7-CDD0-454E-951B-23C42F9473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30CF8-FD1B-483E-A957-8FBAA3A82D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0EF94-35EC-42D9-8B5D-83DDDE4E28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06D9-F8C4-4B59-946F-040C7343890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30E39-947F-451E-A9D8-61B894275A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02539-D5A5-4B21-8D20-0E39BFB14FD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EAE1-EF36-423A-9830-856A6072FA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97933-EFF5-4A30-9F2E-DA0A9B52E5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A85E-1358-4553-B9F5-B075236451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962CA-DD4B-42A1-8318-00896F069D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22F8F-024F-4B4F-BC5C-CFCC60A3B2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0C13-A03A-4CBB-86F3-8C2F480EE87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580A3-48E1-4B07-927D-F2E8E31274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81A7B-0914-434D-8A5A-8217A97C3A6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7592-5425-4259-9D81-9F3CEF935C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1DA77-021F-4300-8C5F-685BE88D071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88459-0974-46A6-B109-50587A7794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10518224634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/>
        </p:nvSpPr>
        <p:spPr bwMode="auto">
          <a:xfrm>
            <a:off x="703263" y="1570568"/>
            <a:ext cx="7772400" cy="19600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 </a:t>
            </a:r>
            <a:r>
              <a:rPr lang="en-US" altLang="zh-CN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What </a:t>
            </a:r>
            <a:r>
              <a:rPr lang="en-US" altLang="zh-CN" sz="5400" dirty="0">
                <a:solidFill>
                  <a:schemeClr val="accent1"/>
                </a:solidFill>
                <a:latin typeface="Times New Roman" panose="02020603050405020304" pitchFamily="18" charset="0"/>
              </a:rPr>
              <a:t>a day!</a:t>
            </a:r>
            <a:endParaRPr lang="zh-CN" altLang="en-US" sz="54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3551543" y="3704455"/>
            <a:ext cx="203773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基础知识</a:t>
            </a:r>
            <a:endParaRPr lang="en-US" altLang="zh-CN" sz="36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99497" y="551723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34378" y="1892300"/>
            <a:ext cx="32639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5.black clouds </a:t>
            </a:r>
            <a:endParaRPr lang="zh-CN" altLang="en-US" dirty="0"/>
          </a:p>
        </p:txBody>
      </p:sp>
      <p:grpSp>
        <p:nvGrpSpPr>
          <p:cNvPr id="30724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0725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726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重点短语 </a:t>
              </a:r>
            </a:p>
          </p:txBody>
        </p:sp>
      </p:grp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911601" y="1891877"/>
            <a:ext cx="18970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乌云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763714" y="2711451"/>
            <a:ext cx="33686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6.all day </a:t>
            </a:r>
            <a:endParaRPr lang="zh-CN" altLang="en-US" dirty="0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003801" y="2660651"/>
            <a:ext cx="936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整天 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969895" y="3440008"/>
            <a:ext cx="32639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7.go away </a:t>
            </a:r>
            <a:endParaRPr lang="zh-CN" altLang="en-US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046154" y="3439584"/>
            <a:ext cx="32337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走开 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609341" y="4311651"/>
            <a:ext cx="33686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 8.look sad </a:t>
            </a:r>
            <a:endParaRPr lang="zh-CN" altLang="en-US" dirty="0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540059" y="4311651"/>
            <a:ext cx="1851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看起来悲伤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796" y="646007"/>
            <a:ext cx="2276475" cy="15764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4740" y="3832860"/>
            <a:ext cx="1409700" cy="19642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动作按钮: 第一张 8">
            <a:hlinkClick r:id="" action="ppaction://hlinkshowjump?jump=firstslide" highlightClick="1"/>
          </p:cNvPr>
          <p:cNvSpPr/>
          <p:nvPr/>
        </p:nvSpPr>
        <p:spPr>
          <a:xfrm>
            <a:off x="6156325" y="5636685"/>
            <a:ext cx="287338" cy="3852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/>
          </a:p>
        </p:txBody>
      </p:sp>
      <p:grpSp>
        <p:nvGrpSpPr>
          <p:cNvPr id="22530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2535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536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重点句型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920750" y="2277533"/>
            <a:ext cx="64595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  It was sunny and cloudy in the morning. </a:t>
            </a:r>
            <a:endParaRPr lang="zh-CN" alt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476376" y="3045884"/>
            <a:ext cx="23272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早晨晴朗多云 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920750" y="3587751"/>
            <a:ext cx="64595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2.The weather became windy. </a:t>
            </a:r>
            <a:endParaRPr lang="zh-CN" altLang="en-US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476376" y="4356100"/>
            <a:ext cx="3095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天气变得有风了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4986" y="933874"/>
            <a:ext cx="1716405" cy="19532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2881" y="3207174"/>
            <a:ext cx="1800225" cy="219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动作按钮: 第一张 8">
            <a:hlinkClick r:id="" action="ppaction://hlinkshowjump?jump=firstslide" highlightClick="1"/>
          </p:cNvPr>
          <p:cNvSpPr/>
          <p:nvPr/>
        </p:nvSpPr>
        <p:spPr>
          <a:xfrm>
            <a:off x="6156325" y="5636685"/>
            <a:ext cx="287338" cy="3852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/>
          </a:p>
        </p:txBody>
      </p:sp>
      <p:grpSp>
        <p:nvGrpSpPr>
          <p:cNvPr id="23554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3561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3562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重点句型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38239" y="1701800"/>
            <a:ext cx="67468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3.We saw many interesting parrots.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692275" y="2436284"/>
            <a:ext cx="40830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我们看见许多有趣的鹦鹉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87451" y="3333751"/>
            <a:ext cx="48244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4.I brought some drinks and honey.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692276" y="4102100"/>
            <a:ext cx="3959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我带了一些饮料和蜂蜜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6470" y="4853941"/>
            <a:ext cx="2122170" cy="14791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19341" y="804334"/>
            <a:ext cx="1063625" cy="16323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9616" y="2463800"/>
            <a:ext cx="1609725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动作按钮: 第一张 8">
            <a:hlinkClick r:id="" action="ppaction://hlinkshowjump?jump=firstslide" highlightClick="1"/>
          </p:cNvPr>
          <p:cNvSpPr/>
          <p:nvPr/>
        </p:nvSpPr>
        <p:spPr>
          <a:xfrm>
            <a:off x="6156325" y="5636685"/>
            <a:ext cx="287338" cy="3852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/>
          </a:p>
        </p:txBody>
      </p:sp>
      <p:grpSp>
        <p:nvGrpSpPr>
          <p:cNvPr id="31747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1748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1749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重点句型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4500564" y="2083647"/>
            <a:ext cx="67468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5.What happened? </a:t>
            </a:r>
            <a:endParaRPr lang="zh-CN" altLang="en-US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779645" y="3441277"/>
            <a:ext cx="40830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出什么事了</a:t>
            </a:r>
            <a:r>
              <a:rPr lang="en-US" altLang="zh-CN"/>
              <a:t>?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865" y="1786467"/>
            <a:ext cx="3034030" cy="2954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9265" y="780627"/>
            <a:ext cx="5236210" cy="4575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4951" y="690034"/>
            <a:ext cx="5540375" cy="5122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455" y="853441"/>
            <a:ext cx="5586730" cy="5150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086" y="890693"/>
            <a:ext cx="5592445" cy="490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73667"/>
            <a:ext cx="5377180" cy="4806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4580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581" name="Text Box 30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重点语法 </a:t>
              </a:r>
            </a:p>
          </p:txBody>
        </p:sp>
      </p:grpSp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1979613" y="1871018"/>
            <a:ext cx="3966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dirty="0"/>
              <a:t> </a:t>
            </a:r>
            <a:r>
              <a:rPr lang="zh-CN" altLang="en-US" dirty="0"/>
              <a:t>常见的不规则动词的过去式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971550" y="2853268"/>
            <a:ext cx="72009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        become——became   bring-----brought    </a:t>
            </a:r>
          </a:p>
          <a:p>
            <a:r>
              <a:rPr lang="en-US" altLang="zh-CN" dirty="0"/>
              <a:t>can----could    fly---flew    go---went      see---saw  take—took  tell---told  have/has---had   make---made   come---came      say----said      meet---met 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5368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69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重点单词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79614" y="1892300"/>
            <a:ext cx="16462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 sunny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281363" y="1976967"/>
            <a:ext cx="3187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晴朗的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79614" y="4124538"/>
            <a:ext cx="19446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3.show 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435034" y="4129193"/>
            <a:ext cx="28797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展览</a:t>
            </a:r>
            <a:r>
              <a:rPr lang="en-US" altLang="zh-CN" dirty="0"/>
              <a:t>,</a:t>
            </a:r>
            <a:r>
              <a:rPr lang="zh-CN" altLang="en-US" dirty="0"/>
              <a:t>展示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979614" y="2863852"/>
            <a:ext cx="19446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2.sky 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281364" y="2948940"/>
            <a:ext cx="28797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天空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6770" y="2054861"/>
            <a:ext cx="2167890" cy="22326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6392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393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79613" y="2180167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4.become 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779838" y="2180167"/>
            <a:ext cx="18716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变成</a:t>
            </a:r>
            <a:r>
              <a:rPr lang="en-US" altLang="zh-CN" dirty="0"/>
              <a:t>,</a:t>
            </a:r>
            <a:r>
              <a:rPr lang="zh-CN" altLang="en-US" dirty="0"/>
              <a:t>变为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412174" y="3362960"/>
            <a:ext cx="12969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5.windy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333049" y="3475567"/>
            <a:ext cx="13684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有风的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238944" y="4673600"/>
            <a:ext cx="12969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6.cloudy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897246" y="4673600"/>
            <a:ext cx="2016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多云的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2930" y="1548554"/>
            <a:ext cx="1499870" cy="2536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6" y="3362960"/>
            <a:ext cx="2124075" cy="203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7416" name="TextBox 3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7417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549333" y="2052320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7.drink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910456" y="2052320"/>
            <a:ext cx="16557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饮料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549334" y="3302000"/>
            <a:ext cx="12969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8.rainy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148065" y="3332989"/>
            <a:ext cx="13684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多雨的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613469" y="4660053"/>
            <a:ext cx="12969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9.meet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932041" y="4677139"/>
            <a:ext cx="2016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遇见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7186" y="1315721"/>
            <a:ext cx="1533525" cy="2044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8591" y="1353820"/>
            <a:ext cx="1552575" cy="2006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596" y="3911601"/>
            <a:ext cx="1795145" cy="1968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7651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7652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79613" y="2180167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10.lose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67176" y="2180167"/>
            <a:ext cx="16557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丢失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79613" y="3475567"/>
            <a:ext cx="20875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11.interesting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067176" y="3429000"/>
            <a:ext cx="24495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有趣的</a:t>
            </a:r>
            <a:r>
              <a:rPr lang="en-US" altLang="zh-CN" dirty="0"/>
              <a:t>,</a:t>
            </a:r>
            <a:r>
              <a:rPr lang="zh-CN" altLang="en-US" dirty="0"/>
              <a:t>有意思的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979614" y="4546600"/>
            <a:ext cx="17287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12.weather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779839" y="4546600"/>
            <a:ext cx="2016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天气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8675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8676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79613" y="1769533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13.high </a:t>
            </a:r>
            <a:endParaRPr lang="zh-CN" alt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67176" y="1868593"/>
            <a:ext cx="16557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在高处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79613" y="2865967"/>
            <a:ext cx="20875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14.bring </a:t>
            </a:r>
            <a:endParaRPr lang="zh-CN" altLang="en-US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708401" y="2865967"/>
            <a:ext cx="24495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带来	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051369" y="4036907"/>
            <a:ext cx="17287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15.honey </a:t>
            </a:r>
            <a:endParaRPr lang="zh-CN" alt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779839" y="3909907"/>
            <a:ext cx="2016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蜂蜜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3256" y="3086947"/>
            <a:ext cx="2011045" cy="2395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8442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443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79613" y="2180167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16.ant </a:t>
            </a:r>
            <a:endParaRPr lang="zh-CN" alt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635376" y="2180167"/>
            <a:ext cx="16557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蚂蚁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336609" y="4008120"/>
            <a:ext cx="15843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17.bee </a:t>
            </a:r>
            <a:endParaRPr lang="zh-CN" altLang="en-US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921250" y="4135120"/>
            <a:ext cx="19446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蜜蜂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121" y="927100"/>
            <a:ext cx="1887855" cy="2260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0321" y="3187700"/>
            <a:ext cx="1343025" cy="203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9699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9700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79613" y="2180167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18.cloud </a:t>
            </a:r>
            <a:endParaRPr lang="zh-CN" alt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67176" y="2180167"/>
            <a:ext cx="16557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云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79614" y="3187700"/>
            <a:ext cx="15843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19.rain  </a:t>
            </a:r>
            <a:endParaRPr lang="zh-CN" altLang="en-US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067175" y="3141133"/>
            <a:ext cx="19446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下雨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979614" y="4148667"/>
            <a:ext cx="15843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 20.know </a:t>
            </a:r>
            <a:endParaRPr lang="zh-CN" alt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067175" y="4102100"/>
            <a:ext cx="19446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 知道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4256" y="465667"/>
            <a:ext cx="1895475" cy="1689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0305" y="2070100"/>
            <a:ext cx="1333500" cy="203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763713" y="1425787"/>
            <a:ext cx="32639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  climb up </a:t>
            </a:r>
            <a:endParaRPr lang="zh-CN" altLang="en-US" dirty="0"/>
          </a:p>
        </p:txBody>
      </p:sp>
      <p:grpSp>
        <p:nvGrpSpPr>
          <p:cNvPr id="19459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9468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469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重点短语 </a:t>
              </a:r>
            </a:p>
          </p:txBody>
        </p:sp>
      </p:grp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932681" y="1425364"/>
            <a:ext cx="18970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爬上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711009" y="2272877"/>
            <a:ext cx="33686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 2.hold onto </a:t>
            </a:r>
            <a:endParaRPr lang="zh-CN" altLang="en-US" dirty="0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932681" y="2272877"/>
            <a:ext cx="936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抓紧 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836420" y="3124200"/>
            <a:ext cx="32639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3.fly away </a:t>
            </a:r>
            <a:endParaRPr lang="zh-CN" altLang="en-US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932363" y="3123777"/>
            <a:ext cx="32337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飞走 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836421" y="3958591"/>
            <a:ext cx="33686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4.a parrot show </a:t>
            </a:r>
            <a:endParaRPr lang="zh-CN" altLang="en-US" dirty="0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808539" y="3958591"/>
            <a:ext cx="1419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鹦鹉展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3966" y="4837007"/>
            <a:ext cx="2418715" cy="15002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9371" y="775547"/>
            <a:ext cx="1777365" cy="23486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全屏显示(4:3)</PresentationFormat>
  <Paragraphs>86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2017-04-15T12:52:00Z</dcterms:created>
  <dcterms:modified xsi:type="dcterms:W3CDTF">2023-01-16T20:18:24Z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0CA97293C12549C6AB8D1D38836352E0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