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7" r:id="rId9"/>
    <p:sldId id="264" r:id="rId10"/>
    <p:sldId id="268" r:id="rId11"/>
    <p:sldId id="269" r:id="rId12"/>
    <p:sldId id="273" r:id="rId13"/>
    <p:sldId id="265" r:id="rId14"/>
    <p:sldId id="271" r:id="rId15"/>
    <p:sldId id="272" r:id="rId16"/>
    <p:sldId id="270" r:id="rId17"/>
    <p:sldId id="266" r:id="rId18"/>
    <p:sldId id="274" r:id="rId19"/>
    <p:sldId id="275" r:id="rId20"/>
    <p:sldId id="25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E5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0"/>
            <a:ext cx="12205334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-12700"/>
            <a:ext cx="12205335" cy="6884035"/>
          </a:xfrm>
          <a:prstGeom prst="rect">
            <a:avLst/>
          </a:prstGeom>
          <a:solidFill>
            <a:srgbClr val="699D9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6435" y="283845"/>
            <a:ext cx="10831830" cy="6290310"/>
          </a:xfrm>
          <a:prstGeom prst="rect">
            <a:avLst/>
          </a:prstGeom>
          <a:blipFill rotWithShape="1">
            <a:blip r:embed="rId3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6921" y="-78475"/>
            <a:ext cx="6066742" cy="4938327"/>
          </a:xfrm>
          <a:prstGeom prst="rect">
            <a:avLst/>
          </a:prstGeom>
        </p:spPr>
      </p:pic>
      <p:pic>
        <p:nvPicPr>
          <p:cNvPr id="11" name="图片 10" descr="c71639f5a3c012f6c5c3c8597876307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473566" y="2133527"/>
            <a:ext cx="2195195" cy="3098756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833468" y="1933049"/>
            <a:ext cx="3043451" cy="1847008"/>
            <a:chOff x="6833468" y="1933049"/>
            <a:chExt cx="3043451" cy="1847008"/>
          </a:xfrm>
        </p:grpSpPr>
        <p:sp>
          <p:nvSpPr>
            <p:cNvPr id="12" name="文本框 11"/>
            <p:cNvSpPr txBox="1"/>
            <p:nvPr/>
          </p:nvSpPr>
          <p:spPr>
            <a:xfrm>
              <a:off x="6833468" y="1933049"/>
              <a:ext cx="30434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日 系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034105" y="2764394"/>
              <a:ext cx="26421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风 尚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7986605" y="4776313"/>
            <a:ext cx="737181" cy="7153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55195" y="4198192"/>
            <a:ext cx="401470" cy="3895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900296" y="4776313"/>
            <a:ext cx="262595" cy="2548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3639">
            <a:off x="3335460" y="-391348"/>
            <a:ext cx="4865343" cy="3960388"/>
          </a:xfrm>
          <a:prstGeom prst="rect">
            <a:avLst/>
          </a:prstGeom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3351283" y="4017099"/>
            <a:ext cx="503438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32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章 节 提 要</a:t>
            </a:r>
            <a:endParaRPr lang="zh-CN" altLang="en-US" sz="32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9481" y="4604659"/>
            <a:ext cx="67579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REMO TEMPLATE ,THANK YOU WATCHING THIS ONE.THIS IS A REMO TEMPLATE ,THANK YOU WATCHING THIS ONE. THIS IS A REMO TEMPLATE ,THANK YOU WATCHING THIS ONE.THIS IS A REMO TEMPLATE ,THANK YOU WATCHING THIS ONE.  </a:t>
            </a:r>
            <a:endParaRPr lang="zh-CN" altLang="en-US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7" name="图片 6" descr="c71639f5a3c012f6c5c3c8597876307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65771" y="595093"/>
            <a:ext cx="2195195" cy="3098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3449" y="1948604"/>
            <a:ext cx="693174" cy="523220"/>
          </a:xfrm>
          <a:prstGeom prst="rect">
            <a:avLst/>
          </a:prstGeom>
          <a:solidFill>
            <a:srgbClr val="2D2A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53449" y="3679084"/>
            <a:ext cx="693174" cy="523220"/>
          </a:xfrm>
          <a:prstGeom prst="rect">
            <a:avLst/>
          </a:prstGeom>
          <a:solidFill>
            <a:srgbClr val="2D2A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2247924" y="1948604"/>
            <a:ext cx="346792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47924" y="2375615"/>
            <a:ext cx="361853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REMO TEMPLATE ,THANK YOU WATCHING THIS ONE.THIS IS A REMO TEMPLATE ,THANK YOU WATCHING THIS ONE. </a:t>
            </a:r>
            <a:endParaRPr lang="zh-CN" altLang="en-US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2247924" y="3679084"/>
            <a:ext cx="346792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47924" y="4106095"/>
            <a:ext cx="361853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REMO TEMPLATE ,THANK YOU WATCHING THIS ONE.THIS IS A REMO TEMPLATE ,THANK YOU WATCHING THIS ONE. </a:t>
            </a:r>
            <a:endParaRPr lang="zh-CN" altLang="en-US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67755" y="1685955"/>
            <a:ext cx="5229136" cy="34860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067754" y="1685955"/>
            <a:ext cx="5227059" cy="3486090"/>
          </a:xfrm>
          <a:prstGeom prst="rect">
            <a:avLst/>
          </a:prstGeom>
          <a:solidFill>
            <a:srgbClr val="699D9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 Placeholder 12"/>
          <p:cNvSpPr txBox="1"/>
          <p:nvPr/>
        </p:nvSpPr>
        <p:spPr>
          <a:xfrm>
            <a:off x="2569529" y="2128643"/>
            <a:ext cx="2613025" cy="382587"/>
          </a:xfrm>
          <a:prstGeom prst="rect">
            <a:avLst/>
          </a:prstGeom>
        </p:spPr>
        <p:txBody>
          <a:bodyPr lIns="0" tIns="60972" rIns="0" bIns="60972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微软雅黑" panose="020B0503020204020204" pitchFamily="34" charset="-122"/>
              </a:rPr>
              <a:t>YOUR TITTLE HERE</a:t>
            </a:r>
            <a:endParaRPr lang="zh-CN" altLang="en-US" sz="200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5" name="Text Placeholder 12"/>
          <p:cNvSpPr txBox="1"/>
          <p:nvPr/>
        </p:nvSpPr>
        <p:spPr>
          <a:xfrm>
            <a:off x="2555241" y="2655253"/>
            <a:ext cx="3616011" cy="746239"/>
          </a:xfrm>
          <a:prstGeom prst="rect">
            <a:avLst/>
          </a:prstGeom>
        </p:spPr>
        <p:txBody>
          <a:bodyPr lIns="0" tIns="60972" rIns="0" bIns="60972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4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</a:t>
            </a:r>
          </a:p>
        </p:txBody>
      </p:sp>
      <p:sp>
        <p:nvSpPr>
          <p:cNvPr id="6" name="Text Placeholder 12"/>
          <p:cNvSpPr txBox="1"/>
          <p:nvPr/>
        </p:nvSpPr>
        <p:spPr>
          <a:xfrm>
            <a:off x="7328875" y="2144957"/>
            <a:ext cx="2613025" cy="382587"/>
          </a:xfrm>
          <a:prstGeom prst="rect">
            <a:avLst/>
          </a:prstGeom>
        </p:spPr>
        <p:txBody>
          <a:bodyPr lIns="0" tIns="60972" rIns="0" bIns="60972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微软雅黑" panose="020B0503020204020204" pitchFamily="34" charset="-122"/>
              </a:rPr>
              <a:t>YOUR TITTLE HERE</a:t>
            </a:r>
            <a:endParaRPr lang="zh-CN" altLang="en-US" sz="200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7" name="Text Placeholder 12"/>
          <p:cNvSpPr txBox="1"/>
          <p:nvPr/>
        </p:nvSpPr>
        <p:spPr>
          <a:xfrm>
            <a:off x="7314586" y="2669980"/>
            <a:ext cx="3616011" cy="703376"/>
          </a:xfrm>
          <a:prstGeom prst="rect">
            <a:avLst/>
          </a:prstGeom>
        </p:spPr>
        <p:txBody>
          <a:bodyPr lIns="0" tIns="60972" rIns="0" bIns="60972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4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</a:t>
            </a:r>
          </a:p>
        </p:txBody>
      </p:sp>
      <p:sp>
        <p:nvSpPr>
          <p:cNvPr id="8" name="Text Placeholder 12"/>
          <p:cNvSpPr txBox="1"/>
          <p:nvPr/>
        </p:nvSpPr>
        <p:spPr>
          <a:xfrm>
            <a:off x="2529842" y="4035261"/>
            <a:ext cx="2613025" cy="382588"/>
          </a:xfrm>
          <a:prstGeom prst="rect">
            <a:avLst/>
          </a:prstGeom>
        </p:spPr>
        <p:txBody>
          <a:bodyPr lIns="0" tIns="60972" rIns="0" bIns="60972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微软雅黑" panose="020B0503020204020204" pitchFamily="34" charset="-122"/>
              </a:rPr>
              <a:t>YOUR TITTLE HERE</a:t>
            </a:r>
            <a:endParaRPr lang="zh-CN" altLang="en-US" sz="200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9" name="Text Placeholder 12"/>
          <p:cNvSpPr txBox="1"/>
          <p:nvPr/>
        </p:nvSpPr>
        <p:spPr>
          <a:xfrm>
            <a:off x="2515553" y="4561872"/>
            <a:ext cx="3616011" cy="619150"/>
          </a:xfrm>
          <a:prstGeom prst="rect">
            <a:avLst/>
          </a:prstGeom>
        </p:spPr>
        <p:txBody>
          <a:bodyPr lIns="0" tIns="60972" rIns="0" bIns="60972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4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</a:t>
            </a:r>
          </a:p>
        </p:txBody>
      </p:sp>
      <p:sp>
        <p:nvSpPr>
          <p:cNvPr id="10" name="Text Placeholder 12"/>
          <p:cNvSpPr txBox="1"/>
          <p:nvPr/>
        </p:nvSpPr>
        <p:spPr>
          <a:xfrm>
            <a:off x="7289187" y="4051575"/>
            <a:ext cx="2613025" cy="382588"/>
          </a:xfrm>
          <a:prstGeom prst="rect">
            <a:avLst/>
          </a:prstGeom>
        </p:spPr>
        <p:txBody>
          <a:bodyPr lIns="0" tIns="60972" rIns="0" bIns="60972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微软雅黑" panose="020B0503020204020204" pitchFamily="34" charset="-122"/>
              </a:rPr>
              <a:t>YOUR TITTLE HERE</a:t>
            </a:r>
            <a:endParaRPr lang="zh-CN" altLang="en-US" sz="200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1" name="Text Placeholder 12"/>
          <p:cNvSpPr txBox="1"/>
          <p:nvPr/>
        </p:nvSpPr>
        <p:spPr>
          <a:xfrm>
            <a:off x="7274899" y="4576598"/>
            <a:ext cx="3616011" cy="576287"/>
          </a:xfrm>
          <a:prstGeom prst="rect">
            <a:avLst/>
          </a:prstGeom>
        </p:spPr>
        <p:txBody>
          <a:bodyPr lIns="0" tIns="60972" rIns="0" bIns="60972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4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493654" y="2048606"/>
            <a:ext cx="921908" cy="927452"/>
            <a:chOff x="2318977" y="-704739"/>
            <a:chExt cx="921908" cy="927452"/>
          </a:xfrm>
        </p:grpSpPr>
        <p:sp>
          <p:nvSpPr>
            <p:cNvPr id="13" name="椭圆 12"/>
            <p:cNvSpPr/>
            <p:nvPr/>
          </p:nvSpPr>
          <p:spPr bwMode="auto">
            <a:xfrm rot="21396492">
              <a:off x="2318977" y="-704739"/>
              <a:ext cx="921908" cy="905492"/>
            </a:xfrm>
            <a:prstGeom prst="ellipse">
              <a:avLst/>
            </a:prstGeom>
            <a:solidFill>
              <a:srgbClr val="3E5B4F"/>
            </a:solidFill>
            <a:ln>
              <a:noFill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4" name="Text Placeholder 12"/>
            <p:cNvSpPr txBox="1"/>
            <p:nvPr/>
          </p:nvSpPr>
          <p:spPr bwMode="auto">
            <a:xfrm>
              <a:off x="2702315" y="-566274"/>
              <a:ext cx="422275" cy="788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0972" rIns="0" bIns="6097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1pPr>
              <a:lvl2pPr marL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2pPr>
              <a:lvl3pPr marL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3pPr>
              <a:lvl4pPr marL="10287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4pPr>
              <a:lvl5pPr marL="1371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5pPr>
              <a:lvl6pPr marL="1828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6pPr>
              <a:lvl7pPr marL="2286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7pPr>
              <a:lvl8pPr marL="2743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8pPr>
              <a:lvl9pPr marL="32004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3000" dirty="0">
                  <a:solidFill>
                    <a:schemeClr val="bg1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1</a:t>
              </a:r>
              <a:endParaRPr lang="en-GB" altLang="zh-CN" sz="30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31172" y="2044655"/>
            <a:ext cx="921908" cy="945179"/>
            <a:chOff x="4130829" y="922184"/>
            <a:chExt cx="921908" cy="945179"/>
          </a:xfrm>
        </p:grpSpPr>
        <p:sp>
          <p:nvSpPr>
            <p:cNvPr id="16" name="椭圆 15"/>
            <p:cNvSpPr/>
            <p:nvPr/>
          </p:nvSpPr>
          <p:spPr bwMode="auto">
            <a:xfrm>
              <a:off x="4130829" y="922184"/>
              <a:ext cx="921908" cy="9054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7" name="Text Placeholder 12"/>
            <p:cNvSpPr txBox="1"/>
            <p:nvPr/>
          </p:nvSpPr>
          <p:spPr bwMode="auto">
            <a:xfrm>
              <a:off x="4489726" y="1079963"/>
              <a:ext cx="422275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0972" rIns="0" bIns="6097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1pPr>
              <a:lvl2pPr marL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2pPr>
              <a:lvl3pPr marL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3pPr>
              <a:lvl4pPr marL="10287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4pPr>
              <a:lvl5pPr marL="1371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5pPr>
              <a:lvl6pPr marL="1828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6pPr>
              <a:lvl7pPr marL="2286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7pPr>
              <a:lvl8pPr marL="2743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8pPr>
              <a:lvl9pPr marL="32004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3000" dirty="0">
                  <a:solidFill>
                    <a:schemeClr val="bg1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2</a:t>
              </a:r>
              <a:endParaRPr lang="en-GB" altLang="zh-CN" sz="30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32333" y="3995370"/>
            <a:ext cx="921908" cy="960477"/>
            <a:chOff x="6576468" y="-704739"/>
            <a:chExt cx="921908" cy="960477"/>
          </a:xfrm>
        </p:grpSpPr>
        <p:sp>
          <p:nvSpPr>
            <p:cNvPr id="19" name="椭圆 18"/>
            <p:cNvSpPr/>
            <p:nvPr/>
          </p:nvSpPr>
          <p:spPr bwMode="auto">
            <a:xfrm>
              <a:off x="6576468" y="-704739"/>
              <a:ext cx="921908" cy="9054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0" name="Text Placeholder 12"/>
            <p:cNvSpPr txBox="1"/>
            <p:nvPr/>
          </p:nvSpPr>
          <p:spPr bwMode="auto">
            <a:xfrm>
              <a:off x="6951043" y="-533250"/>
              <a:ext cx="420688" cy="7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0972" rIns="0" bIns="6097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1pPr>
              <a:lvl2pPr marL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2pPr>
              <a:lvl3pPr marL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3pPr>
              <a:lvl4pPr marL="10287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4pPr>
              <a:lvl5pPr marL="1371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5pPr>
              <a:lvl6pPr marL="1828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6pPr>
              <a:lvl7pPr marL="2286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7pPr>
              <a:lvl8pPr marL="2743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8pPr>
              <a:lvl9pPr marL="32004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3000" dirty="0">
                  <a:solidFill>
                    <a:schemeClr val="bg1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3</a:t>
              </a:r>
              <a:endParaRPr lang="en-GB" altLang="zh-CN" sz="30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40634" y="3969338"/>
            <a:ext cx="921908" cy="964104"/>
            <a:chOff x="9050947" y="872281"/>
            <a:chExt cx="921908" cy="964104"/>
          </a:xfrm>
        </p:grpSpPr>
        <p:sp>
          <p:nvSpPr>
            <p:cNvPr id="22" name="椭圆 21"/>
            <p:cNvSpPr/>
            <p:nvPr/>
          </p:nvSpPr>
          <p:spPr bwMode="auto">
            <a:xfrm>
              <a:off x="9050947" y="872281"/>
              <a:ext cx="921908" cy="9054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3" name="Text Placeholder 12"/>
            <p:cNvSpPr txBox="1"/>
            <p:nvPr/>
          </p:nvSpPr>
          <p:spPr bwMode="auto">
            <a:xfrm>
              <a:off x="9384906" y="1048985"/>
              <a:ext cx="422275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0972" rIns="0" bIns="6097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1pPr>
              <a:lvl2pPr marL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2pPr>
              <a:lvl3pPr marL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3pPr>
              <a:lvl4pPr marL="10287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4pPr>
              <a:lvl5pPr marL="1371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5pPr>
              <a:lvl6pPr marL="1828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6pPr>
              <a:lvl7pPr marL="2286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7pPr>
              <a:lvl8pPr marL="2743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8pPr>
              <a:lvl9pPr marL="32004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3000" b="1" dirty="0">
                  <a:solidFill>
                    <a:schemeClr val="bg1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4</a:t>
              </a:r>
              <a:endParaRPr lang="en-GB" altLang="zh-CN" sz="30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80103" y="3298418"/>
            <a:ext cx="737181" cy="7153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248693" y="2720297"/>
            <a:ext cx="401470" cy="3895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93794" y="3298418"/>
            <a:ext cx="262595" cy="2548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65689" y="2225499"/>
            <a:ext cx="187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Agency FB" panose="020B0503020202020204" pitchFamily="34" charset="0"/>
                <a:ea typeface="华文新魏" panose="02010800040101010101" pitchFamily="2" charset="-122"/>
              </a:rPr>
              <a:t>0 3</a:t>
            </a:r>
            <a:endParaRPr lang="zh-CN" altLang="en-US" sz="7200" dirty="0">
              <a:latin typeface="Agency FB" panose="020B0503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39022" y="3429000"/>
            <a:ext cx="602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gency FB" panose="020B0503020202020204" pitchFamily="34" charset="0"/>
                <a:ea typeface="汉仪小麦体简" panose="00020600040101010101" pitchFamily="18" charset="-122"/>
              </a:rPr>
              <a:t>ADD   YOUR   TITTLE   HERE</a:t>
            </a:r>
            <a:endParaRPr lang="zh-CN" altLang="en-US" sz="3200" dirty="0">
              <a:latin typeface="Agency FB" panose="020B0503020202020204" pitchFamily="34" charset="0"/>
              <a:ea typeface="汉仪小麦体简" panose="00020600040101010101" pitchFamily="18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4747956" y="4013775"/>
            <a:ext cx="5124922" cy="3329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gency FB" panose="020B0503020202020204" pitchFamily="34" charset="0"/>
                <a:ea typeface="汉仪小麦体简" panose="00020600040101010101" pitchFamily="18" charset="-122"/>
              </a:rPr>
              <a:t>THIS IS A ART TEMPLATE ,. THANK YOU WATCHING THIS ONE.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9305932" y="14682"/>
            <a:ext cx="2916250" cy="2373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3639">
            <a:off x="3335460" y="-391348"/>
            <a:ext cx="4865343" cy="3960388"/>
          </a:xfrm>
          <a:prstGeom prst="rect">
            <a:avLst/>
          </a:prstGeom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3351283" y="4017099"/>
            <a:ext cx="503438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32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章 节 提 要</a:t>
            </a:r>
            <a:endParaRPr lang="zh-CN" altLang="en-US" sz="32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9481" y="4604659"/>
            <a:ext cx="67579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REMO TEMPLATE ,THANK YOU WATCHING THIS ONE.THIS IS A REMO TEMPLATE ,THANK YOU WATCHING THIS ONE. THIS IS A REMO TEMPLATE ,THANK YOU WATCHING THIS ONE.THIS IS A REMO TEMPLATE ,THANK YOU WATCHING THIS ONE.  </a:t>
            </a:r>
            <a:endParaRPr lang="zh-CN" altLang="en-US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7" name="图片 6" descr="c71639f5a3c012f6c5c3c8597876307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65771" y="595093"/>
            <a:ext cx="2195195" cy="3098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67429" y="1156252"/>
            <a:ext cx="11942838" cy="4545496"/>
            <a:chOff x="284441" y="3698539"/>
            <a:chExt cx="22626359" cy="8303757"/>
          </a:xfrm>
        </p:grpSpPr>
        <p:sp>
          <p:nvSpPr>
            <p:cNvPr id="5" name="Rectangle 221"/>
            <p:cNvSpPr/>
            <p:nvPr/>
          </p:nvSpPr>
          <p:spPr>
            <a:xfrm>
              <a:off x="1346433" y="6999994"/>
              <a:ext cx="2958868" cy="606737"/>
            </a:xfrm>
            <a:prstGeom prst="rect">
              <a:avLst/>
            </a:prstGeom>
            <a:solidFill>
              <a:srgbClr val="2D2A2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44" tIns="0" rIns="243744" bIns="121869"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" name="Subtitle 2"/>
            <p:cNvSpPr txBox="1"/>
            <p:nvPr/>
          </p:nvSpPr>
          <p:spPr>
            <a:xfrm>
              <a:off x="284441" y="7570941"/>
              <a:ext cx="5096123" cy="1910874"/>
            </a:xfrm>
            <a:prstGeom prst="rect">
              <a:avLst/>
            </a:prstGeom>
          </p:spPr>
          <p:txBody>
            <a:bodyPr vert="horz" lIns="243744" tIns="121869" rIns="243744" bIns="121869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Lorem ipsum dolor sit amet, consectetur adipiscing elit. Integer pulvinar</a:t>
              </a:r>
            </a:p>
          </p:txBody>
        </p:sp>
        <p:sp>
          <p:nvSpPr>
            <p:cNvPr id="7" name="Rectangle 224"/>
            <p:cNvSpPr/>
            <p:nvPr/>
          </p:nvSpPr>
          <p:spPr>
            <a:xfrm>
              <a:off x="8793254" y="9525033"/>
              <a:ext cx="3086218" cy="606737"/>
            </a:xfrm>
            <a:prstGeom prst="rect">
              <a:avLst/>
            </a:prstGeom>
            <a:solidFill>
              <a:srgbClr val="2D2A2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44" tIns="0" rIns="243744" bIns="121869" rtlCol="0" anchor="ctr"/>
            <a:lstStyle/>
            <a:p>
              <a:pPr algn="ctr"/>
              <a:endPara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" name="Subtitle 2"/>
            <p:cNvSpPr txBox="1"/>
            <p:nvPr/>
          </p:nvSpPr>
          <p:spPr>
            <a:xfrm>
              <a:off x="7905929" y="10091425"/>
              <a:ext cx="4566890" cy="1503676"/>
            </a:xfrm>
            <a:prstGeom prst="rect">
              <a:avLst/>
            </a:prstGeom>
          </p:spPr>
          <p:txBody>
            <a:bodyPr vert="horz" lIns="243744" tIns="121869" rIns="243744" bIns="121869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Lorem ipsum dolor sit amet, consectetur adipiscing elit. Integer</a:t>
              </a:r>
            </a:p>
          </p:txBody>
        </p:sp>
        <p:sp>
          <p:nvSpPr>
            <p:cNvPr id="9" name="Rectangle 226"/>
            <p:cNvSpPr/>
            <p:nvPr/>
          </p:nvSpPr>
          <p:spPr>
            <a:xfrm>
              <a:off x="19052451" y="8836768"/>
              <a:ext cx="3195371" cy="606737"/>
            </a:xfrm>
            <a:prstGeom prst="rect">
              <a:avLst/>
            </a:prstGeom>
            <a:solidFill>
              <a:srgbClr val="2D2A2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44" tIns="0" rIns="243744" bIns="121869" rtlCol="0" anchor="ctr"/>
            <a:lstStyle/>
            <a:p>
              <a:pPr algn="ctr"/>
              <a:endParaRPr lang="en-US" sz="16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Subtitle 2"/>
            <p:cNvSpPr txBox="1"/>
            <p:nvPr/>
          </p:nvSpPr>
          <p:spPr>
            <a:xfrm>
              <a:off x="18559438" y="9476425"/>
              <a:ext cx="4351362" cy="1910874"/>
            </a:xfrm>
            <a:prstGeom prst="rect">
              <a:avLst/>
            </a:prstGeom>
          </p:spPr>
          <p:txBody>
            <a:bodyPr vert="horz" lIns="243744" tIns="121869" rIns="243744" bIns="121869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Lorem ipsum dolor sit amet, consectetur adipiscing elit. Integer pulvinar</a:t>
              </a:r>
            </a:p>
          </p:txBody>
        </p:sp>
        <p:sp>
          <p:nvSpPr>
            <p:cNvPr id="11" name="Rectangle 229"/>
            <p:cNvSpPr/>
            <p:nvPr/>
          </p:nvSpPr>
          <p:spPr>
            <a:xfrm>
              <a:off x="19050727" y="5535031"/>
              <a:ext cx="3197095" cy="606737"/>
            </a:xfrm>
            <a:prstGeom prst="rect">
              <a:avLst/>
            </a:prstGeom>
            <a:solidFill>
              <a:srgbClr val="2D2A2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121869" rtlCol="0" anchor="ctr"/>
            <a:lstStyle/>
            <a:p>
              <a:pPr algn="ctr"/>
              <a:endParaRPr lang="en-US" sz="16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2" name="Subtitle 2"/>
            <p:cNvSpPr txBox="1"/>
            <p:nvPr/>
          </p:nvSpPr>
          <p:spPr>
            <a:xfrm>
              <a:off x="18608310" y="6129073"/>
              <a:ext cx="4302490" cy="1910874"/>
            </a:xfrm>
            <a:prstGeom prst="rect">
              <a:avLst/>
            </a:prstGeom>
          </p:spPr>
          <p:txBody>
            <a:bodyPr vert="horz" lIns="243744" tIns="121869" rIns="243744" bIns="121869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Lorem ipsum dolor sit amet, consectetur adipiscing elit. Integer pulvinar</a:t>
              </a:r>
            </a:p>
          </p:txBody>
        </p:sp>
        <p:sp>
          <p:nvSpPr>
            <p:cNvPr id="13" name="Rectangle 232"/>
            <p:cNvSpPr/>
            <p:nvPr/>
          </p:nvSpPr>
          <p:spPr>
            <a:xfrm>
              <a:off x="13221285" y="9510087"/>
              <a:ext cx="2852767" cy="606737"/>
            </a:xfrm>
            <a:prstGeom prst="rect">
              <a:avLst/>
            </a:prstGeom>
            <a:solidFill>
              <a:srgbClr val="2D2A2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121869" rtlCol="0" anchor="ctr"/>
            <a:lstStyle/>
            <a:p>
              <a:pPr algn="ctr"/>
              <a:endPara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4" name="Subtitle 2"/>
            <p:cNvSpPr txBox="1"/>
            <p:nvPr/>
          </p:nvSpPr>
          <p:spPr>
            <a:xfrm>
              <a:off x="12340493" y="10091422"/>
              <a:ext cx="4865983" cy="1910874"/>
            </a:xfrm>
            <a:prstGeom prst="rect">
              <a:avLst/>
            </a:prstGeom>
          </p:spPr>
          <p:txBody>
            <a:bodyPr vert="horz" lIns="243744" tIns="121869" rIns="243744" bIns="121869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Lorem ipsum dolor sit amet, consectetur adipiscing elit. Integer pulvinar</a:t>
              </a:r>
            </a:p>
          </p:txBody>
        </p:sp>
        <p:grpSp>
          <p:nvGrpSpPr>
            <p:cNvPr id="15" name="Group 261"/>
            <p:cNvGrpSpPr/>
            <p:nvPr/>
          </p:nvGrpSpPr>
          <p:grpSpPr>
            <a:xfrm>
              <a:off x="4782995" y="3698539"/>
              <a:ext cx="13672981" cy="6082568"/>
              <a:chOff x="4782995" y="3698539"/>
              <a:chExt cx="13672981" cy="6082568"/>
            </a:xfrm>
          </p:grpSpPr>
          <p:grpSp>
            <p:nvGrpSpPr>
              <p:cNvPr id="21" name="Group 2"/>
              <p:cNvGrpSpPr/>
              <p:nvPr/>
            </p:nvGrpSpPr>
            <p:grpSpPr>
              <a:xfrm>
                <a:off x="4782995" y="3698539"/>
                <a:ext cx="13672981" cy="6082568"/>
                <a:chOff x="354013" y="731838"/>
                <a:chExt cx="7053262" cy="3136900"/>
              </a:xfrm>
              <a:solidFill>
                <a:schemeClr val="accent3"/>
              </a:solidFill>
            </p:grpSpPr>
            <p:sp>
              <p:nvSpPr>
                <p:cNvPr id="26" name="Freeform 1"/>
                <p:cNvSpPr>
                  <a:spLocks noChangeArrowheads="1"/>
                </p:cNvSpPr>
                <p:nvPr/>
              </p:nvSpPr>
              <p:spPr bwMode="auto">
                <a:xfrm>
                  <a:off x="4070350" y="3074988"/>
                  <a:ext cx="157163" cy="190500"/>
                </a:xfrm>
                <a:custGeom>
                  <a:avLst/>
                  <a:gdLst>
                    <a:gd name="T0" fmla="*/ 31 w 435"/>
                    <a:gd name="T1" fmla="*/ 464 h 528"/>
                    <a:gd name="T2" fmla="*/ 31 w 435"/>
                    <a:gd name="T3" fmla="*/ 464 h 528"/>
                    <a:gd name="T4" fmla="*/ 31 w 435"/>
                    <a:gd name="T5" fmla="*/ 496 h 528"/>
                    <a:gd name="T6" fmla="*/ 31 w 435"/>
                    <a:gd name="T7" fmla="*/ 496 h 528"/>
                    <a:gd name="T8" fmla="*/ 31 w 435"/>
                    <a:gd name="T9" fmla="*/ 496 h 528"/>
                    <a:gd name="T10" fmla="*/ 31 w 435"/>
                    <a:gd name="T11" fmla="*/ 527 h 528"/>
                    <a:gd name="T12" fmla="*/ 62 w 435"/>
                    <a:gd name="T13" fmla="*/ 527 h 528"/>
                    <a:gd name="T14" fmla="*/ 62 w 435"/>
                    <a:gd name="T15" fmla="*/ 496 h 528"/>
                    <a:gd name="T16" fmla="*/ 93 w 435"/>
                    <a:gd name="T17" fmla="*/ 496 h 528"/>
                    <a:gd name="T18" fmla="*/ 124 w 435"/>
                    <a:gd name="T19" fmla="*/ 496 h 528"/>
                    <a:gd name="T20" fmla="*/ 155 w 435"/>
                    <a:gd name="T21" fmla="*/ 434 h 528"/>
                    <a:gd name="T22" fmla="*/ 155 w 435"/>
                    <a:gd name="T23" fmla="*/ 434 h 528"/>
                    <a:gd name="T24" fmla="*/ 186 w 435"/>
                    <a:gd name="T25" fmla="*/ 434 h 528"/>
                    <a:gd name="T26" fmla="*/ 216 w 435"/>
                    <a:gd name="T27" fmla="*/ 434 h 528"/>
                    <a:gd name="T28" fmla="*/ 216 w 435"/>
                    <a:gd name="T29" fmla="*/ 464 h 528"/>
                    <a:gd name="T30" fmla="*/ 279 w 435"/>
                    <a:gd name="T31" fmla="*/ 434 h 528"/>
                    <a:gd name="T32" fmla="*/ 279 w 435"/>
                    <a:gd name="T33" fmla="*/ 434 h 528"/>
                    <a:gd name="T34" fmla="*/ 279 w 435"/>
                    <a:gd name="T35" fmla="*/ 434 h 528"/>
                    <a:gd name="T36" fmla="*/ 279 w 435"/>
                    <a:gd name="T37" fmla="*/ 403 h 528"/>
                    <a:gd name="T38" fmla="*/ 341 w 435"/>
                    <a:gd name="T39" fmla="*/ 372 h 528"/>
                    <a:gd name="T40" fmla="*/ 341 w 435"/>
                    <a:gd name="T41" fmla="*/ 372 h 528"/>
                    <a:gd name="T42" fmla="*/ 341 w 435"/>
                    <a:gd name="T43" fmla="*/ 372 h 528"/>
                    <a:gd name="T44" fmla="*/ 341 w 435"/>
                    <a:gd name="T45" fmla="*/ 310 h 528"/>
                    <a:gd name="T46" fmla="*/ 372 w 435"/>
                    <a:gd name="T47" fmla="*/ 310 h 528"/>
                    <a:gd name="T48" fmla="*/ 403 w 435"/>
                    <a:gd name="T49" fmla="*/ 279 h 528"/>
                    <a:gd name="T50" fmla="*/ 403 w 435"/>
                    <a:gd name="T51" fmla="*/ 279 h 528"/>
                    <a:gd name="T52" fmla="*/ 403 w 435"/>
                    <a:gd name="T53" fmla="*/ 279 h 528"/>
                    <a:gd name="T54" fmla="*/ 434 w 435"/>
                    <a:gd name="T55" fmla="*/ 248 h 528"/>
                    <a:gd name="T56" fmla="*/ 434 w 435"/>
                    <a:gd name="T57" fmla="*/ 248 h 528"/>
                    <a:gd name="T58" fmla="*/ 434 w 435"/>
                    <a:gd name="T59" fmla="*/ 248 h 528"/>
                    <a:gd name="T60" fmla="*/ 403 w 435"/>
                    <a:gd name="T61" fmla="*/ 216 h 528"/>
                    <a:gd name="T62" fmla="*/ 372 w 435"/>
                    <a:gd name="T63" fmla="*/ 155 h 528"/>
                    <a:gd name="T64" fmla="*/ 341 w 435"/>
                    <a:gd name="T65" fmla="*/ 155 h 528"/>
                    <a:gd name="T66" fmla="*/ 341 w 435"/>
                    <a:gd name="T67" fmla="*/ 124 h 528"/>
                    <a:gd name="T68" fmla="*/ 310 w 435"/>
                    <a:gd name="T69" fmla="*/ 92 h 528"/>
                    <a:gd name="T70" fmla="*/ 279 w 435"/>
                    <a:gd name="T71" fmla="*/ 62 h 528"/>
                    <a:gd name="T72" fmla="*/ 279 w 435"/>
                    <a:gd name="T73" fmla="*/ 31 h 528"/>
                    <a:gd name="T74" fmla="*/ 279 w 435"/>
                    <a:gd name="T75" fmla="*/ 31 h 528"/>
                    <a:gd name="T76" fmla="*/ 279 w 435"/>
                    <a:gd name="T77" fmla="*/ 31 h 528"/>
                    <a:gd name="T78" fmla="*/ 248 w 435"/>
                    <a:gd name="T79" fmla="*/ 0 h 528"/>
                    <a:gd name="T80" fmla="*/ 248 w 435"/>
                    <a:gd name="T81" fmla="*/ 0 h 528"/>
                    <a:gd name="T82" fmla="*/ 216 w 435"/>
                    <a:gd name="T83" fmla="*/ 0 h 528"/>
                    <a:gd name="T84" fmla="*/ 186 w 435"/>
                    <a:gd name="T85" fmla="*/ 31 h 528"/>
                    <a:gd name="T86" fmla="*/ 186 w 435"/>
                    <a:gd name="T87" fmla="*/ 31 h 528"/>
                    <a:gd name="T88" fmla="*/ 186 w 435"/>
                    <a:gd name="T89" fmla="*/ 31 h 528"/>
                    <a:gd name="T90" fmla="*/ 155 w 435"/>
                    <a:gd name="T91" fmla="*/ 31 h 528"/>
                    <a:gd name="T92" fmla="*/ 155 w 435"/>
                    <a:gd name="T93" fmla="*/ 0 h 528"/>
                    <a:gd name="T94" fmla="*/ 155 w 435"/>
                    <a:gd name="T95" fmla="*/ 0 h 528"/>
                    <a:gd name="T96" fmla="*/ 155 w 435"/>
                    <a:gd name="T97" fmla="*/ 0 h 528"/>
                    <a:gd name="T98" fmla="*/ 93 w 435"/>
                    <a:gd name="T99" fmla="*/ 31 h 528"/>
                    <a:gd name="T100" fmla="*/ 62 w 435"/>
                    <a:gd name="T101" fmla="*/ 31 h 528"/>
                    <a:gd name="T102" fmla="*/ 62 w 435"/>
                    <a:gd name="T103" fmla="*/ 248 h 528"/>
                    <a:gd name="T104" fmla="*/ 0 w 435"/>
                    <a:gd name="T105" fmla="*/ 248 h 528"/>
                    <a:gd name="T106" fmla="*/ 0 w 435"/>
                    <a:gd name="T107" fmla="*/ 403 h 528"/>
                    <a:gd name="T108" fmla="*/ 0 w 435"/>
                    <a:gd name="T109" fmla="*/ 403 h 528"/>
                    <a:gd name="T110" fmla="*/ 0 w 435"/>
                    <a:gd name="T111" fmla="*/ 403 h 528"/>
                    <a:gd name="T112" fmla="*/ 31 w 435"/>
                    <a:gd name="T113" fmla="*/ 464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35" h="528">
                      <a:moveTo>
                        <a:pt x="31" y="464"/>
                      </a:moveTo>
                      <a:lnTo>
                        <a:pt x="31" y="464"/>
                      </a:lnTo>
                      <a:cubicBezTo>
                        <a:pt x="31" y="464"/>
                        <a:pt x="31" y="464"/>
                        <a:pt x="31" y="496"/>
                      </a:cubicBezTo>
                      <a:lnTo>
                        <a:pt x="31" y="496"/>
                      </a:lnTo>
                      <a:lnTo>
                        <a:pt x="31" y="496"/>
                      </a:lnTo>
                      <a:cubicBezTo>
                        <a:pt x="31" y="496"/>
                        <a:pt x="31" y="496"/>
                        <a:pt x="31" y="527"/>
                      </a:cubicBezTo>
                      <a:cubicBezTo>
                        <a:pt x="62" y="527"/>
                        <a:pt x="62" y="527"/>
                        <a:pt x="62" y="527"/>
                      </a:cubicBezTo>
                      <a:lnTo>
                        <a:pt x="62" y="496"/>
                      </a:lnTo>
                      <a:cubicBezTo>
                        <a:pt x="93" y="496"/>
                        <a:pt x="93" y="496"/>
                        <a:pt x="93" y="496"/>
                      </a:cubicBezTo>
                      <a:cubicBezTo>
                        <a:pt x="93" y="496"/>
                        <a:pt x="93" y="496"/>
                        <a:pt x="124" y="496"/>
                      </a:cubicBezTo>
                      <a:cubicBezTo>
                        <a:pt x="124" y="434"/>
                        <a:pt x="124" y="434"/>
                        <a:pt x="155" y="434"/>
                      </a:cubicBezTo>
                      <a:lnTo>
                        <a:pt x="155" y="434"/>
                      </a:lnTo>
                      <a:lnTo>
                        <a:pt x="186" y="434"/>
                      </a:lnTo>
                      <a:cubicBezTo>
                        <a:pt x="186" y="434"/>
                        <a:pt x="186" y="434"/>
                        <a:pt x="216" y="434"/>
                      </a:cubicBezTo>
                      <a:cubicBezTo>
                        <a:pt x="216" y="464"/>
                        <a:pt x="216" y="464"/>
                        <a:pt x="216" y="464"/>
                      </a:cubicBezTo>
                      <a:cubicBezTo>
                        <a:pt x="216" y="464"/>
                        <a:pt x="248" y="434"/>
                        <a:pt x="279" y="434"/>
                      </a:cubicBezTo>
                      <a:lnTo>
                        <a:pt x="279" y="434"/>
                      </a:lnTo>
                      <a:lnTo>
                        <a:pt x="279" y="434"/>
                      </a:lnTo>
                      <a:cubicBezTo>
                        <a:pt x="279" y="403"/>
                        <a:pt x="279" y="403"/>
                        <a:pt x="279" y="403"/>
                      </a:cubicBezTo>
                      <a:cubicBezTo>
                        <a:pt x="310" y="372"/>
                        <a:pt x="310" y="372"/>
                        <a:pt x="341" y="372"/>
                      </a:cubicBezTo>
                      <a:lnTo>
                        <a:pt x="341" y="372"/>
                      </a:lnTo>
                      <a:lnTo>
                        <a:pt x="341" y="372"/>
                      </a:lnTo>
                      <a:cubicBezTo>
                        <a:pt x="341" y="340"/>
                        <a:pt x="341" y="340"/>
                        <a:pt x="341" y="310"/>
                      </a:cubicBezTo>
                      <a:cubicBezTo>
                        <a:pt x="372" y="310"/>
                        <a:pt x="372" y="310"/>
                        <a:pt x="372" y="310"/>
                      </a:cubicBezTo>
                      <a:cubicBezTo>
                        <a:pt x="372" y="310"/>
                        <a:pt x="372" y="310"/>
                        <a:pt x="403" y="279"/>
                      </a:cubicBezTo>
                      <a:lnTo>
                        <a:pt x="403" y="279"/>
                      </a:lnTo>
                      <a:lnTo>
                        <a:pt x="403" y="279"/>
                      </a:lnTo>
                      <a:cubicBezTo>
                        <a:pt x="403" y="248"/>
                        <a:pt x="434" y="248"/>
                        <a:pt x="434" y="248"/>
                      </a:cubicBezTo>
                      <a:lnTo>
                        <a:pt x="434" y="248"/>
                      </a:lnTo>
                      <a:lnTo>
                        <a:pt x="434" y="248"/>
                      </a:lnTo>
                      <a:cubicBezTo>
                        <a:pt x="434" y="248"/>
                        <a:pt x="403" y="248"/>
                        <a:pt x="403" y="216"/>
                      </a:cubicBezTo>
                      <a:cubicBezTo>
                        <a:pt x="372" y="186"/>
                        <a:pt x="372" y="186"/>
                        <a:pt x="372" y="155"/>
                      </a:cubicBezTo>
                      <a:cubicBezTo>
                        <a:pt x="372" y="155"/>
                        <a:pt x="372" y="155"/>
                        <a:pt x="341" y="155"/>
                      </a:cubicBezTo>
                      <a:cubicBezTo>
                        <a:pt x="341" y="124"/>
                        <a:pt x="341" y="124"/>
                        <a:pt x="341" y="124"/>
                      </a:cubicBezTo>
                      <a:cubicBezTo>
                        <a:pt x="341" y="124"/>
                        <a:pt x="310" y="124"/>
                        <a:pt x="310" y="92"/>
                      </a:cubicBezTo>
                      <a:cubicBezTo>
                        <a:pt x="279" y="92"/>
                        <a:pt x="279" y="62"/>
                        <a:pt x="279" y="62"/>
                      </a:cubicBezTo>
                      <a:lnTo>
                        <a:pt x="279" y="31"/>
                      </a:lnTo>
                      <a:lnTo>
                        <a:pt x="279" y="31"/>
                      </a:lnTo>
                      <a:lnTo>
                        <a:pt x="279" y="31"/>
                      </a:lnTo>
                      <a:cubicBezTo>
                        <a:pt x="248" y="31"/>
                        <a:pt x="248" y="0"/>
                        <a:pt x="248" y="0"/>
                      </a:cubicBezTo>
                      <a:lnTo>
                        <a:pt x="248" y="0"/>
                      </a:lnTo>
                      <a:lnTo>
                        <a:pt x="216" y="0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55" y="31"/>
                        <a:pt x="155" y="31"/>
                        <a:pt x="155" y="31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24" y="0"/>
                        <a:pt x="124" y="0"/>
                        <a:pt x="93" y="31"/>
                      </a:cubicBezTo>
                      <a:lnTo>
                        <a:pt x="62" y="31"/>
                      </a:lnTo>
                      <a:cubicBezTo>
                        <a:pt x="62" y="248"/>
                        <a:pt x="62" y="248"/>
                        <a:pt x="62" y="248"/>
                      </a:cubicBezTo>
                      <a:cubicBezTo>
                        <a:pt x="0" y="248"/>
                        <a:pt x="0" y="248"/>
                        <a:pt x="0" y="248"/>
                      </a:cubicBezTo>
                      <a:cubicBezTo>
                        <a:pt x="0" y="403"/>
                        <a:pt x="0" y="403"/>
                        <a:pt x="0" y="403"/>
                      </a:cubicBezTo>
                      <a:lnTo>
                        <a:pt x="0" y="403"/>
                      </a:lnTo>
                      <a:lnTo>
                        <a:pt x="0" y="403"/>
                      </a:lnTo>
                      <a:cubicBezTo>
                        <a:pt x="31" y="434"/>
                        <a:pt x="31" y="434"/>
                        <a:pt x="31" y="46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7" name="Freeform 2"/>
                <p:cNvSpPr>
                  <a:spLocks noChangeArrowheads="1"/>
                </p:cNvSpPr>
                <p:nvPr/>
              </p:nvSpPr>
              <p:spPr bwMode="auto">
                <a:xfrm>
                  <a:off x="3902075" y="2740025"/>
                  <a:ext cx="1588" cy="11113"/>
                </a:xfrm>
                <a:custGeom>
                  <a:avLst/>
                  <a:gdLst>
                    <a:gd name="T0" fmla="*/ 0 w 1"/>
                    <a:gd name="T1" fmla="*/ 31 h 32"/>
                    <a:gd name="T2" fmla="*/ 0 w 1"/>
                    <a:gd name="T3" fmla="*/ 31 h 32"/>
                    <a:gd name="T4" fmla="*/ 0 w 1"/>
                    <a:gd name="T5" fmla="*/ 31 h 32"/>
                    <a:gd name="T6" fmla="*/ 0 w 1"/>
                    <a:gd name="T7" fmla="*/ 0 h 32"/>
                    <a:gd name="T8" fmla="*/ 0 w 1"/>
                    <a:gd name="T9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1"/>
                        <a:pt x="0" y="31"/>
                        <a:pt x="0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8" name="Freeform 3"/>
                <p:cNvSpPr>
                  <a:spLocks noChangeArrowheads="1"/>
                </p:cNvSpPr>
                <p:nvPr/>
              </p:nvSpPr>
              <p:spPr bwMode="auto">
                <a:xfrm>
                  <a:off x="3902075" y="2571750"/>
                  <a:ext cx="123825" cy="179388"/>
                </a:xfrm>
                <a:custGeom>
                  <a:avLst/>
                  <a:gdLst>
                    <a:gd name="T0" fmla="*/ 62 w 342"/>
                    <a:gd name="T1" fmla="*/ 496 h 497"/>
                    <a:gd name="T2" fmla="*/ 93 w 342"/>
                    <a:gd name="T3" fmla="*/ 465 h 497"/>
                    <a:gd name="T4" fmla="*/ 124 w 342"/>
                    <a:gd name="T5" fmla="*/ 465 h 497"/>
                    <a:gd name="T6" fmla="*/ 124 w 342"/>
                    <a:gd name="T7" fmla="*/ 465 h 497"/>
                    <a:gd name="T8" fmla="*/ 124 w 342"/>
                    <a:gd name="T9" fmla="*/ 465 h 497"/>
                    <a:gd name="T10" fmla="*/ 186 w 342"/>
                    <a:gd name="T11" fmla="*/ 465 h 497"/>
                    <a:gd name="T12" fmla="*/ 217 w 342"/>
                    <a:gd name="T13" fmla="*/ 434 h 497"/>
                    <a:gd name="T14" fmla="*/ 217 w 342"/>
                    <a:gd name="T15" fmla="*/ 372 h 497"/>
                    <a:gd name="T16" fmla="*/ 217 w 342"/>
                    <a:gd name="T17" fmla="*/ 310 h 497"/>
                    <a:gd name="T18" fmla="*/ 248 w 342"/>
                    <a:gd name="T19" fmla="*/ 310 h 497"/>
                    <a:gd name="T20" fmla="*/ 248 w 342"/>
                    <a:gd name="T21" fmla="*/ 279 h 497"/>
                    <a:gd name="T22" fmla="*/ 279 w 342"/>
                    <a:gd name="T23" fmla="*/ 248 h 497"/>
                    <a:gd name="T24" fmla="*/ 279 w 342"/>
                    <a:gd name="T25" fmla="*/ 248 h 497"/>
                    <a:gd name="T26" fmla="*/ 310 w 342"/>
                    <a:gd name="T27" fmla="*/ 155 h 497"/>
                    <a:gd name="T28" fmla="*/ 341 w 342"/>
                    <a:gd name="T29" fmla="*/ 31 h 497"/>
                    <a:gd name="T30" fmla="*/ 310 w 342"/>
                    <a:gd name="T31" fmla="*/ 0 h 497"/>
                    <a:gd name="T32" fmla="*/ 279 w 342"/>
                    <a:gd name="T33" fmla="*/ 0 h 497"/>
                    <a:gd name="T34" fmla="*/ 248 w 342"/>
                    <a:gd name="T35" fmla="*/ 93 h 497"/>
                    <a:gd name="T36" fmla="*/ 248 w 342"/>
                    <a:gd name="T37" fmla="*/ 124 h 497"/>
                    <a:gd name="T38" fmla="*/ 186 w 342"/>
                    <a:gd name="T39" fmla="*/ 186 h 497"/>
                    <a:gd name="T40" fmla="*/ 186 w 342"/>
                    <a:gd name="T41" fmla="*/ 124 h 497"/>
                    <a:gd name="T42" fmla="*/ 155 w 342"/>
                    <a:gd name="T43" fmla="*/ 124 h 497"/>
                    <a:gd name="T44" fmla="*/ 155 w 342"/>
                    <a:gd name="T45" fmla="*/ 186 h 497"/>
                    <a:gd name="T46" fmla="*/ 155 w 342"/>
                    <a:gd name="T47" fmla="*/ 186 h 497"/>
                    <a:gd name="T48" fmla="*/ 155 w 342"/>
                    <a:gd name="T49" fmla="*/ 248 h 497"/>
                    <a:gd name="T50" fmla="*/ 155 w 342"/>
                    <a:gd name="T51" fmla="*/ 310 h 497"/>
                    <a:gd name="T52" fmla="*/ 124 w 342"/>
                    <a:gd name="T53" fmla="*/ 403 h 497"/>
                    <a:gd name="T54" fmla="*/ 124 w 342"/>
                    <a:gd name="T55" fmla="*/ 403 h 497"/>
                    <a:gd name="T56" fmla="*/ 93 w 342"/>
                    <a:gd name="T57" fmla="*/ 403 h 497"/>
                    <a:gd name="T58" fmla="*/ 62 w 342"/>
                    <a:gd name="T59" fmla="*/ 403 h 497"/>
                    <a:gd name="T60" fmla="*/ 62 w 342"/>
                    <a:gd name="T61" fmla="*/ 403 h 497"/>
                    <a:gd name="T62" fmla="*/ 31 w 342"/>
                    <a:gd name="T63" fmla="*/ 403 h 497"/>
                    <a:gd name="T64" fmla="*/ 31 w 342"/>
                    <a:gd name="T65" fmla="*/ 434 h 497"/>
                    <a:gd name="T66" fmla="*/ 62 w 342"/>
                    <a:gd name="T67" fmla="*/ 465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2" h="497">
                      <a:moveTo>
                        <a:pt x="62" y="496"/>
                      </a:moveTo>
                      <a:lnTo>
                        <a:pt x="62" y="496"/>
                      </a:lnTo>
                      <a:cubicBezTo>
                        <a:pt x="62" y="465"/>
                        <a:pt x="62" y="465"/>
                        <a:pt x="62" y="465"/>
                      </a:cubicBezTo>
                      <a:cubicBezTo>
                        <a:pt x="93" y="465"/>
                        <a:pt x="93" y="465"/>
                        <a:pt x="93" y="465"/>
                      </a:cubicBezTo>
                      <a:lnTo>
                        <a:pt x="93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cubicBezTo>
                        <a:pt x="155" y="465"/>
                        <a:pt x="155" y="465"/>
                        <a:pt x="155" y="465"/>
                      </a:cubicBezTo>
                      <a:lnTo>
                        <a:pt x="186" y="465"/>
                      </a:lnTo>
                      <a:lnTo>
                        <a:pt x="186" y="434"/>
                      </a:lnTo>
                      <a:lnTo>
                        <a:pt x="217" y="434"/>
                      </a:lnTo>
                      <a:lnTo>
                        <a:pt x="217" y="403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cubicBezTo>
                        <a:pt x="217" y="341"/>
                        <a:pt x="217" y="341"/>
                        <a:pt x="217" y="310"/>
                      </a:cubicBezTo>
                      <a:cubicBezTo>
                        <a:pt x="248" y="310"/>
                        <a:pt x="248" y="310"/>
                        <a:pt x="248" y="310"/>
                      </a:cubicBezTo>
                      <a:lnTo>
                        <a:pt x="248" y="310"/>
                      </a:lnTo>
                      <a:cubicBezTo>
                        <a:pt x="248" y="310"/>
                        <a:pt x="248" y="310"/>
                        <a:pt x="248" y="279"/>
                      </a:cubicBezTo>
                      <a:lnTo>
                        <a:pt x="248" y="279"/>
                      </a:lnTo>
                      <a:cubicBezTo>
                        <a:pt x="248" y="279"/>
                        <a:pt x="248" y="248"/>
                        <a:pt x="279" y="248"/>
                      </a:cubicBezTo>
                      <a:lnTo>
                        <a:pt x="279" y="248"/>
                      </a:lnTo>
                      <a:lnTo>
                        <a:pt x="279" y="248"/>
                      </a:lnTo>
                      <a:lnTo>
                        <a:pt x="279" y="248"/>
                      </a:lnTo>
                      <a:lnTo>
                        <a:pt x="279" y="217"/>
                      </a:lnTo>
                      <a:cubicBezTo>
                        <a:pt x="310" y="186"/>
                        <a:pt x="310" y="155"/>
                        <a:pt x="310" y="155"/>
                      </a:cubicBezTo>
                      <a:cubicBezTo>
                        <a:pt x="310" y="93"/>
                        <a:pt x="310" y="62"/>
                        <a:pt x="341" y="31"/>
                      </a:cubicBezTo>
                      <a:lnTo>
                        <a:pt x="341" y="31"/>
                      </a:lnTo>
                      <a:cubicBezTo>
                        <a:pt x="341" y="31"/>
                        <a:pt x="341" y="0"/>
                        <a:pt x="310" y="0"/>
                      </a:cubicBezTo>
                      <a:lnTo>
                        <a:pt x="310" y="0"/>
                      </a:lnTo>
                      <a:lnTo>
                        <a:pt x="279" y="0"/>
                      </a:lnTo>
                      <a:lnTo>
                        <a:pt x="279" y="0"/>
                      </a:lnTo>
                      <a:cubicBezTo>
                        <a:pt x="248" y="62"/>
                        <a:pt x="248" y="62"/>
                        <a:pt x="248" y="62"/>
                      </a:cubicBezTo>
                      <a:cubicBezTo>
                        <a:pt x="248" y="93"/>
                        <a:pt x="248" y="93"/>
                        <a:pt x="248" y="93"/>
                      </a:cubicBezTo>
                      <a:lnTo>
                        <a:pt x="248" y="93"/>
                      </a:lnTo>
                      <a:cubicBezTo>
                        <a:pt x="248" y="124"/>
                        <a:pt x="248" y="124"/>
                        <a:pt x="248" y="124"/>
                      </a:cubicBezTo>
                      <a:cubicBezTo>
                        <a:pt x="217" y="124"/>
                        <a:pt x="217" y="124"/>
                        <a:pt x="217" y="124"/>
                      </a:cubicBezTo>
                      <a:cubicBezTo>
                        <a:pt x="186" y="186"/>
                        <a:pt x="186" y="186"/>
                        <a:pt x="186" y="186"/>
                      </a:cubicBezTo>
                      <a:cubicBezTo>
                        <a:pt x="217" y="124"/>
                        <a:pt x="217" y="124"/>
                        <a:pt x="217" y="124"/>
                      </a:cubicBezTo>
                      <a:cubicBezTo>
                        <a:pt x="186" y="124"/>
                        <a:pt x="186" y="124"/>
                        <a:pt x="186" y="124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55" y="155"/>
                        <a:pt x="155" y="155"/>
                        <a:pt x="155" y="186"/>
                      </a:cubicBezTo>
                      <a:lnTo>
                        <a:pt x="155" y="186"/>
                      </a:lnTo>
                      <a:lnTo>
                        <a:pt x="155" y="186"/>
                      </a:lnTo>
                      <a:cubicBezTo>
                        <a:pt x="155" y="186"/>
                        <a:pt x="155" y="217"/>
                        <a:pt x="124" y="217"/>
                      </a:cubicBezTo>
                      <a:cubicBezTo>
                        <a:pt x="155" y="217"/>
                        <a:pt x="155" y="248"/>
                        <a:pt x="155" y="248"/>
                      </a:cubicBezTo>
                      <a:cubicBezTo>
                        <a:pt x="155" y="248"/>
                        <a:pt x="155" y="248"/>
                        <a:pt x="155" y="279"/>
                      </a:cubicBezTo>
                      <a:lnTo>
                        <a:pt x="155" y="310"/>
                      </a:lnTo>
                      <a:lnTo>
                        <a:pt x="155" y="341"/>
                      </a:lnTo>
                      <a:cubicBezTo>
                        <a:pt x="155" y="372"/>
                        <a:pt x="124" y="372"/>
                        <a:pt x="124" y="403"/>
                      </a:cubicBezTo>
                      <a:lnTo>
                        <a:pt x="124" y="403"/>
                      </a:lnTo>
                      <a:lnTo>
                        <a:pt x="124" y="403"/>
                      </a:lnTo>
                      <a:cubicBezTo>
                        <a:pt x="93" y="403"/>
                        <a:pt x="93" y="403"/>
                        <a:pt x="93" y="403"/>
                      </a:cubicBezTo>
                      <a:lnTo>
                        <a:pt x="93" y="403"/>
                      </a:lnTo>
                      <a:cubicBezTo>
                        <a:pt x="62" y="403"/>
                        <a:pt x="62" y="403"/>
                        <a:pt x="62" y="403"/>
                      </a:cubicBezTo>
                      <a:lnTo>
                        <a:pt x="62" y="403"/>
                      </a:lnTo>
                      <a:lnTo>
                        <a:pt x="62" y="403"/>
                      </a:lnTo>
                      <a:lnTo>
                        <a:pt x="62" y="403"/>
                      </a:lnTo>
                      <a:lnTo>
                        <a:pt x="62" y="403"/>
                      </a:lnTo>
                      <a:lnTo>
                        <a:pt x="31" y="403"/>
                      </a:lnTo>
                      <a:cubicBezTo>
                        <a:pt x="0" y="403"/>
                        <a:pt x="0" y="403"/>
                        <a:pt x="0" y="403"/>
                      </a:cubicBezTo>
                      <a:cubicBezTo>
                        <a:pt x="31" y="434"/>
                        <a:pt x="31" y="434"/>
                        <a:pt x="31" y="434"/>
                      </a:cubicBezTo>
                      <a:cubicBezTo>
                        <a:pt x="31" y="496"/>
                        <a:pt x="31" y="496"/>
                        <a:pt x="31" y="496"/>
                      </a:cubicBezTo>
                      <a:cubicBezTo>
                        <a:pt x="62" y="465"/>
                        <a:pt x="62" y="465"/>
                        <a:pt x="62" y="465"/>
                      </a:cubicBezTo>
                      <a:lnTo>
                        <a:pt x="62" y="496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9" name="Freeform 4"/>
                <p:cNvSpPr>
                  <a:spLocks noChangeArrowheads="1"/>
                </p:cNvSpPr>
                <p:nvPr/>
              </p:nvSpPr>
              <p:spPr bwMode="auto">
                <a:xfrm>
                  <a:off x="3870325" y="2616200"/>
                  <a:ext cx="11113" cy="1588"/>
                </a:xfrm>
                <a:custGeom>
                  <a:avLst/>
                  <a:gdLst>
                    <a:gd name="T0" fmla="*/ 32 w 33"/>
                    <a:gd name="T1" fmla="*/ 0 h 1"/>
                    <a:gd name="T2" fmla="*/ 32 w 33"/>
                    <a:gd name="T3" fmla="*/ 0 h 1"/>
                    <a:gd name="T4" fmla="*/ 0 w 33"/>
                    <a:gd name="T5" fmla="*/ 0 h 1"/>
                    <a:gd name="T6" fmla="*/ 0 w 33"/>
                    <a:gd name="T7" fmla="*/ 0 h 1"/>
                    <a:gd name="T8" fmla="*/ 32 w 3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32" y="0"/>
                        <a:pt x="32" y="0"/>
                        <a:pt x="3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30" name="Freeform 5"/>
                <p:cNvSpPr>
                  <a:spLocks noChangeArrowheads="1"/>
                </p:cNvSpPr>
                <p:nvPr/>
              </p:nvSpPr>
              <p:spPr bwMode="auto">
                <a:xfrm>
                  <a:off x="3679825" y="2114550"/>
                  <a:ext cx="290513" cy="246063"/>
                </a:xfrm>
                <a:custGeom>
                  <a:avLst/>
                  <a:gdLst>
                    <a:gd name="T0" fmla="*/ 341 w 806"/>
                    <a:gd name="T1" fmla="*/ 588 h 683"/>
                    <a:gd name="T2" fmla="*/ 341 w 806"/>
                    <a:gd name="T3" fmla="*/ 619 h 683"/>
                    <a:gd name="T4" fmla="*/ 403 w 806"/>
                    <a:gd name="T5" fmla="*/ 619 h 683"/>
                    <a:gd name="T6" fmla="*/ 403 w 806"/>
                    <a:gd name="T7" fmla="*/ 619 h 683"/>
                    <a:gd name="T8" fmla="*/ 435 w 806"/>
                    <a:gd name="T9" fmla="*/ 619 h 683"/>
                    <a:gd name="T10" fmla="*/ 465 w 806"/>
                    <a:gd name="T11" fmla="*/ 650 h 683"/>
                    <a:gd name="T12" fmla="*/ 496 w 806"/>
                    <a:gd name="T13" fmla="*/ 619 h 683"/>
                    <a:gd name="T14" fmla="*/ 527 w 806"/>
                    <a:gd name="T15" fmla="*/ 588 h 683"/>
                    <a:gd name="T16" fmla="*/ 619 w 806"/>
                    <a:gd name="T17" fmla="*/ 619 h 683"/>
                    <a:gd name="T18" fmla="*/ 619 w 806"/>
                    <a:gd name="T19" fmla="*/ 619 h 683"/>
                    <a:gd name="T20" fmla="*/ 650 w 806"/>
                    <a:gd name="T21" fmla="*/ 588 h 683"/>
                    <a:gd name="T22" fmla="*/ 681 w 806"/>
                    <a:gd name="T23" fmla="*/ 588 h 683"/>
                    <a:gd name="T24" fmla="*/ 681 w 806"/>
                    <a:gd name="T25" fmla="*/ 558 h 683"/>
                    <a:gd name="T26" fmla="*/ 681 w 806"/>
                    <a:gd name="T27" fmla="*/ 526 h 683"/>
                    <a:gd name="T28" fmla="*/ 743 w 806"/>
                    <a:gd name="T29" fmla="*/ 465 h 683"/>
                    <a:gd name="T30" fmla="*/ 774 w 806"/>
                    <a:gd name="T31" fmla="*/ 403 h 683"/>
                    <a:gd name="T32" fmla="*/ 805 w 806"/>
                    <a:gd name="T33" fmla="*/ 372 h 683"/>
                    <a:gd name="T34" fmla="*/ 805 w 806"/>
                    <a:gd name="T35" fmla="*/ 187 h 683"/>
                    <a:gd name="T36" fmla="*/ 774 w 806"/>
                    <a:gd name="T37" fmla="*/ 155 h 683"/>
                    <a:gd name="T38" fmla="*/ 774 w 806"/>
                    <a:gd name="T39" fmla="*/ 93 h 683"/>
                    <a:gd name="T40" fmla="*/ 774 w 806"/>
                    <a:gd name="T41" fmla="*/ 93 h 683"/>
                    <a:gd name="T42" fmla="*/ 743 w 806"/>
                    <a:gd name="T43" fmla="*/ 63 h 683"/>
                    <a:gd name="T44" fmla="*/ 743 w 806"/>
                    <a:gd name="T45" fmla="*/ 63 h 683"/>
                    <a:gd name="T46" fmla="*/ 681 w 806"/>
                    <a:gd name="T47" fmla="*/ 31 h 683"/>
                    <a:gd name="T48" fmla="*/ 619 w 806"/>
                    <a:gd name="T49" fmla="*/ 0 h 683"/>
                    <a:gd name="T50" fmla="*/ 559 w 806"/>
                    <a:gd name="T51" fmla="*/ 63 h 683"/>
                    <a:gd name="T52" fmla="*/ 341 w 806"/>
                    <a:gd name="T53" fmla="*/ 217 h 683"/>
                    <a:gd name="T54" fmla="*/ 279 w 806"/>
                    <a:gd name="T55" fmla="*/ 279 h 683"/>
                    <a:gd name="T56" fmla="*/ 217 w 806"/>
                    <a:gd name="T57" fmla="*/ 372 h 683"/>
                    <a:gd name="T58" fmla="*/ 217 w 806"/>
                    <a:gd name="T59" fmla="*/ 403 h 683"/>
                    <a:gd name="T60" fmla="*/ 187 w 806"/>
                    <a:gd name="T61" fmla="*/ 496 h 683"/>
                    <a:gd name="T62" fmla="*/ 124 w 806"/>
                    <a:gd name="T63" fmla="*/ 526 h 683"/>
                    <a:gd name="T64" fmla="*/ 63 w 806"/>
                    <a:gd name="T65" fmla="*/ 526 h 683"/>
                    <a:gd name="T66" fmla="*/ 31 w 806"/>
                    <a:gd name="T67" fmla="*/ 526 h 683"/>
                    <a:gd name="T68" fmla="*/ 0 w 806"/>
                    <a:gd name="T69" fmla="*/ 558 h 683"/>
                    <a:gd name="T70" fmla="*/ 0 w 806"/>
                    <a:gd name="T71" fmla="*/ 558 h 683"/>
                    <a:gd name="T72" fmla="*/ 0 w 806"/>
                    <a:gd name="T73" fmla="*/ 588 h 683"/>
                    <a:gd name="T74" fmla="*/ 31 w 806"/>
                    <a:gd name="T75" fmla="*/ 619 h 683"/>
                    <a:gd name="T76" fmla="*/ 31 w 806"/>
                    <a:gd name="T77" fmla="*/ 650 h 683"/>
                    <a:gd name="T78" fmla="*/ 31 w 806"/>
                    <a:gd name="T79" fmla="*/ 650 h 683"/>
                    <a:gd name="T80" fmla="*/ 63 w 806"/>
                    <a:gd name="T81" fmla="*/ 650 h 683"/>
                    <a:gd name="T82" fmla="*/ 93 w 806"/>
                    <a:gd name="T83" fmla="*/ 650 h 683"/>
                    <a:gd name="T84" fmla="*/ 93 w 806"/>
                    <a:gd name="T85" fmla="*/ 682 h 683"/>
                    <a:gd name="T86" fmla="*/ 124 w 806"/>
                    <a:gd name="T87" fmla="*/ 650 h 683"/>
                    <a:gd name="T88" fmla="*/ 155 w 806"/>
                    <a:gd name="T89" fmla="*/ 650 h 683"/>
                    <a:gd name="T90" fmla="*/ 155 w 806"/>
                    <a:gd name="T91" fmla="*/ 650 h 683"/>
                    <a:gd name="T92" fmla="*/ 187 w 806"/>
                    <a:gd name="T93" fmla="*/ 588 h 683"/>
                    <a:gd name="T94" fmla="*/ 248 w 806"/>
                    <a:gd name="T95" fmla="*/ 588 h 683"/>
                    <a:gd name="T96" fmla="*/ 279 w 806"/>
                    <a:gd name="T97" fmla="*/ 588 h 683"/>
                    <a:gd name="T98" fmla="*/ 279 w 806"/>
                    <a:gd name="T99" fmla="*/ 588 h 683"/>
                    <a:gd name="T100" fmla="*/ 311 w 806"/>
                    <a:gd name="T101" fmla="*/ 588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06" h="683">
                      <a:moveTo>
                        <a:pt x="341" y="588"/>
                      </a:moveTo>
                      <a:lnTo>
                        <a:pt x="341" y="588"/>
                      </a:lnTo>
                      <a:lnTo>
                        <a:pt x="341" y="619"/>
                      </a:lnTo>
                      <a:lnTo>
                        <a:pt x="341" y="619"/>
                      </a:lnTo>
                      <a:lnTo>
                        <a:pt x="341" y="619"/>
                      </a:lnTo>
                      <a:cubicBezTo>
                        <a:pt x="372" y="619"/>
                        <a:pt x="372" y="619"/>
                        <a:pt x="403" y="619"/>
                      </a:cubicBezTo>
                      <a:lnTo>
                        <a:pt x="403" y="619"/>
                      </a:lnTo>
                      <a:lnTo>
                        <a:pt x="403" y="619"/>
                      </a:lnTo>
                      <a:cubicBezTo>
                        <a:pt x="403" y="619"/>
                        <a:pt x="403" y="619"/>
                        <a:pt x="435" y="619"/>
                      </a:cubicBezTo>
                      <a:lnTo>
                        <a:pt x="435" y="619"/>
                      </a:lnTo>
                      <a:cubicBezTo>
                        <a:pt x="435" y="650"/>
                        <a:pt x="465" y="650"/>
                        <a:pt x="465" y="650"/>
                      </a:cubicBezTo>
                      <a:lnTo>
                        <a:pt x="465" y="650"/>
                      </a:lnTo>
                      <a:cubicBezTo>
                        <a:pt x="465" y="650"/>
                        <a:pt x="496" y="650"/>
                        <a:pt x="496" y="619"/>
                      </a:cubicBezTo>
                      <a:lnTo>
                        <a:pt x="496" y="619"/>
                      </a:lnTo>
                      <a:cubicBezTo>
                        <a:pt x="496" y="619"/>
                        <a:pt x="496" y="619"/>
                        <a:pt x="527" y="619"/>
                      </a:cubicBezTo>
                      <a:cubicBezTo>
                        <a:pt x="527" y="619"/>
                        <a:pt x="527" y="619"/>
                        <a:pt x="527" y="588"/>
                      </a:cubicBezTo>
                      <a:cubicBezTo>
                        <a:pt x="559" y="588"/>
                        <a:pt x="558" y="588"/>
                        <a:pt x="588" y="588"/>
                      </a:cubicBezTo>
                      <a:lnTo>
                        <a:pt x="619" y="619"/>
                      </a:lnTo>
                      <a:lnTo>
                        <a:pt x="619" y="619"/>
                      </a:lnTo>
                      <a:lnTo>
                        <a:pt x="619" y="619"/>
                      </a:lnTo>
                      <a:lnTo>
                        <a:pt x="619" y="619"/>
                      </a:lnTo>
                      <a:cubicBezTo>
                        <a:pt x="619" y="619"/>
                        <a:pt x="650" y="619"/>
                        <a:pt x="650" y="588"/>
                      </a:cubicBezTo>
                      <a:lnTo>
                        <a:pt x="681" y="588"/>
                      </a:lnTo>
                      <a:lnTo>
                        <a:pt x="681" y="588"/>
                      </a:lnTo>
                      <a:lnTo>
                        <a:pt x="681" y="558"/>
                      </a:lnTo>
                      <a:lnTo>
                        <a:pt x="681" y="558"/>
                      </a:lnTo>
                      <a:cubicBezTo>
                        <a:pt x="681" y="496"/>
                        <a:pt x="681" y="496"/>
                        <a:pt x="681" y="496"/>
                      </a:cubicBezTo>
                      <a:cubicBezTo>
                        <a:pt x="681" y="526"/>
                        <a:pt x="681" y="526"/>
                        <a:pt x="681" y="526"/>
                      </a:cubicBezTo>
                      <a:cubicBezTo>
                        <a:pt x="681" y="496"/>
                        <a:pt x="712" y="465"/>
                        <a:pt x="743" y="465"/>
                      </a:cubicBezTo>
                      <a:lnTo>
                        <a:pt x="743" y="465"/>
                      </a:lnTo>
                      <a:cubicBezTo>
                        <a:pt x="743" y="435"/>
                        <a:pt x="774" y="435"/>
                        <a:pt x="774" y="435"/>
                      </a:cubicBezTo>
                      <a:lnTo>
                        <a:pt x="774" y="403"/>
                      </a:lnTo>
                      <a:lnTo>
                        <a:pt x="774" y="403"/>
                      </a:lnTo>
                      <a:cubicBezTo>
                        <a:pt x="774" y="403"/>
                        <a:pt x="805" y="403"/>
                        <a:pt x="805" y="372"/>
                      </a:cubicBezTo>
                      <a:cubicBezTo>
                        <a:pt x="805" y="341"/>
                        <a:pt x="805" y="311"/>
                        <a:pt x="805" y="248"/>
                      </a:cubicBezTo>
                      <a:cubicBezTo>
                        <a:pt x="805" y="217"/>
                        <a:pt x="805" y="217"/>
                        <a:pt x="805" y="187"/>
                      </a:cubicBezTo>
                      <a:lnTo>
                        <a:pt x="774" y="155"/>
                      </a:lnTo>
                      <a:lnTo>
                        <a:pt x="774" y="155"/>
                      </a:lnTo>
                      <a:cubicBezTo>
                        <a:pt x="774" y="124"/>
                        <a:pt x="774" y="124"/>
                        <a:pt x="774" y="93"/>
                      </a:cubicBezTo>
                      <a:lnTo>
                        <a:pt x="774" y="93"/>
                      </a:lnTo>
                      <a:lnTo>
                        <a:pt x="774" y="93"/>
                      </a:lnTo>
                      <a:lnTo>
                        <a:pt x="774" y="93"/>
                      </a:lnTo>
                      <a:cubicBezTo>
                        <a:pt x="774" y="93"/>
                        <a:pt x="774" y="93"/>
                        <a:pt x="774" y="63"/>
                      </a:cubicBezTo>
                      <a:cubicBezTo>
                        <a:pt x="743" y="63"/>
                        <a:pt x="743" y="63"/>
                        <a:pt x="743" y="63"/>
                      </a:cubicBezTo>
                      <a:lnTo>
                        <a:pt x="743" y="63"/>
                      </a:lnTo>
                      <a:lnTo>
                        <a:pt x="743" y="63"/>
                      </a:lnTo>
                      <a:cubicBezTo>
                        <a:pt x="712" y="63"/>
                        <a:pt x="712" y="63"/>
                        <a:pt x="712" y="63"/>
                      </a:cubicBezTo>
                      <a:lnTo>
                        <a:pt x="681" y="31"/>
                      </a:lnTo>
                      <a:cubicBezTo>
                        <a:pt x="681" y="31"/>
                        <a:pt x="650" y="31"/>
                        <a:pt x="650" y="0"/>
                      </a:cubicBezTo>
                      <a:lnTo>
                        <a:pt x="619" y="0"/>
                      </a:lnTo>
                      <a:cubicBezTo>
                        <a:pt x="559" y="63"/>
                        <a:pt x="559" y="63"/>
                        <a:pt x="559" y="63"/>
                      </a:cubicBezTo>
                      <a:lnTo>
                        <a:pt x="559" y="63"/>
                      </a:lnTo>
                      <a:cubicBezTo>
                        <a:pt x="527" y="63"/>
                        <a:pt x="403" y="155"/>
                        <a:pt x="403" y="155"/>
                      </a:cubicBezTo>
                      <a:cubicBezTo>
                        <a:pt x="372" y="187"/>
                        <a:pt x="372" y="187"/>
                        <a:pt x="341" y="217"/>
                      </a:cubicBezTo>
                      <a:lnTo>
                        <a:pt x="341" y="217"/>
                      </a:lnTo>
                      <a:cubicBezTo>
                        <a:pt x="311" y="248"/>
                        <a:pt x="279" y="279"/>
                        <a:pt x="279" y="279"/>
                      </a:cubicBezTo>
                      <a:cubicBezTo>
                        <a:pt x="248" y="279"/>
                        <a:pt x="217" y="279"/>
                        <a:pt x="217" y="279"/>
                      </a:cubicBezTo>
                      <a:cubicBezTo>
                        <a:pt x="217" y="311"/>
                        <a:pt x="217" y="341"/>
                        <a:pt x="217" y="372"/>
                      </a:cubicBezTo>
                      <a:lnTo>
                        <a:pt x="217" y="403"/>
                      </a:lnTo>
                      <a:lnTo>
                        <a:pt x="217" y="403"/>
                      </a:lnTo>
                      <a:cubicBezTo>
                        <a:pt x="187" y="465"/>
                        <a:pt x="187" y="496"/>
                        <a:pt x="187" y="496"/>
                      </a:cubicBezTo>
                      <a:lnTo>
                        <a:pt x="187" y="496"/>
                      </a:lnTo>
                      <a:cubicBezTo>
                        <a:pt x="155" y="526"/>
                        <a:pt x="155" y="526"/>
                        <a:pt x="124" y="526"/>
                      </a:cubicBezTo>
                      <a:lnTo>
                        <a:pt x="124" y="526"/>
                      </a:lnTo>
                      <a:cubicBezTo>
                        <a:pt x="124" y="526"/>
                        <a:pt x="124" y="526"/>
                        <a:pt x="93" y="526"/>
                      </a:cubicBezTo>
                      <a:cubicBezTo>
                        <a:pt x="93" y="526"/>
                        <a:pt x="93" y="526"/>
                        <a:pt x="63" y="526"/>
                      </a:cubicBezTo>
                      <a:lnTo>
                        <a:pt x="63" y="526"/>
                      </a:lnTo>
                      <a:lnTo>
                        <a:pt x="31" y="526"/>
                      </a:lnTo>
                      <a:cubicBezTo>
                        <a:pt x="31" y="526"/>
                        <a:pt x="31" y="526"/>
                        <a:pt x="31" y="558"/>
                      </a:cubicBezTo>
                      <a:cubicBezTo>
                        <a:pt x="31" y="558"/>
                        <a:pt x="31" y="558"/>
                        <a:pt x="0" y="558"/>
                      </a:cubicBezTo>
                      <a:lnTo>
                        <a:pt x="0" y="558"/>
                      </a:lnTo>
                      <a:lnTo>
                        <a:pt x="0" y="558"/>
                      </a:lnTo>
                      <a:lnTo>
                        <a:pt x="0" y="588"/>
                      </a:lnTo>
                      <a:lnTo>
                        <a:pt x="0" y="588"/>
                      </a:lnTo>
                      <a:lnTo>
                        <a:pt x="31" y="588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cubicBezTo>
                        <a:pt x="31" y="619"/>
                        <a:pt x="31" y="619"/>
                        <a:pt x="31" y="650"/>
                      </a:cubicBezTo>
                      <a:lnTo>
                        <a:pt x="31" y="650"/>
                      </a:lnTo>
                      <a:lnTo>
                        <a:pt x="31" y="650"/>
                      </a:lnTo>
                      <a:lnTo>
                        <a:pt x="31" y="650"/>
                      </a:lnTo>
                      <a:cubicBezTo>
                        <a:pt x="63" y="650"/>
                        <a:pt x="63" y="650"/>
                        <a:pt x="63" y="650"/>
                      </a:cubicBezTo>
                      <a:lnTo>
                        <a:pt x="63" y="650"/>
                      </a:lnTo>
                      <a:cubicBezTo>
                        <a:pt x="93" y="650"/>
                        <a:pt x="93" y="650"/>
                        <a:pt x="93" y="650"/>
                      </a:cubicBezTo>
                      <a:cubicBezTo>
                        <a:pt x="93" y="650"/>
                        <a:pt x="93" y="650"/>
                        <a:pt x="93" y="682"/>
                      </a:cubicBezTo>
                      <a:lnTo>
                        <a:pt x="93" y="682"/>
                      </a:lnTo>
                      <a:lnTo>
                        <a:pt x="124" y="650"/>
                      </a:lnTo>
                      <a:lnTo>
                        <a:pt x="124" y="650"/>
                      </a:lnTo>
                      <a:lnTo>
                        <a:pt x="124" y="682"/>
                      </a:lnTo>
                      <a:cubicBezTo>
                        <a:pt x="155" y="650"/>
                        <a:pt x="155" y="650"/>
                        <a:pt x="155" y="650"/>
                      </a:cubicBezTo>
                      <a:lnTo>
                        <a:pt x="155" y="650"/>
                      </a:lnTo>
                      <a:lnTo>
                        <a:pt x="155" y="650"/>
                      </a:lnTo>
                      <a:cubicBezTo>
                        <a:pt x="155" y="619"/>
                        <a:pt x="187" y="588"/>
                        <a:pt x="187" y="588"/>
                      </a:cubicBezTo>
                      <a:lnTo>
                        <a:pt x="187" y="588"/>
                      </a:lnTo>
                      <a:cubicBezTo>
                        <a:pt x="217" y="588"/>
                        <a:pt x="217" y="588"/>
                        <a:pt x="248" y="588"/>
                      </a:cubicBezTo>
                      <a:lnTo>
                        <a:pt x="248" y="588"/>
                      </a:lnTo>
                      <a:cubicBezTo>
                        <a:pt x="248" y="588"/>
                        <a:pt x="248" y="588"/>
                        <a:pt x="279" y="588"/>
                      </a:cubicBezTo>
                      <a:lnTo>
                        <a:pt x="279" y="588"/>
                      </a:lnTo>
                      <a:lnTo>
                        <a:pt x="279" y="588"/>
                      </a:lnTo>
                      <a:lnTo>
                        <a:pt x="279" y="588"/>
                      </a:lnTo>
                      <a:lnTo>
                        <a:pt x="279" y="588"/>
                      </a:lnTo>
                      <a:cubicBezTo>
                        <a:pt x="311" y="588"/>
                        <a:pt x="311" y="588"/>
                        <a:pt x="311" y="588"/>
                      </a:cubicBezTo>
                      <a:cubicBezTo>
                        <a:pt x="311" y="588"/>
                        <a:pt x="311" y="588"/>
                        <a:pt x="341" y="58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31" name="Freeform 6"/>
                <p:cNvSpPr>
                  <a:spLocks noChangeArrowheads="1"/>
                </p:cNvSpPr>
                <p:nvPr/>
              </p:nvSpPr>
              <p:spPr bwMode="auto">
                <a:xfrm>
                  <a:off x="3333750" y="2036763"/>
                  <a:ext cx="212725" cy="257175"/>
                </a:xfrm>
                <a:custGeom>
                  <a:avLst/>
                  <a:gdLst>
                    <a:gd name="T0" fmla="*/ 32 w 590"/>
                    <a:gd name="T1" fmla="*/ 404 h 714"/>
                    <a:gd name="T2" fmla="*/ 32 w 590"/>
                    <a:gd name="T3" fmla="*/ 404 h 714"/>
                    <a:gd name="T4" fmla="*/ 32 w 590"/>
                    <a:gd name="T5" fmla="*/ 434 h 714"/>
                    <a:gd name="T6" fmla="*/ 32 w 590"/>
                    <a:gd name="T7" fmla="*/ 496 h 714"/>
                    <a:gd name="T8" fmla="*/ 62 w 590"/>
                    <a:gd name="T9" fmla="*/ 528 h 714"/>
                    <a:gd name="T10" fmla="*/ 32 w 590"/>
                    <a:gd name="T11" fmla="*/ 620 h 714"/>
                    <a:gd name="T12" fmla="*/ 32 w 590"/>
                    <a:gd name="T13" fmla="*/ 620 h 714"/>
                    <a:gd name="T14" fmla="*/ 62 w 590"/>
                    <a:gd name="T15" fmla="*/ 620 h 714"/>
                    <a:gd name="T16" fmla="*/ 93 w 590"/>
                    <a:gd name="T17" fmla="*/ 620 h 714"/>
                    <a:gd name="T18" fmla="*/ 156 w 590"/>
                    <a:gd name="T19" fmla="*/ 620 h 714"/>
                    <a:gd name="T20" fmla="*/ 156 w 590"/>
                    <a:gd name="T21" fmla="*/ 652 h 714"/>
                    <a:gd name="T22" fmla="*/ 156 w 590"/>
                    <a:gd name="T23" fmla="*/ 652 h 714"/>
                    <a:gd name="T24" fmla="*/ 186 w 590"/>
                    <a:gd name="T25" fmla="*/ 682 h 714"/>
                    <a:gd name="T26" fmla="*/ 248 w 590"/>
                    <a:gd name="T27" fmla="*/ 713 h 714"/>
                    <a:gd name="T28" fmla="*/ 248 w 590"/>
                    <a:gd name="T29" fmla="*/ 682 h 714"/>
                    <a:gd name="T30" fmla="*/ 280 w 590"/>
                    <a:gd name="T31" fmla="*/ 682 h 714"/>
                    <a:gd name="T32" fmla="*/ 280 w 590"/>
                    <a:gd name="T33" fmla="*/ 682 h 714"/>
                    <a:gd name="T34" fmla="*/ 310 w 590"/>
                    <a:gd name="T35" fmla="*/ 682 h 714"/>
                    <a:gd name="T36" fmla="*/ 310 w 590"/>
                    <a:gd name="T37" fmla="*/ 682 h 714"/>
                    <a:gd name="T38" fmla="*/ 310 w 590"/>
                    <a:gd name="T39" fmla="*/ 682 h 714"/>
                    <a:gd name="T40" fmla="*/ 341 w 590"/>
                    <a:gd name="T41" fmla="*/ 682 h 714"/>
                    <a:gd name="T42" fmla="*/ 341 w 590"/>
                    <a:gd name="T43" fmla="*/ 682 h 714"/>
                    <a:gd name="T44" fmla="*/ 372 w 590"/>
                    <a:gd name="T45" fmla="*/ 682 h 714"/>
                    <a:gd name="T46" fmla="*/ 372 w 590"/>
                    <a:gd name="T47" fmla="*/ 682 h 714"/>
                    <a:gd name="T48" fmla="*/ 372 w 590"/>
                    <a:gd name="T49" fmla="*/ 682 h 714"/>
                    <a:gd name="T50" fmla="*/ 372 w 590"/>
                    <a:gd name="T51" fmla="*/ 682 h 714"/>
                    <a:gd name="T52" fmla="*/ 404 w 590"/>
                    <a:gd name="T53" fmla="*/ 682 h 714"/>
                    <a:gd name="T54" fmla="*/ 404 w 590"/>
                    <a:gd name="T55" fmla="*/ 682 h 714"/>
                    <a:gd name="T56" fmla="*/ 404 w 590"/>
                    <a:gd name="T57" fmla="*/ 682 h 714"/>
                    <a:gd name="T58" fmla="*/ 434 w 590"/>
                    <a:gd name="T59" fmla="*/ 682 h 714"/>
                    <a:gd name="T60" fmla="*/ 434 w 590"/>
                    <a:gd name="T61" fmla="*/ 682 h 714"/>
                    <a:gd name="T62" fmla="*/ 434 w 590"/>
                    <a:gd name="T63" fmla="*/ 682 h 714"/>
                    <a:gd name="T64" fmla="*/ 434 w 590"/>
                    <a:gd name="T65" fmla="*/ 682 h 714"/>
                    <a:gd name="T66" fmla="*/ 434 w 590"/>
                    <a:gd name="T67" fmla="*/ 682 h 714"/>
                    <a:gd name="T68" fmla="*/ 589 w 590"/>
                    <a:gd name="T69" fmla="*/ 682 h 714"/>
                    <a:gd name="T70" fmla="*/ 589 w 590"/>
                    <a:gd name="T71" fmla="*/ 682 h 714"/>
                    <a:gd name="T72" fmla="*/ 589 w 590"/>
                    <a:gd name="T73" fmla="*/ 652 h 714"/>
                    <a:gd name="T74" fmla="*/ 528 w 590"/>
                    <a:gd name="T75" fmla="*/ 63 h 714"/>
                    <a:gd name="T76" fmla="*/ 558 w 590"/>
                    <a:gd name="T77" fmla="*/ 63 h 714"/>
                    <a:gd name="T78" fmla="*/ 465 w 590"/>
                    <a:gd name="T79" fmla="*/ 0 h 714"/>
                    <a:gd name="T80" fmla="*/ 465 w 590"/>
                    <a:gd name="T81" fmla="*/ 63 h 714"/>
                    <a:gd name="T82" fmla="*/ 280 w 590"/>
                    <a:gd name="T83" fmla="*/ 63 h 714"/>
                    <a:gd name="T84" fmla="*/ 280 w 590"/>
                    <a:gd name="T85" fmla="*/ 217 h 714"/>
                    <a:gd name="T86" fmla="*/ 248 w 590"/>
                    <a:gd name="T87" fmla="*/ 217 h 714"/>
                    <a:gd name="T88" fmla="*/ 248 w 590"/>
                    <a:gd name="T89" fmla="*/ 248 h 714"/>
                    <a:gd name="T90" fmla="*/ 217 w 590"/>
                    <a:gd name="T91" fmla="*/ 248 h 714"/>
                    <a:gd name="T92" fmla="*/ 217 w 590"/>
                    <a:gd name="T93" fmla="*/ 280 h 714"/>
                    <a:gd name="T94" fmla="*/ 217 w 590"/>
                    <a:gd name="T95" fmla="*/ 310 h 714"/>
                    <a:gd name="T96" fmla="*/ 217 w 590"/>
                    <a:gd name="T97" fmla="*/ 310 h 714"/>
                    <a:gd name="T98" fmla="*/ 217 w 590"/>
                    <a:gd name="T99" fmla="*/ 341 h 714"/>
                    <a:gd name="T100" fmla="*/ 217 w 590"/>
                    <a:gd name="T101" fmla="*/ 341 h 714"/>
                    <a:gd name="T102" fmla="*/ 217 w 590"/>
                    <a:gd name="T103" fmla="*/ 372 h 714"/>
                    <a:gd name="T104" fmla="*/ 0 w 590"/>
                    <a:gd name="T105" fmla="*/ 372 h 714"/>
                    <a:gd name="T106" fmla="*/ 32 w 590"/>
                    <a:gd name="T107" fmla="*/ 404 h 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90" h="714">
                      <a:moveTo>
                        <a:pt x="32" y="404"/>
                      </a:moveTo>
                      <a:lnTo>
                        <a:pt x="32" y="404"/>
                      </a:lnTo>
                      <a:cubicBezTo>
                        <a:pt x="32" y="404"/>
                        <a:pt x="32" y="404"/>
                        <a:pt x="32" y="434"/>
                      </a:cubicBezTo>
                      <a:cubicBezTo>
                        <a:pt x="32" y="434"/>
                        <a:pt x="32" y="465"/>
                        <a:pt x="32" y="496"/>
                      </a:cubicBezTo>
                      <a:cubicBezTo>
                        <a:pt x="32" y="496"/>
                        <a:pt x="32" y="528"/>
                        <a:pt x="62" y="528"/>
                      </a:cubicBezTo>
                      <a:cubicBezTo>
                        <a:pt x="62" y="589"/>
                        <a:pt x="32" y="589"/>
                        <a:pt x="32" y="620"/>
                      </a:cubicBezTo>
                      <a:lnTo>
                        <a:pt x="32" y="620"/>
                      </a:lnTo>
                      <a:cubicBezTo>
                        <a:pt x="62" y="620"/>
                        <a:pt x="62" y="620"/>
                        <a:pt x="62" y="620"/>
                      </a:cubicBezTo>
                      <a:cubicBezTo>
                        <a:pt x="93" y="620"/>
                        <a:pt x="93" y="620"/>
                        <a:pt x="93" y="620"/>
                      </a:cubicBezTo>
                      <a:cubicBezTo>
                        <a:pt x="124" y="620"/>
                        <a:pt x="124" y="620"/>
                        <a:pt x="156" y="620"/>
                      </a:cubicBezTo>
                      <a:cubicBezTo>
                        <a:pt x="156" y="652"/>
                        <a:pt x="156" y="652"/>
                        <a:pt x="156" y="652"/>
                      </a:cubicBezTo>
                      <a:lnTo>
                        <a:pt x="156" y="652"/>
                      </a:lnTo>
                      <a:cubicBezTo>
                        <a:pt x="186" y="652"/>
                        <a:pt x="186" y="652"/>
                        <a:pt x="186" y="682"/>
                      </a:cubicBezTo>
                      <a:cubicBezTo>
                        <a:pt x="186" y="682"/>
                        <a:pt x="217" y="713"/>
                        <a:pt x="248" y="713"/>
                      </a:cubicBezTo>
                      <a:cubicBezTo>
                        <a:pt x="248" y="713"/>
                        <a:pt x="248" y="713"/>
                        <a:pt x="248" y="682"/>
                      </a:cubicBezTo>
                      <a:lnTo>
                        <a:pt x="280" y="682"/>
                      </a:lnTo>
                      <a:lnTo>
                        <a:pt x="280" y="682"/>
                      </a:lnTo>
                      <a:lnTo>
                        <a:pt x="310" y="682"/>
                      </a:lnTo>
                      <a:lnTo>
                        <a:pt x="310" y="682"/>
                      </a:lnTo>
                      <a:lnTo>
                        <a:pt x="310" y="682"/>
                      </a:lnTo>
                      <a:lnTo>
                        <a:pt x="341" y="682"/>
                      </a:lnTo>
                      <a:lnTo>
                        <a:pt x="341" y="682"/>
                      </a:lnTo>
                      <a:cubicBezTo>
                        <a:pt x="341" y="682"/>
                        <a:pt x="341" y="682"/>
                        <a:pt x="372" y="682"/>
                      </a:cubicBezTo>
                      <a:lnTo>
                        <a:pt x="372" y="682"/>
                      </a:lnTo>
                      <a:lnTo>
                        <a:pt x="372" y="682"/>
                      </a:lnTo>
                      <a:lnTo>
                        <a:pt x="372" y="682"/>
                      </a:lnTo>
                      <a:cubicBezTo>
                        <a:pt x="372" y="682"/>
                        <a:pt x="372" y="682"/>
                        <a:pt x="404" y="682"/>
                      </a:cubicBezTo>
                      <a:lnTo>
                        <a:pt x="404" y="682"/>
                      </a:lnTo>
                      <a:lnTo>
                        <a:pt x="404" y="682"/>
                      </a:lnTo>
                      <a:lnTo>
                        <a:pt x="434" y="682"/>
                      </a:lnTo>
                      <a:lnTo>
                        <a:pt x="434" y="682"/>
                      </a:lnTo>
                      <a:lnTo>
                        <a:pt x="434" y="682"/>
                      </a:lnTo>
                      <a:lnTo>
                        <a:pt x="434" y="682"/>
                      </a:lnTo>
                      <a:lnTo>
                        <a:pt x="434" y="682"/>
                      </a:lnTo>
                      <a:cubicBezTo>
                        <a:pt x="589" y="682"/>
                        <a:pt x="589" y="682"/>
                        <a:pt x="589" y="682"/>
                      </a:cubicBezTo>
                      <a:lnTo>
                        <a:pt x="589" y="682"/>
                      </a:lnTo>
                      <a:cubicBezTo>
                        <a:pt x="589" y="652"/>
                        <a:pt x="589" y="652"/>
                        <a:pt x="589" y="652"/>
                      </a:cubicBezTo>
                      <a:cubicBezTo>
                        <a:pt x="528" y="63"/>
                        <a:pt x="528" y="63"/>
                        <a:pt x="528" y="63"/>
                      </a:cubicBezTo>
                      <a:cubicBezTo>
                        <a:pt x="558" y="63"/>
                        <a:pt x="558" y="63"/>
                        <a:pt x="558" y="63"/>
                      </a:cubicBezTo>
                      <a:cubicBezTo>
                        <a:pt x="465" y="0"/>
                        <a:pt x="465" y="0"/>
                        <a:pt x="465" y="0"/>
                      </a:cubicBezTo>
                      <a:cubicBezTo>
                        <a:pt x="465" y="63"/>
                        <a:pt x="465" y="63"/>
                        <a:pt x="465" y="63"/>
                      </a:cubicBezTo>
                      <a:cubicBezTo>
                        <a:pt x="280" y="63"/>
                        <a:pt x="280" y="63"/>
                        <a:pt x="280" y="63"/>
                      </a:cubicBezTo>
                      <a:cubicBezTo>
                        <a:pt x="280" y="217"/>
                        <a:pt x="280" y="217"/>
                        <a:pt x="280" y="217"/>
                      </a:cubicBezTo>
                      <a:cubicBezTo>
                        <a:pt x="248" y="217"/>
                        <a:pt x="248" y="217"/>
                        <a:pt x="248" y="217"/>
                      </a:cubicBezTo>
                      <a:cubicBezTo>
                        <a:pt x="248" y="217"/>
                        <a:pt x="248" y="217"/>
                        <a:pt x="248" y="248"/>
                      </a:cubicBezTo>
                      <a:cubicBezTo>
                        <a:pt x="217" y="248"/>
                        <a:pt x="217" y="248"/>
                        <a:pt x="217" y="248"/>
                      </a:cubicBezTo>
                      <a:lnTo>
                        <a:pt x="217" y="280"/>
                      </a:lnTo>
                      <a:lnTo>
                        <a:pt x="217" y="310"/>
                      </a:lnTo>
                      <a:lnTo>
                        <a:pt x="217" y="310"/>
                      </a:lnTo>
                      <a:cubicBezTo>
                        <a:pt x="217" y="341"/>
                        <a:pt x="217" y="341"/>
                        <a:pt x="217" y="341"/>
                      </a:cubicBezTo>
                      <a:lnTo>
                        <a:pt x="217" y="341"/>
                      </a:lnTo>
                      <a:cubicBezTo>
                        <a:pt x="217" y="372"/>
                        <a:pt x="217" y="372"/>
                        <a:pt x="217" y="372"/>
                      </a:cubicBezTo>
                      <a:cubicBezTo>
                        <a:pt x="0" y="372"/>
                        <a:pt x="0" y="372"/>
                        <a:pt x="0" y="372"/>
                      </a:cubicBezTo>
                      <a:cubicBezTo>
                        <a:pt x="32" y="372"/>
                        <a:pt x="32" y="372"/>
                        <a:pt x="32" y="40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32" name="Freeform 7"/>
                <p:cNvSpPr>
                  <a:spLocks noChangeArrowheads="1"/>
                </p:cNvSpPr>
                <p:nvPr/>
              </p:nvSpPr>
              <p:spPr bwMode="auto">
                <a:xfrm>
                  <a:off x="3690938" y="2382838"/>
                  <a:ext cx="33337" cy="112712"/>
                </a:xfrm>
                <a:custGeom>
                  <a:avLst/>
                  <a:gdLst>
                    <a:gd name="T0" fmla="*/ 62 w 94"/>
                    <a:gd name="T1" fmla="*/ 124 h 312"/>
                    <a:gd name="T2" fmla="*/ 62 w 94"/>
                    <a:gd name="T3" fmla="*/ 124 h 312"/>
                    <a:gd name="T4" fmla="*/ 93 w 94"/>
                    <a:gd name="T5" fmla="*/ 93 h 312"/>
                    <a:gd name="T6" fmla="*/ 93 w 94"/>
                    <a:gd name="T7" fmla="*/ 63 h 312"/>
                    <a:gd name="T8" fmla="*/ 93 w 94"/>
                    <a:gd name="T9" fmla="*/ 63 h 312"/>
                    <a:gd name="T10" fmla="*/ 93 w 94"/>
                    <a:gd name="T11" fmla="*/ 63 h 312"/>
                    <a:gd name="T12" fmla="*/ 93 w 94"/>
                    <a:gd name="T13" fmla="*/ 31 h 312"/>
                    <a:gd name="T14" fmla="*/ 93 w 94"/>
                    <a:gd name="T15" fmla="*/ 0 h 312"/>
                    <a:gd name="T16" fmla="*/ 93 w 94"/>
                    <a:gd name="T17" fmla="*/ 0 h 312"/>
                    <a:gd name="T18" fmla="*/ 93 w 94"/>
                    <a:gd name="T19" fmla="*/ 0 h 312"/>
                    <a:gd name="T20" fmla="*/ 93 w 94"/>
                    <a:gd name="T21" fmla="*/ 0 h 312"/>
                    <a:gd name="T22" fmla="*/ 93 w 94"/>
                    <a:gd name="T23" fmla="*/ 0 h 312"/>
                    <a:gd name="T24" fmla="*/ 93 w 94"/>
                    <a:gd name="T25" fmla="*/ 0 h 312"/>
                    <a:gd name="T26" fmla="*/ 62 w 94"/>
                    <a:gd name="T27" fmla="*/ 0 h 312"/>
                    <a:gd name="T28" fmla="*/ 62 w 94"/>
                    <a:gd name="T29" fmla="*/ 31 h 312"/>
                    <a:gd name="T30" fmla="*/ 0 w 94"/>
                    <a:gd name="T31" fmla="*/ 31 h 312"/>
                    <a:gd name="T32" fmla="*/ 0 w 94"/>
                    <a:gd name="T33" fmla="*/ 63 h 312"/>
                    <a:gd name="T34" fmla="*/ 0 w 94"/>
                    <a:gd name="T35" fmla="*/ 63 h 312"/>
                    <a:gd name="T36" fmla="*/ 0 w 94"/>
                    <a:gd name="T37" fmla="*/ 63 h 312"/>
                    <a:gd name="T38" fmla="*/ 0 w 94"/>
                    <a:gd name="T39" fmla="*/ 93 h 312"/>
                    <a:gd name="T40" fmla="*/ 32 w 94"/>
                    <a:gd name="T41" fmla="*/ 93 h 312"/>
                    <a:gd name="T42" fmla="*/ 32 w 94"/>
                    <a:gd name="T43" fmla="*/ 93 h 312"/>
                    <a:gd name="T44" fmla="*/ 32 w 94"/>
                    <a:gd name="T45" fmla="*/ 124 h 312"/>
                    <a:gd name="T46" fmla="*/ 32 w 94"/>
                    <a:gd name="T47" fmla="*/ 187 h 312"/>
                    <a:gd name="T48" fmla="*/ 32 w 94"/>
                    <a:gd name="T49" fmla="*/ 187 h 312"/>
                    <a:gd name="T50" fmla="*/ 32 w 94"/>
                    <a:gd name="T51" fmla="*/ 187 h 312"/>
                    <a:gd name="T52" fmla="*/ 32 w 94"/>
                    <a:gd name="T53" fmla="*/ 248 h 312"/>
                    <a:gd name="T54" fmla="*/ 32 w 94"/>
                    <a:gd name="T55" fmla="*/ 311 h 312"/>
                    <a:gd name="T56" fmla="*/ 32 w 94"/>
                    <a:gd name="T57" fmla="*/ 311 h 312"/>
                    <a:gd name="T58" fmla="*/ 32 w 94"/>
                    <a:gd name="T59" fmla="*/ 311 h 312"/>
                    <a:gd name="T60" fmla="*/ 62 w 94"/>
                    <a:gd name="T61" fmla="*/ 311 h 312"/>
                    <a:gd name="T62" fmla="*/ 62 w 94"/>
                    <a:gd name="T63" fmla="*/ 279 h 312"/>
                    <a:gd name="T64" fmla="*/ 62 w 94"/>
                    <a:gd name="T65" fmla="*/ 279 h 312"/>
                    <a:gd name="T66" fmla="*/ 62 w 94"/>
                    <a:gd name="T67" fmla="*/ 217 h 312"/>
                    <a:gd name="T68" fmla="*/ 62 w 94"/>
                    <a:gd name="T69" fmla="*/ 187 h 312"/>
                    <a:gd name="T70" fmla="*/ 62 w 94"/>
                    <a:gd name="T71" fmla="*/ 155 h 312"/>
                    <a:gd name="T72" fmla="*/ 62 w 94"/>
                    <a:gd name="T73" fmla="*/ 155 h 312"/>
                    <a:gd name="T74" fmla="*/ 62 w 94"/>
                    <a:gd name="T75" fmla="*/ 155 h 312"/>
                    <a:gd name="T76" fmla="*/ 62 w 94"/>
                    <a:gd name="T77" fmla="*/ 124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312">
                      <a:moveTo>
                        <a:pt x="62" y="124"/>
                      </a:moveTo>
                      <a:lnTo>
                        <a:pt x="62" y="124"/>
                      </a:lnTo>
                      <a:cubicBezTo>
                        <a:pt x="93" y="124"/>
                        <a:pt x="93" y="93"/>
                        <a:pt x="93" y="93"/>
                      </a:cubicBezTo>
                      <a:cubicBezTo>
                        <a:pt x="93" y="93"/>
                        <a:pt x="93" y="93"/>
                        <a:pt x="93" y="63"/>
                      </a:cubicBezTo>
                      <a:lnTo>
                        <a:pt x="93" y="63"/>
                      </a:lnTo>
                      <a:lnTo>
                        <a:pt x="93" y="63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63"/>
                        <a:pt x="0" y="63"/>
                        <a:pt x="0" y="63"/>
                      </a:cubicBez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93"/>
                      </a:lnTo>
                      <a:cubicBezTo>
                        <a:pt x="32" y="93"/>
                        <a:pt x="32" y="93"/>
                        <a:pt x="32" y="93"/>
                      </a:cubicBezTo>
                      <a:lnTo>
                        <a:pt x="32" y="93"/>
                      </a:lnTo>
                      <a:lnTo>
                        <a:pt x="32" y="124"/>
                      </a:lnTo>
                      <a:cubicBezTo>
                        <a:pt x="32" y="124"/>
                        <a:pt x="32" y="155"/>
                        <a:pt x="32" y="187"/>
                      </a:cubicBezTo>
                      <a:lnTo>
                        <a:pt x="32" y="187"/>
                      </a:lnTo>
                      <a:lnTo>
                        <a:pt x="32" y="187"/>
                      </a:lnTo>
                      <a:cubicBezTo>
                        <a:pt x="32" y="187"/>
                        <a:pt x="32" y="217"/>
                        <a:pt x="32" y="248"/>
                      </a:cubicBezTo>
                      <a:cubicBezTo>
                        <a:pt x="32" y="279"/>
                        <a:pt x="32" y="279"/>
                        <a:pt x="32" y="311"/>
                      </a:cubicBezTo>
                      <a:lnTo>
                        <a:pt x="32" y="311"/>
                      </a:lnTo>
                      <a:lnTo>
                        <a:pt x="32" y="311"/>
                      </a:lnTo>
                      <a:lnTo>
                        <a:pt x="62" y="311"/>
                      </a:lnTo>
                      <a:cubicBezTo>
                        <a:pt x="62" y="311"/>
                        <a:pt x="62" y="311"/>
                        <a:pt x="62" y="279"/>
                      </a:cubicBezTo>
                      <a:lnTo>
                        <a:pt x="62" y="279"/>
                      </a:lnTo>
                      <a:cubicBezTo>
                        <a:pt x="62" y="248"/>
                        <a:pt x="62" y="248"/>
                        <a:pt x="62" y="217"/>
                      </a:cubicBezTo>
                      <a:cubicBezTo>
                        <a:pt x="62" y="187"/>
                        <a:pt x="62" y="187"/>
                        <a:pt x="62" y="187"/>
                      </a:cubicBez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cubicBezTo>
                        <a:pt x="62" y="124"/>
                        <a:pt x="62" y="124"/>
                        <a:pt x="62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33" name="Freeform 8"/>
                <p:cNvSpPr>
                  <a:spLocks noChangeArrowheads="1"/>
                </p:cNvSpPr>
                <p:nvPr/>
              </p:nvSpPr>
              <p:spPr bwMode="auto">
                <a:xfrm>
                  <a:off x="3435350" y="2081213"/>
                  <a:ext cx="301625" cy="323850"/>
                </a:xfrm>
                <a:custGeom>
                  <a:avLst/>
                  <a:gdLst>
                    <a:gd name="T0" fmla="*/ 185 w 837"/>
                    <a:gd name="T1" fmla="*/ 836 h 900"/>
                    <a:gd name="T2" fmla="*/ 185 w 837"/>
                    <a:gd name="T3" fmla="*/ 867 h 900"/>
                    <a:gd name="T4" fmla="*/ 185 w 837"/>
                    <a:gd name="T5" fmla="*/ 867 h 900"/>
                    <a:gd name="T6" fmla="*/ 216 w 837"/>
                    <a:gd name="T7" fmla="*/ 899 h 900"/>
                    <a:gd name="T8" fmla="*/ 248 w 837"/>
                    <a:gd name="T9" fmla="*/ 899 h 900"/>
                    <a:gd name="T10" fmla="*/ 248 w 837"/>
                    <a:gd name="T11" fmla="*/ 899 h 900"/>
                    <a:gd name="T12" fmla="*/ 278 w 837"/>
                    <a:gd name="T13" fmla="*/ 867 h 900"/>
                    <a:gd name="T14" fmla="*/ 309 w 837"/>
                    <a:gd name="T15" fmla="*/ 867 h 900"/>
                    <a:gd name="T16" fmla="*/ 309 w 837"/>
                    <a:gd name="T17" fmla="*/ 867 h 900"/>
                    <a:gd name="T18" fmla="*/ 309 w 837"/>
                    <a:gd name="T19" fmla="*/ 867 h 900"/>
                    <a:gd name="T20" fmla="*/ 309 w 837"/>
                    <a:gd name="T21" fmla="*/ 836 h 900"/>
                    <a:gd name="T22" fmla="*/ 309 w 837"/>
                    <a:gd name="T23" fmla="*/ 836 h 900"/>
                    <a:gd name="T24" fmla="*/ 309 w 837"/>
                    <a:gd name="T25" fmla="*/ 836 h 900"/>
                    <a:gd name="T26" fmla="*/ 371 w 837"/>
                    <a:gd name="T27" fmla="*/ 775 h 900"/>
                    <a:gd name="T28" fmla="*/ 371 w 837"/>
                    <a:gd name="T29" fmla="*/ 743 h 900"/>
                    <a:gd name="T30" fmla="*/ 402 w 837"/>
                    <a:gd name="T31" fmla="*/ 712 h 900"/>
                    <a:gd name="T32" fmla="*/ 433 w 837"/>
                    <a:gd name="T33" fmla="*/ 712 h 900"/>
                    <a:gd name="T34" fmla="*/ 464 w 837"/>
                    <a:gd name="T35" fmla="*/ 681 h 900"/>
                    <a:gd name="T36" fmla="*/ 464 w 837"/>
                    <a:gd name="T37" fmla="*/ 681 h 900"/>
                    <a:gd name="T38" fmla="*/ 464 w 837"/>
                    <a:gd name="T39" fmla="*/ 651 h 900"/>
                    <a:gd name="T40" fmla="*/ 496 w 837"/>
                    <a:gd name="T41" fmla="*/ 651 h 900"/>
                    <a:gd name="T42" fmla="*/ 526 w 837"/>
                    <a:gd name="T43" fmla="*/ 619 h 900"/>
                    <a:gd name="T44" fmla="*/ 557 w 837"/>
                    <a:gd name="T45" fmla="*/ 619 h 900"/>
                    <a:gd name="T46" fmla="*/ 650 w 837"/>
                    <a:gd name="T47" fmla="*/ 589 h 900"/>
                    <a:gd name="T48" fmla="*/ 650 w 837"/>
                    <a:gd name="T49" fmla="*/ 589 h 900"/>
                    <a:gd name="T50" fmla="*/ 681 w 837"/>
                    <a:gd name="T51" fmla="*/ 589 h 900"/>
                    <a:gd name="T52" fmla="*/ 712 w 837"/>
                    <a:gd name="T53" fmla="*/ 558 h 900"/>
                    <a:gd name="T54" fmla="*/ 744 w 837"/>
                    <a:gd name="T55" fmla="*/ 558 h 900"/>
                    <a:gd name="T56" fmla="*/ 805 w 837"/>
                    <a:gd name="T57" fmla="*/ 558 h 900"/>
                    <a:gd name="T58" fmla="*/ 836 w 837"/>
                    <a:gd name="T59" fmla="*/ 558 h 900"/>
                    <a:gd name="T60" fmla="*/ 836 w 837"/>
                    <a:gd name="T61" fmla="*/ 496 h 900"/>
                    <a:gd name="T62" fmla="*/ 836 w 837"/>
                    <a:gd name="T63" fmla="*/ 465 h 900"/>
                    <a:gd name="T64" fmla="*/ 805 w 837"/>
                    <a:gd name="T65" fmla="*/ 404 h 900"/>
                    <a:gd name="T66" fmla="*/ 774 w 837"/>
                    <a:gd name="T67" fmla="*/ 372 h 900"/>
                    <a:gd name="T68" fmla="*/ 774 w 837"/>
                    <a:gd name="T69" fmla="*/ 341 h 900"/>
                    <a:gd name="T70" fmla="*/ 744 w 837"/>
                    <a:gd name="T71" fmla="*/ 310 h 900"/>
                    <a:gd name="T72" fmla="*/ 681 w 837"/>
                    <a:gd name="T73" fmla="*/ 248 h 900"/>
                    <a:gd name="T74" fmla="*/ 309 w 837"/>
                    <a:gd name="T75" fmla="*/ 0 h 900"/>
                    <a:gd name="T76" fmla="*/ 371 w 837"/>
                    <a:gd name="T77" fmla="*/ 528 h 900"/>
                    <a:gd name="T78" fmla="*/ 154 w 837"/>
                    <a:gd name="T79" fmla="*/ 619 h 900"/>
                    <a:gd name="T80" fmla="*/ 154 w 837"/>
                    <a:gd name="T81" fmla="*/ 619 h 900"/>
                    <a:gd name="T82" fmla="*/ 92 w 837"/>
                    <a:gd name="T83" fmla="*/ 619 h 900"/>
                    <a:gd name="T84" fmla="*/ 61 w 837"/>
                    <a:gd name="T85" fmla="*/ 619 h 900"/>
                    <a:gd name="T86" fmla="*/ 30 w 837"/>
                    <a:gd name="T87" fmla="*/ 651 h 900"/>
                    <a:gd name="T88" fmla="*/ 0 w 837"/>
                    <a:gd name="T89" fmla="*/ 619 h 900"/>
                    <a:gd name="T90" fmla="*/ 0 w 837"/>
                    <a:gd name="T91" fmla="*/ 681 h 900"/>
                    <a:gd name="T92" fmla="*/ 0 w 837"/>
                    <a:gd name="T93" fmla="*/ 712 h 900"/>
                    <a:gd name="T94" fmla="*/ 0 w 837"/>
                    <a:gd name="T95" fmla="*/ 712 h 900"/>
                    <a:gd name="T96" fmla="*/ 30 w 837"/>
                    <a:gd name="T97" fmla="*/ 775 h 900"/>
                    <a:gd name="T98" fmla="*/ 30 w 837"/>
                    <a:gd name="T99" fmla="*/ 775 h 900"/>
                    <a:gd name="T100" fmla="*/ 30 w 837"/>
                    <a:gd name="T101" fmla="*/ 775 h 900"/>
                    <a:gd name="T102" fmla="*/ 30 w 837"/>
                    <a:gd name="T103" fmla="*/ 775 h 900"/>
                    <a:gd name="T104" fmla="*/ 30 w 837"/>
                    <a:gd name="T105" fmla="*/ 775 h 900"/>
                    <a:gd name="T106" fmla="*/ 61 w 837"/>
                    <a:gd name="T107" fmla="*/ 775 h 900"/>
                    <a:gd name="T108" fmla="*/ 92 w 837"/>
                    <a:gd name="T109" fmla="*/ 775 h 900"/>
                    <a:gd name="T110" fmla="*/ 92 w 837"/>
                    <a:gd name="T111" fmla="*/ 775 h 900"/>
                    <a:gd name="T112" fmla="*/ 124 w 837"/>
                    <a:gd name="T113" fmla="*/ 775 h 900"/>
                    <a:gd name="T114" fmla="*/ 124 w 837"/>
                    <a:gd name="T115" fmla="*/ 743 h 900"/>
                    <a:gd name="T116" fmla="*/ 154 w 837"/>
                    <a:gd name="T117" fmla="*/ 805 h 900"/>
                    <a:gd name="T118" fmla="*/ 154 w 837"/>
                    <a:gd name="T119" fmla="*/ 805 h 900"/>
                    <a:gd name="T120" fmla="*/ 185 w 837"/>
                    <a:gd name="T121" fmla="*/ 805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37" h="900">
                      <a:moveTo>
                        <a:pt x="185" y="836"/>
                      </a:moveTo>
                      <a:lnTo>
                        <a:pt x="185" y="836"/>
                      </a:lnTo>
                      <a:lnTo>
                        <a:pt x="185" y="867"/>
                      </a:lnTo>
                      <a:lnTo>
                        <a:pt x="185" y="867"/>
                      </a:lnTo>
                      <a:lnTo>
                        <a:pt x="185" y="867"/>
                      </a:lnTo>
                      <a:lnTo>
                        <a:pt x="185" y="867"/>
                      </a:lnTo>
                      <a:lnTo>
                        <a:pt x="185" y="899"/>
                      </a:lnTo>
                      <a:cubicBezTo>
                        <a:pt x="216" y="899"/>
                        <a:pt x="216" y="899"/>
                        <a:pt x="216" y="899"/>
                      </a:cubicBezTo>
                      <a:lnTo>
                        <a:pt x="248" y="899"/>
                      </a:lnTo>
                      <a:lnTo>
                        <a:pt x="248" y="899"/>
                      </a:lnTo>
                      <a:lnTo>
                        <a:pt x="248" y="899"/>
                      </a:lnTo>
                      <a:lnTo>
                        <a:pt x="248" y="899"/>
                      </a:lnTo>
                      <a:cubicBezTo>
                        <a:pt x="248" y="899"/>
                        <a:pt x="248" y="899"/>
                        <a:pt x="248" y="867"/>
                      </a:cubicBezTo>
                      <a:cubicBezTo>
                        <a:pt x="278" y="867"/>
                        <a:pt x="278" y="867"/>
                        <a:pt x="278" y="867"/>
                      </a:cubicBezTo>
                      <a:lnTo>
                        <a:pt x="278" y="867"/>
                      </a:lnTo>
                      <a:cubicBezTo>
                        <a:pt x="309" y="867"/>
                        <a:pt x="309" y="867"/>
                        <a:pt x="309" y="867"/>
                      </a:cubicBezTo>
                      <a:lnTo>
                        <a:pt x="309" y="867"/>
                      </a:lnTo>
                      <a:lnTo>
                        <a:pt x="309" y="867"/>
                      </a:lnTo>
                      <a:lnTo>
                        <a:pt x="309" y="867"/>
                      </a:lnTo>
                      <a:lnTo>
                        <a:pt x="309" y="867"/>
                      </a:lnTo>
                      <a:lnTo>
                        <a:pt x="309" y="867"/>
                      </a:lnTo>
                      <a:lnTo>
                        <a:pt x="309" y="836"/>
                      </a:lnTo>
                      <a:lnTo>
                        <a:pt x="309" y="836"/>
                      </a:lnTo>
                      <a:lnTo>
                        <a:pt x="309" y="836"/>
                      </a:lnTo>
                      <a:lnTo>
                        <a:pt x="309" y="836"/>
                      </a:lnTo>
                      <a:lnTo>
                        <a:pt x="309" y="836"/>
                      </a:lnTo>
                      <a:cubicBezTo>
                        <a:pt x="309" y="805"/>
                        <a:pt x="309" y="805"/>
                        <a:pt x="340" y="775"/>
                      </a:cubicBezTo>
                      <a:lnTo>
                        <a:pt x="371" y="775"/>
                      </a:lnTo>
                      <a:lnTo>
                        <a:pt x="371" y="775"/>
                      </a:lnTo>
                      <a:cubicBezTo>
                        <a:pt x="371" y="775"/>
                        <a:pt x="371" y="775"/>
                        <a:pt x="371" y="743"/>
                      </a:cubicBezTo>
                      <a:cubicBezTo>
                        <a:pt x="371" y="743"/>
                        <a:pt x="371" y="712"/>
                        <a:pt x="402" y="712"/>
                      </a:cubicBezTo>
                      <a:lnTo>
                        <a:pt x="402" y="712"/>
                      </a:lnTo>
                      <a:cubicBezTo>
                        <a:pt x="402" y="681"/>
                        <a:pt x="402" y="681"/>
                        <a:pt x="402" y="681"/>
                      </a:cubicBezTo>
                      <a:cubicBezTo>
                        <a:pt x="433" y="712"/>
                        <a:pt x="433" y="712"/>
                        <a:pt x="433" y="712"/>
                      </a:cubicBezTo>
                      <a:cubicBezTo>
                        <a:pt x="433" y="681"/>
                        <a:pt x="464" y="681"/>
                        <a:pt x="464" y="681"/>
                      </a:cubicBezTo>
                      <a:lnTo>
                        <a:pt x="464" y="681"/>
                      </a:lnTo>
                      <a:lnTo>
                        <a:pt x="464" y="681"/>
                      </a:lnTo>
                      <a:lnTo>
                        <a:pt x="464" y="681"/>
                      </a:lnTo>
                      <a:lnTo>
                        <a:pt x="464" y="681"/>
                      </a:lnTo>
                      <a:lnTo>
                        <a:pt x="464" y="651"/>
                      </a:lnTo>
                      <a:cubicBezTo>
                        <a:pt x="496" y="651"/>
                        <a:pt x="496" y="651"/>
                        <a:pt x="496" y="651"/>
                      </a:cubicBezTo>
                      <a:lnTo>
                        <a:pt x="496" y="651"/>
                      </a:lnTo>
                      <a:cubicBezTo>
                        <a:pt x="496" y="619"/>
                        <a:pt x="496" y="619"/>
                        <a:pt x="496" y="619"/>
                      </a:cubicBezTo>
                      <a:cubicBezTo>
                        <a:pt x="526" y="619"/>
                        <a:pt x="526" y="619"/>
                        <a:pt x="526" y="619"/>
                      </a:cubicBezTo>
                      <a:cubicBezTo>
                        <a:pt x="526" y="619"/>
                        <a:pt x="526" y="619"/>
                        <a:pt x="557" y="619"/>
                      </a:cubicBezTo>
                      <a:lnTo>
                        <a:pt x="557" y="619"/>
                      </a:lnTo>
                      <a:cubicBezTo>
                        <a:pt x="588" y="589"/>
                        <a:pt x="588" y="589"/>
                        <a:pt x="620" y="589"/>
                      </a:cubicBezTo>
                      <a:cubicBezTo>
                        <a:pt x="620" y="589"/>
                        <a:pt x="620" y="589"/>
                        <a:pt x="650" y="589"/>
                      </a:cubicBezTo>
                      <a:lnTo>
                        <a:pt x="650" y="589"/>
                      </a:lnTo>
                      <a:lnTo>
                        <a:pt x="650" y="589"/>
                      </a:lnTo>
                      <a:cubicBezTo>
                        <a:pt x="650" y="589"/>
                        <a:pt x="650" y="589"/>
                        <a:pt x="681" y="589"/>
                      </a:cubicBezTo>
                      <a:lnTo>
                        <a:pt x="681" y="589"/>
                      </a:lnTo>
                      <a:cubicBezTo>
                        <a:pt x="681" y="589"/>
                        <a:pt x="681" y="589"/>
                        <a:pt x="712" y="558"/>
                      </a:cubicBezTo>
                      <a:lnTo>
                        <a:pt x="712" y="558"/>
                      </a:lnTo>
                      <a:lnTo>
                        <a:pt x="744" y="558"/>
                      </a:lnTo>
                      <a:lnTo>
                        <a:pt x="744" y="558"/>
                      </a:lnTo>
                      <a:lnTo>
                        <a:pt x="774" y="558"/>
                      </a:lnTo>
                      <a:cubicBezTo>
                        <a:pt x="805" y="558"/>
                        <a:pt x="805" y="558"/>
                        <a:pt x="805" y="558"/>
                      </a:cubicBezTo>
                      <a:lnTo>
                        <a:pt x="805" y="558"/>
                      </a:lnTo>
                      <a:lnTo>
                        <a:pt x="836" y="558"/>
                      </a:lnTo>
                      <a:lnTo>
                        <a:pt x="836" y="558"/>
                      </a:lnTo>
                      <a:cubicBezTo>
                        <a:pt x="836" y="558"/>
                        <a:pt x="836" y="528"/>
                        <a:pt x="836" y="496"/>
                      </a:cubicBezTo>
                      <a:lnTo>
                        <a:pt x="836" y="496"/>
                      </a:lnTo>
                      <a:cubicBezTo>
                        <a:pt x="836" y="465"/>
                        <a:pt x="836" y="465"/>
                        <a:pt x="836" y="465"/>
                      </a:cubicBezTo>
                      <a:cubicBezTo>
                        <a:pt x="836" y="434"/>
                        <a:pt x="836" y="404"/>
                        <a:pt x="836" y="404"/>
                      </a:cubicBezTo>
                      <a:lnTo>
                        <a:pt x="805" y="404"/>
                      </a:lnTo>
                      <a:lnTo>
                        <a:pt x="805" y="404"/>
                      </a:lnTo>
                      <a:cubicBezTo>
                        <a:pt x="774" y="372"/>
                        <a:pt x="774" y="372"/>
                        <a:pt x="774" y="372"/>
                      </a:cubicBezTo>
                      <a:cubicBezTo>
                        <a:pt x="774" y="341"/>
                        <a:pt x="774" y="341"/>
                        <a:pt x="774" y="341"/>
                      </a:cubicBezTo>
                      <a:lnTo>
                        <a:pt x="774" y="341"/>
                      </a:lnTo>
                      <a:cubicBezTo>
                        <a:pt x="774" y="341"/>
                        <a:pt x="774" y="310"/>
                        <a:pt x="744" y="310"/>
                      </a:cubicBezTo>
                      <a:lnTo>
                        <a:pt x="744" y="310"/>
                      </a:lnTo>
                      <a:cubicBezTo>
                        <a:pt x="681" y="248"/>
                        <a:pt x="681" y="248"/>
                        <a:pt x="681" y="248"/>
                      </a:cubicBezTo>
                      <a:lnTo>
                        <a:pt x="681" y="248"/>
                      </a:lnTo>
                      <a:cubicBezTo>
                        <a:pt x="340" y="0"/>
                        <a:pt x="340" y="0"/>
                        <a:pt x="340" y="0"/>
                      </a:cubicBezTo>
                      <a:cubicBezTo>
                        <a:pt x="309" y="0"/>
                        <a:pt x="309" y="0"/>
                        <a:pt x="309" y="0"/>
                      </a:cubicBezTo>
                      <a:cubicBezTo>
                        <a:pt x="340" y="496"/>
                        <a:pt x="340" y="496"/>
                        <a:pt x="340" y="496"/>
                      </a:cubicBezTo>
                      <a:cubicBezTo>
                        <a:pt x="371" y="528"/>
                        <a:pt x="371" y="528"/>
                        <a:pt x="371" y="528"/>
                      </a:cubicBezTo>
                      <a:cubicBezTo>
                        <a:pt x="340" y="619"/>
                        <a:pt x="340" y="619"/>
                        <a:pt x="340" y="619"/>
                      </a:cubicBezTo>
                      <a:cubicBezTo>
                        <a:pt x="154" y="619"/>
                        <a:pt x="154" y="619"/>
                        <a:pt x="154" y="619"/>
                      </a:cubicBezTo>
                      <a:lnTo>
                        <a:pt x="154" y="619"/>
                      </a:lnTo>
                      <a:lnTo>
                        <a:pt x="154" y="619"/>
                      </a:lnTo>
                      <a:cubicBezTo>
                        <a:pt x="124" y="619"/>
                        <a:pt x="124" y="619"/>
                        <a:pt x="124" y="619"/>
                      </a:cubicBezTo>
                      <a:lnTo>
                        <a:pt x="92" y="619"/>
                      </a:lnTo>
                      <a:lnTo>
                        <a:pt x="92" y="619"/>
                      </a:lnTo>
                      <a:lnTo>
                        <a:pt x="61" y="619"/>
                      </a:lnTo>
                      <a:lnTo>
                        <a:pt x="61" y="619"/>
                      </a:lnTo>
                      <a:cubicBezTo>
                        <a:pt x="61" y="651"/>
                        <a:pt x="61" y="651"/>
                        <a:pt x="30" y="651"/>
                      </a:cubicBezTo>
                      <a:lnTo>
                        <a:pt x="30" y="651"/>
                      </a:lnTo>
                      <a:lnTo>
                        <a:pt x="0" y="619"/>
                      </a:lnTo>
                      <a:cubicBezTo>
                        <a:pt x="0" y="651"/>
                        <a:pt x="0" y="651"/>
                        <a:pt x="0" y="651"/>
                      </a:cubicBezTo>
                      <a:lnTo>
                        <a:pt x="0" y="681"/>
                      </a:lnTo>
                      <a:lnTo>
                        <a:pt x="0" y="681"/>
                      </a:lnTo>
                      <a:cubicBezTo>
                        <a:pt x="0" y="712"/>
                        <a:pt x="0" y="712"/>
                        <a:pt x="0" y="712"/>
                      </a:cubicBezTo>
                      <a:lnTo>
                        <a:pt x="0" y="712"/>
                      </a:lnTo>
                      <a:lnTo>
                        <a:pt x="0" y="712"/>
                      </a:lnTo>
                      <a:cubicBezTo>
                        <a:pt x="0" y="712"/>
                        <a:pt x="30" y="712"/>
                        <a:pt x="30" y="743"/>
                      </a:cubicBezTo>
                      <a:cubicBezTo>
                        <a:pt x="30" y="743"/>
                        <a:pt x="30" y="743"/>
                        <a:pt x="30" y="775"/>
                      </a:cubicBez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cubicBezTo>
                        <a:pt x="61" y="775"/>
                        <a:pt x="61" y="775"/>
                        <a:pt x="61" y="775"/>
                      </a:cubicBezTo>
                      <a:lnTo>
                        <a:pt x="61" y="775"/>
                      </a:lnTo>
                      <a:cubicBezTo>
                        <a:pt x="61" y="775"/>
                        <a:pt x="61" y="775"/>
                        <a:pt x="92" y="775"/>
                      </a:cubicBezTo>
                      <a:lnTo>
                        <a:pt x="92" y="775"/>
                      </a:lnTo>
                      <a:lnTo>
                        <a:pt x="92" y="775"/>
                      </a:lnTo>
                      <a:lnTo>
                        <a:pt x="92" y="775"/>
                      </a:lnTo>
                      <a:lnTo>
                        <a:pt x="124" y="775"/>
                      </a:lnTo>
                      <a:lnTo>
                        <a:pt x="124" y="775"/>
                      </a:lnTo>
                      <a:cubicBezTo>
                        <a:pt x="124" y="743"/>
                        <a:pt x="124" y="743"/>
                        <a:pt x="124" y="743"/>
                      </a:cubicBezTo>
                      <a:lnTo>
                        <a:pt x="124" y="743"/>
                      </a:lnTo>
                      <a:cubicBezTo>
                        <a:pt x="154" y="743"/>
                        <a:pt x="154" y="743"/>
                        <a:pt x="154" y="775"/>
                      </a:cubicBezTo>
                      <a:cubicBezTo>
                        <a:pt x="154" y="775"/>
                        <a:pt x="154" y="775"/>
                        <a:pt x="154" y="805"/>
                      </a:cubicBezTo>
                      <a:lnTo>
                        <a:pt x="154" y="805"/>
                      </a:lnTo>
                      <a:lnTo>
                        <a:pt x="154" y="805"/>
                      </a:lnTo>
                      <a:lnTo>
                        <a:pt x="154" y="805"/>
                      </a:lnTo>
                      <a:cubicBezTo>
                        <a:pt x="154" y="805"/>
                        <a:pt x="154" y="805"/>
                        <a:pt x="185" y="805"/>
                      </a:cubicBezTo>
                      <a:lnTo>
                        <a:pt x="185" y="836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34" name="Freeform 9"/>
                <p:cNvSpPr>
                  <a:spLocks noChangeArrowheads="1"/>
                </p:cNvSpPr>
                <p:nvPr/>
              </p:nvSpPr>
              <p:spPr bwMode="auto">
                <a:xfrm>
                  <a:off x="4706938" y="2070100"/>
                  <a:ext cx="66675" cy="44450"/>
                </a:xfrm>
                <a:custGeom>
                  <a:avLst/>
                  <a:gdLst>
                    <a:gd name="T0" fmla="*/ 186 w 187"/>
                    <a:gd name="T1" fmla="*/ 0 h 125"/>
                    <a:gd name="T2" fmla="*/ 186 w 187"/>
                    <a:gd name="T3" fmla="*/ 0 h 125"/>
                    <a:gd name="T4" fmla="*/ 186 w 187"/>
                    <a:gd name="T5" fmla="*/ 0 h 125"/>
                    <a:gd name="T6" fmla="*/ 154 w 187"/>
                    <a:gd name="T7" fmla="*/ 31 h 125"/>
                    <a:gd name="T8" fmla="*/ 124 w 187"/>
                    <a:gd name="T9" fmla="*/ 93 h 125"/>
                    <a:gd name="T10" fmla="*/ 93 w 187"/>
                    <a:gd name="T11" fmla="*/ 63 h 125"/>
                    <a:gd name="T12" fmla="*/ 93 w 187"/>
                    <a:gd name="T13" fmla="*/ 63 h 125"/>
                    <a:gd name="T14" fmla="*/ 93 w 187"/>
                    <a:gd name="T15" fmla="*/ 63 h 125"/>
                    <a:gd name="T16" fmla="*/ 93 w 187"/>
                    <a:gd name="T17" fmla="*/ 93 h 125"/>
                    <a:gd name="T18" fmla="*/ 93 w 187"/>
                    <a:gd name="T19" fmla="*/ 93 h 125"/>
                    <a:gd name="T20" fmla="*/ 62 w 187"/>
                    <a:gd name="T21" fmla="*/ 93 h 125"/>
                    <a:gd name="T22" fmla="*/ 62 w 187"/>
                    <a:gd name="T23" fmla="*/ 93 h 125"/>
                    <a:gd name="T24" fmla="*/ 30 w 187"/>
                    <a:gd name="T25" fmla="*/ 93 h 125"/>
                    <a:gd name="T26" fmla="*/ 30 w 187"/>
                    <a:gd name="T27" fmla="*/ 93 h 125"/>
                    <a:gd name="T28" fmla="*/ 30 w 187"/>
                    <a:gd name="T29" fmla="*/ 93 h 125"/>
                    <a:gd name="T30" fmla="*/ 0 w 187"/>
                    <a:gd name="T31" fmla="*/ 93 h 125"/>
                    <a:gd name="T32" fmla="*/ 0 w 187"/>
                    <a:gd name="T33" fmla="*/ 124 h 125"/>
                    <a:gd name="T34" fmla="*/ 0 w 187"/>
                    <a:gd name="T35" fmla="*/ 124 h 125"/>
                    <a:gd name="T36" fmla="*/ 62 w 187"/>
                    <a:gd name="T37" fmla="*/ 124 h 125"/>
                    <a:gd name="T38" fmla="*/ 93 w 187"/>
                    <a:gd name="T39" fmla="*/ 124 h 125"/>
                    <a:gd name="T40" fmla="*/ 124 w 187"/>
                    <a:gd name="T41" fmla="*/ 124 h 125"/>
                    <a:gd name="T42" fmla="*/ 154 w 187"/>
                    <a:gd name="T43" fmla="*/ 93 h 125"/>
                    <a:gd name="T44" fmla="*/ 154 w 187"/>
                    <a:gd name="T45" fmla="*/ 93 h 125"/>
                    <a:gd name="T46" fmla="*/ 154 w 187"/>
                    <a:gd name="T47" fmla="*/ 63 h 125"/>
                    <a:gd name="T48" fmla="*/ 154 w 187"/>
                    <a:gd name="T49" fmla="*/ 63 h 125"/>
                    <a:gd name="T50" fmla="*/ 186 w 187"/>
                    <a:gd name="T51" fmla="*/ 31 h 125"/>
                    <a:gd name="T52" fmla="*/ 186 w 187"/>
                    <a:gd name="T53" fmla="*/ 31 h 125"/>
                    <a:gd name="T54" fmla="*/ 186 w 187"/>
                    <a:gd name="T55" fmla="*/ 31 h 125"/>
                    <a:gd name="T56" fmla="*/ 186 w 187"/>
                    <a:gd name="T57" fmla="*/ 31 h 125"/>
                    <a:gd name="T58" fmla="*/ 186 w 187"/>
                    <a:gd name="T59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7" h="125">
                      <a:moveTo>
                        <a:pt x="186" y="0"/>
                      </a:move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54" y="31"/>
                        <a:pt x="154" y="31"/>
                        <a:pt x="154" y="31"/>
                      </a:cubicBezTo>
                      <a:cubicBezTo>
                        <a:pt x="154" y="63"/>
                        <a:pt x="124" y="93"/>
                        <a:pt x="124" y="93"/>
                      </a:cubicBezTo>
                      <a:cubicBezTo>
                        <a:pt x="124" y="93"/>
                        <a:pt x="93" y="93"/>
                        <a:pt x="93" y="63"/>
                      </a:cubicBezTo>
                      <a:lnTo>
                        <a:pt x="93" y="63"/>
                      </a:lnTo>
                      <a:lnTo>
                        <a:pt x="93" y="63"/>
                      </a:lnTo>
                      <a:cubicBezTo>
                        <a:pt x="93" y="93"/>
                        <a:pt x="93" y="93"/>
                        <a:pt x="93" y="93"/>
                      </a:cubicBezTo>
                      <a:lnTo>
                        <a:pt x="93" y="93"/>
                      </a:lnTo>
                      <a:cubicBezTo>
                        <a:pt x="62" y="93"/>
                        <a:pt x="62" y="93"/>
                        <a:pt x="62" y="93"/>
                      </a:cubicBezTo>
                      <a:lnTo>
                        <a:pt x="62" y="93"/>
                      </a:lnTo>
                      <a:cubicBezTo>
                        <a:pt x="30" y="93"/>
                        <a:pt x="30" y="93"/>
                        <a:pt x="30" y="93"/>
                      </a:cubicBezTo>
                      <a:lnTo>
                        <a:pt x="30" y="93"/>
                      </a:lnTo>
                      <a:lnTo>
                        <a:pt x="30" y="93"/>
                      </a:ln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30" y="124"/>
                        <a:pt x="62" y="124"/>
                      </a:cubicBezTo>
                      <a:cubicBezTo>
                        <a:pt x="62" y="124"/>
                        <a:pt x="62" y="124"/>
                        <a:pt x="93" y="124"/>
                      </a:cubicBezTo>
                      <a:lnTo>
                        <a:pt x="124" y="124"/>
                      </a:lnTo>
                      <a:cubicBezTo>
                        <a:pt x="124" y="124"/>
                        <a:pt x="124" y="93"/>
                        <a:pt x="154" y="93"/>
                      </a:cubicBezTo>
                      <a:lnTo>
                        <a:pt x="154" y="93"/>
                      </a:lnTo>
                      <a:cubicBezTo>
                        <a:pt x="154" y="63"/>
                        <a:pt x="154" y="63"/>
                        <a:pt x="154" y="63"/>
                      </a:cubicBezTo>
                      <a:lnTo>
                        <a:pt x="154" y="63"/>
                      </a:lnTo>
                      <a:cubicBezTo>
                        <a:pt x="154" y="63"/>
                        <a:pt x="154" y="31"/>
                        <a:pt x="186" y="31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86" y="31"/>
                        <a:pt x="186" y="31"/>
                        <a:pt x="18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35" name="Freeform 10"/>
                <p:cNvSpPr>
                  <a:spLocks noChangeArrowheads="1"/>
                </p:cNvSpPr>
                <p:nvPr/>
              </p:nvSpPr>
              <p:spPr bwMode="auto">
                <a:xfrm>
                  <a:off x="4360863" y="1925638"/>
                  <a:ext cx="401637" cy="334962"/>
                </a:xfrm>
                <a:custGeom>
                  <a:avLst/>
                  <a:gdLst>
                    <a:gd name="T0" fmla="*/ 465 w 1116"/>
                    <a:gd name="T1" fmla="*/ 867 h 930"/>
                    <a:gd name="T2" fmla="*/ 527 w 1116"/>
                    <a:gd name="T3" fmla="*/ 867 h 930"/>
                    <a:gd name="T4" fmla="*/ 589 w 1116"/>
                    <a:gd name="T5" fmla="*/ 898 h 930"/>
                    <a:gd name="T6" fmla="*/ 651 w 1116"/>
                    <a:gd name="T7" fmla="*/ 929 h 930"/>
                    <a:gd name="T8" fmla="*/ 713 w 1116"/>
                    <a:gd name="T9" fmla="*/ 867 h 930"/>
                    <a:gd name="T10" fmla="*/ 806 w 1116"/>
                    <a:gd name="T11" fmla="*/ 805 h 930"/>
                    <a:gd name="T12" fmla="*/ 837 w 1116"/>
                    <a:gd name="T13" fmla="*/ 805 h 930"/>
                    <a:gd name="T14" fmla="*/ 930 w 1116"/>
                    <a:gd name="T15" fmla="*/ 774 h 930"/>
                    <a:gd name="T16" fmla="*/ 930 w 1116"/>
                    <a:gd name="T17" fmla="*/ 774 h 930"/>
                    <a:gd name="T18" fmla="*/ 1023 w 1116"/>
                    <a:gd name="T19" fmla="*/ 743 h 930"/>
                    <a:gd name="T20" fmla="*/ 1115 w 1116"/>
                    <a:gd name="T21" fmla="*/ 589 h 930"/>
                    <a:gd name="T22" fmla="*/ 1023 w 1116"/>
                    <a:gd name="T23" fmla="*/ 589 h 930"/>
                    <a:gd name="T24" fmla="*/ 899 w 1116"/>
                    <a:gd name="T25" fmla="*/ 526 h 930"/>
                    <a:gd name="T26" fmla="*/ 899 w 1116"/>
                    <a:gd name="T27" fmla="*/ 495 h 930"/>
                    <a:gd name="T28" fmla="*/ 899 w 1116"/>
                    <a:gd name="T29" fmla="*/ 465 h 930"/>
                    <a:gd name="T30" fmla="*/ 867 w 1116"/>
                    <a:gd name="T31" fmla="*/ 465 h 930"/>
                    <a:gd name="T32" fmla="*/ 806 w 1116"/>
                    <a:gd name="T33" fmla="*/ 372 h 930"/>
                    <a:gd name="T34" fmla="*/ 806 w 1116"/>
                    <a:gd name="T35" fmla="*/ 309 h 930"/>
                    <a:gd name="T36" fmla="*/ 775 w 1116"/>
                    <a:gd name="T37" fmla="*/ 278 h 930"/>
                    <a:gd name="T38" fmla="*/ 713 w 1116"/>
                    <a:gd name="T39" fmla="*/ 217 h 930"/>
                    <a:gd name="T40" fmla="*/ 682 w 1116"/>
                    <a:gd name="T41" fmla="*/ 185 h 930"/>
                    <a:gd name="T42" fmla="*/ 651 w 1116"/>
                    <a:gd name="T43" fmla="*/ 185 h 930"/>
                    <a:gd name="T44" fmla="*/ 651 w 1116"/>
                    <a:gd name="T45" fmla="*/ 185 h 930"/>
                    <a:gd name="T46" fmla="*/ 527 w 1116"/>
                    <a:gd name="T47" fmla="*/ 185 h 930"/>
                    <a:gd name="T48" fmla="*/ 403 w 1116"/>
                    <a:gd name="T49" fmla="*/ 61 h 930"/>
                    <a:gd name="T50" fmla="*/ 371 w 1116"/>
                    <a:gd name="T51" fmla="*/ 30 h 930"/>
                    <a:gd name="T52" fmla="*/ 310 w 1116"/>
                    <a:gd name="T53" fmla="*/ 30 h 930"/>
                    <a:gd name="T54" fmla="*/ 278 w 1116"/>
                    <a:gd name="T55" fmla="*/ 0 h 930"/>
                    <a:gd name="T56" fmla="*/ 217 w 1116"/>
                    <a:gd name="T57" fmla="*/ 30 h 930"/>
                    <a:gd name="T58" fmla="*/ 186 w 1116"/>
                    <a:gd name="T59" fmla="*/ 0 h 930"/>
                    <a:gd name="T60" fmla="*/ 186 w 1116"/>
                    <a:gd name="T61" fmla="*/ 30 h 930"/>
                    <a:gd name="T62" fmla="*/ 186 w 1116"/>
                    <a:gd name="T63" fmla="*/ 30 h 930"/>
                    <a:gd name="T64" fmla="*/ 124 w 1116"/>
                    <a:gd name="T65" fmla="*/ 124 h 930"/>
                    <a:gd name="T66" fmla="*/ 93 w 1116"/>
                    <a:gd name="T67" fmla="*/ 124 h 930"/>
                    <a:gd name="T68" fmla="*/ 31 w 1116"/>
                    <a:gd name="T69" fmla="*/ 185 h 930"/>
                    <a:gd name="T70" fmla="*/ 31 w 1116"/>
                    <a:gd name="T71" fmla="*/ 154 h 930"/>
                    <a:gd name="T72" fmla="*/ 31 w 1116"/>
                    <a:gd name="T73" fmla="*/ 217 h 930"/>
                    <a:gd name="T74" fmla="*/ 124 w 1116"/>
                    <a:gd name="T75" fmla="*/ 372 h 930"/>
                    <a:gd name="T76" fmla="*/ 155 w 1116"/>
                    <a:gd name="T77" fmla="*/ 465 h 930"/>
                    <a:gd name="T78" fmla="*/ 217 w 1116"/>
                    <a:gd name="T79" fmla="*/ 526 h 930"/>
                    <a:gd name="T80" fmla="*/ 248 w 1116"/>
                    <a:gd name="T81" fmla="*/ 589 h 930"/>
                    <a:gd name="T82" fmla="*/ 371 w 1116"/>
                    <a:gd name="T83" fmla="*/ 805 h 930"/>
                    <a:gd name="T84" fmla="*/ 434 w 1116"/>
                    <a:gd name="T85" fmla="*/ 898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16" h="930">
                      <a:moveTo>
                        <a:pt x="465" y="867"/>
                      </a:moveTo>
                      <a:lnTo>
                        <a:pt x="465" y="867"/>
                      </a:lnTo>
                      <a:lnTo>
                        <a:pt x="465" y="867"/>
                      </a:lnTo>
                      <a:cubicBezTo>
                        <a:pt x="495" y="867"/>
                        <a:pt x="495" y="867"/>
                        <a:pt x="495" y="867"/>
                      </a:cubicBezTo>
                      <a:lnTo>
                        <a:pt x="495" y="867"/>
                      </a:lnTo>
                      <a:cubicBezTo>
                        <a:pt x="527" y="867"/>
                        <a:pt x="527" y="867"/>
                        <a:pt x="527" y="867"/>
                      </a:cubicBezTo>
                      <a:lnTo>
                        <a:pt x="527" y="867"/>
                      </a:lnTo>
                      <a:cubicBezTo>
                        <a:pt x="558" y="867"/>
                        <a:pt x="558" y="867"/>
                        <a:pt x="558" y="898"/>
                      </a:cubicBezTo>
                      <a:cubicBezTo>
                        <a:pt x="589" y="898"/>
                        <a:pt x="589" y="898"/>
                        <a:pt x="589" y="898"/>
                      </a:cubicBezTo>
                      <a:cubicBezTo>
                        <a:pt x="619" y="898"/>
                        <a:pt x="619" y="929"/>
                        <a:pt x="651" y="929"/>
                      </a:cubicBezTo>
                      <a:lnTo>
                        <a:pt x="651" y="929"/>
                      </a:lnTo>
                      <a:lnTo>
                        <a:pt x="651" y="929"/>
                      </a:lnTo>
                      <a:lnTo>
                        <a:pt x="651" y="929"/>
                      </a:lnTo>
                      <a:cubicBezTo>
                        <a:pt x="651" y="898"/>
                        <a:pt x="651" y="898"/>
                        <a:pt x="651" y="898"/>
                      </a:cubicBezTo>
                      <a:cubicBezTo>
                        <a:pt x="682" y="898"/>
                        <a:pt x="682" y="867"/>
                        <a:pt x="713" y="867"/>
                      </a:cubicBezTo>
                      <a:lnTo>
                        <a:pt x="743" y="837"/>
                      </a:lnTo>
                      <a:cubicBezTo>
                        <a:pt x="775" y="805"/>
                        <a:pt x="775" y="805"/>
                        <a:pt x="775" y="805"/>
                      </a:cubicBezTo>
                      <a:cubicBezTo>
                        <a:pt x="775" y="805"/>
                        <a:pt x="775" y="805"/>
                        <a:pt x="806" y="805"/>
                      </a:cubicBezTo>
                      <a:lnTo>
                        <a:pt x="806" y="805"/>
                      </a:lnTo>
                      <a:lnTo>
                        <a:pt x="806" y="805"/>
                      </a:lnTo>
                      <a:lnTo>
                        <a:pt x="837" y="805"/>
                      </a:lnTo>
                      <a:cubicBezTo>
                        <a:pt x="837" y="805"/>
                        <a:pt x="867" y="805"/>
                        <a:pt x="867" y="774"/>
                      </a:cubicBezTo>
                      <a:cubicBezTo>
                        <a:pt x="867" y="774"/>
                        <a:pt x="899" y="774"/>
                        <a:pt x="930" y="774"/>
                      </a:cubicBezTo>
                      <a:lnTo>
                        <a:pt x="930" y="774"/>
                      </a:lnTo>
                      <a:lnTo>
                        <a:pt x="930" y="774"/>
                      </a:lnTo>
                      <a:lnTo>
                        <a:pt x="930" y="774"/>
                      </a:lnTo>
                      <a:lnTo>
                        <a:pt x="930" y="774"/>
                      </a:lnTo>
                      <a:lnTo>
                        <a:pt x="930" y="774"/>
                      </a:lnTo>
                      <a:cubicBezTo>
                        <a:pt x="930" y="774"/>
                        <a:pt x="961" y="774"/>
                        <a:pt x="961" y="743"/>
                      </a:cubicBezTo>
                      <a:cubicBezTo>
                        <a:pt x="991" y="743"/>
                        <a:pt x="1023" y="743"/>
                        <a:pt x="1023" y="743"/>
                      </a:cubicBezTo>
                      <a:cubicBezTo>
                        <a:pt x="1023" y="713"/>
                        <a:pt x="1054" y="713"/>
                        <a:pt x="1085" y="713"/>
                      </a:cubicBezTo>
                      <a:cubicBezTo>
                        <a:pt x="1115" y="589"/>
                        <a:pt x="1115" y="589"/>
                        <a:pt x="1115" y="589"/>
                      </a:cubicBezTo>
                      <a:lnTo>
                        <a:pt x="1115" y="589"/>
                      </a:lnTo>
                      <a:cubicBezTo>
                        <a:pt x="1115" y="589"/>
                        <a:pt x="1115" y="589"/>
                        <a:pt x="1085" y="589"/>
                      </a:cubicBezTo>
                      <a:cubicBezTo>
                        <a:pt x="1085" y="589"/>
                        <a:pt x="1054" y="589"/>
                        <a:pt x="1023" y="589"/>
                      </a:cubicBezTo>
                      <a:lnTo>
                        <a:pt x="1023" y="589"/>
                      </a:lnTo>
                      <a:cubicBezTo>
                        <a:pt x="991" y="589"/>
                        <a:pt x="961" y="589"/>
                        <a:pt x="961" y="589"/>
                      </a:cubicBezTo>
                      <a:lnTo>
                        <a:pt x="961" y="589"/>
                      </a:lnTo>
                      <a:cubicBezTo>
                        <a:pt x="930" y="589"/>
                        <a:pt x="930" y="557"/>
                        <a:pt x="899" y="526"/>
                      </a:cubicBezTo>
                      <a:lnTo>
                        <a:pt x="899" y="526"/>
                      </a:lnTo>
                      <a:lnTo>
                        <a:pt x="899" y="526"/>
                      </a:lnTo>
                      <a:cubicBezTo>
                        <a:pt x="899" y="495"/>
                        <a:pt x="899" y="495"/>
                        <a:pt x="899" y="495"/>
                      </a:cubicBezTo>
                      <a:lnTo>
                        <a:pt x="899" y="495"/>
                      </a:lnTo>
                      <a:lnTo>
                        <a:pt x="899" y="495"/>
                      </a:lnTo>
                      <a:cubicBezTo>
                        <a:pt x="899" y="495"/>
                        <a:pt x="899" y="495"/>
                        <a:pt x="899" y="465"/>
                      </a:cubicBezTo>
                      <a:lnTo>
                        <a:pt x="899" y="465"/>
                      </a:lnTo>
                      <a:cubicBezTo>
                        <a:pt x="899" y="465"/>
                        <a:pt x="899" y="465"/>
                        <a:pt x="899" y="433"/>
                      </a:cubicBezTo>
                      <a:lnTo>
                        <a:pt x="867" y="465"/>
                      </a:lnTo>
                      <a:lnTo>
                        <a:pt x="867" y="465"/>
                      </a:lnTo>
                      <a:cubicBezTo>
                        <a:pt x="867" y="465"/>
                        <a:pt x="867" y="433"/>
                        <a:pt x="837" y="402"/>
                      </a:cubicBezTo>
                      <a:lnTo>
                        <a:pt x="806" y="372"/>
                      </a:lnTo>
                      <a:cubicBezTo>
                        <a:pt x="806" y="372"/>
                        <a:pt x="806" y="372"/>
                        <a:pt x="806" y="341"/>
                      </a:cubicBezTo>
                      <a:lnTo>
                        <a:pt x="806" y="341"/>
                      </a:lnTo>
                      <a:cubicBezTo>
                        <a:pt x="806" y="309"/>
                        <a:pt x="806" y="309"/>
                        <a:pt x="806" y="309"/>
                      </a:cubicBezTo>
                      <a:lnTo>
                        <a:pt x="806" y="309"/>
                      </a:lnTo>
                      <a:lnTo>
                        <a:pt x="806" y="309"/>
                      </a:lnTo>
                      <a:cubicBezTo>
                        <a:pt x="806" y="278"/>
                        <a:pt x="775" y="278"/>
                        <a:pt x="775" y="278"/>
                      </a:cubicBezTo>
                      <a:cubicBezTo>
                        <a:pt x="775" y="278"/>
                        <a:pt x="743" y="248"/>
                        <a:pt x="743" y="217"/>
                      </a:cubicBezTo>
                      <a:cubicBezTo>
                        <a:pt x="713" y="217"/>
                        <a:pt x="713" y="217"/>
                        <a:pt x="713" y="217"/>
                      </a:cubicBezTo>
                      <a:lnTo>
                        <a:pt x="713" y="217"/>
                      </a:lnTo>
                      <a:lnTo>
                        <a:pt x="713" y="217"/>
                      </a:lnTo>
                      <a:cubicBezTo>
                        <a:pt x="682" y="217"/>
                        <a:pt x="682" y="217"/>
                        <a:pt x="682" y="185"/>
                      </a:cubicBezTo>
                      <a:lnTo>
                        <a:pt x="682" y="185"/>
                      </a:lnTo>
                      <a:cubicBezTo>
                        <a:pt x="651" y="185"/>
                        <a:pt x="651" y="185"/>
                        <a:pt x="651" y="185"/>
                      </a:cubicBezTo>
                      <a:lnTo>
                        <a:pt x="651" y="185"/>
                      </a:lnTo>
                      <a:lnTo>
                        <a:pt x="651" y="185"/>
                      </a:lnTo>
                      <a:lnTo>
                        <a:pt x="651" y="185"/>
                      </a:lnTo>
                      <a:lnTo>
                        <a:pt x="651" y="185"/>
                      </a:lnTo>
                      <a:lnTo>
                        <a:pt x="651" y="185"/>
                      </a:lnTo>
                      <a:cubicBezTo>
                        <a:pt x="619" y="185"/>
                        <a:pt x="619" y="185"/>
                        <a:pt x="619" y="185"/>
                      </a:cubicBezTo>
                      <a:lnTo>
                        <a:pt x="619" y="185"/>
                      </a:lnTo>
                      <a:cubicBezTo>
                        <a:pt x="589" y="185"/>
                        <a:pt x="558" y="185"/>
                        <a:pt x="527" y="185"/>
                      </a:cubicBezTo>
                      <a:cubicBezTo>
                        <a:pt x="495" y="154"/>
                        <a:pt x="465" y="124"/>
                        <a:pt x="465" y="93"/>
                      </a:cubicBezTo>
                      <a:cubicBezTo>
                        <a:pt x="434" y="93"/>
                        <a:pt x="434" y="93"/>
                        <a:pt x="434" y="93"/>
                      </a:cubicBezTo>
                      <a:lnTo>
                        <a:pt x="403" y="61"/>
                      </a:lnTo>
                      <a:lnTo>
                        <a:pt x="371" y="30"/>
                      </a:lnTo>
                      <a:lnTo>
                        <a:pt x="371" y="30"/>
                      </a:lnTo>
                      <a:lnTo>
                        <a:pt x="371" y="30"/>
                      </a:lnTo>
                      <a:cubicBezTo>
                        <a:pt x="371" y="30"/>
                        <a:pt x="371" y="30"/>
                        <a:pt x="341" y="30"/>
                      </a:cubicBezTo>
                      <a:lnTo>
                        <a:pt x="341" y="30"/>
                      </a:lnTo>
                      <a:cubicBezTo>
                        <a:pt x="341" y="30"/>
                        <a:pt x="341" y="30"/>
                        <a:pt x="310" y="30"/>
                      </a:cubicBezTo>
                      <a:cubicBezTo>
                        <a:pt x="310" y="30"/>
                        <a:pt x="310" y="30"/>
                        <a:pt x="310" y="0"/>
                      </a:cubicBezTo>
                      <a:cubicBezTo>
                        <a:pt x="310" y="0"/>
                        <a:pt x="310" y="0"/>
                        <a:pt x="278" y="0"/>
                      </a:cubicBezTo>
                      <a:lnTo>
                        <a:pt x="278" y="0"/>
                      </a:ln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17" y="0"/>
                      </a:lnTo>
                      <a:cubicBezTo>
                        <a:pt x="217" y="30"/>
                        <a:pt x="217" y="30"/>
                        <a:pt x="217" y="30"/>
                      </a:cubicBezTo>
                      <a:cubicBezTo>
                        <a:pt x="217" y="0"/>
                        <a:pt x="217" y="0"/>
                        <a:pt x="217" y="0"/>
                      </a:cubicBezTo>
                      <a:lnTo>
                        <a:pt x="217" y="0"/>
                      </a:lnTo>
                      <a:cubicBezTo>
                        <a:pt x="186" y="0"/>
                        <a:pt x="186" y="0"/>
                        <a:pt x="186" y="0"/>
                      </a:cubicBez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cubicBezTo>
                        <a:pt x="186" y="0"/>
                        <a:pt x="186" y="30"/>
                        <a:pt x="186" y="30"/>
                      </a:cubicBezTo>
                      <a:lnTo>
                        <a:pt x="186" y="30"/>
                      </a:lnTo>
                      <a:lnTo>
                        <a:pt x="186" y="30"/>
                      </a:lnTo>
                      <a:lnTo>
                        <a:pt x="186" y="30"/>
                      </a:lnTo>
                      <a:cubicBezTo>
                        <a:pt x="186" y="61"/>
                        <a:pt x="186" y="93"/>
                        <a:pt x="155" y="93"/>
                      </a:cubicBezTo>
                      <a:lnTo>
                        <a:pt x="155" y="93"/>
                      </a:lnTo>
                      <a:cubicBezTo>
                        <a:pt x="155" y="124"/>
                        <a:pt x="124" y="124"/>
                        <a:pt x="124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93" y="124"/>
                      </a:lnTo>
                      <a:cubicBezTo>
                        <a:pt x="93" y="154"/>
                        <a:pt x="93" y="154"/>
                        <a:pt x="62" y="154"/>
                      </a:cubicBezTo>
                      <a:lnTo>
                        <a:pt x="62" y="154"/>
                      </a:lnTo>
                      <a:cubicBezTo>
                        <a:pt x="62" y="185"/>
                        <a:pt x="62" y="185"/>
                        <a:pt x="31" y="185"/>
                      </a:cubicBez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54"/>
                      </a:lnTo>
                      <a:lnTo>
                        <a:pt x="0" y="154"/>
                      </a:ln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31" y="185"/>
                        <a:pt x="31" y="217"/>
                        <a:pt x="31" y="217"/>
                      </a:cubicBezTo>
                      <a:cubicBezTo>
                        <a:pt x="62" y="248"/>
                        <a:pt x="62" y="278"/>
                        <a:pt x="93" y="309"/>
                      </a:cubicBezTo>
                      <a:cubicBezTo>
                        <a:pt x="93" y="341"/>
                        <a:pt x="93" y="341"/>
                        <a:pt x="93" y="341"/>
                      </a:cubicBezTo>
                      <a:cubicBezTo>
                        <a:pt x="93" y="341"/>
                        <a:pt x="124" y="341"/>
                        <a:pt x="124" y="372"/>
                      </a:cubicBezTo>
                      <a:cubicBezTo>
                        <a:pt x="124" y="372"/>
                        <a:pt x="155" y="402"/>
                        <a:pt x="155" y="433"/>
                      </a:cubicBezTo>
                      <a:lnTo>
                        <a:pt x="155" y="433"/>
                      </a:lnTo>
                      <a:cubicBezTo>
                        <a:pt x="155" y="433"/>
                        <a:pt x="155" y="433"/>
                        <a:pt x="155" y="465"/>
                      </a:cubicBezTo>
                      <a:cubicBezTo>
                        <a:pt x="186" y="465"/>
                        <a:pt x="186" y="465"/>
                        <a:pt x="186" y="465"/>
                      </a:cubicBezTo>
                      <a:cubicBezTo>
                        <a:pt x="186" y="465"/>
                        <a:pt x="217" y="465"/>
                        <a:pt x="217" y="495"/>
                      </a:cubicBezTo>
                      <a:cubicBezTo>
                        <a:pt x="217" y="495"/>
                        <a:pt x="217" y="495"/>
                        <a:pt x="217" y="526"/>
                      </a:cubicBezTo>
                      <a:cubicBezTo>
                        <a:pt x="248" y="526"/>
                        <a:pt x="248" y="526"/>
                        <a:pt x="248" y="526"/>
                      </a:cubicBezTo>
                      <a:cubicBezTo>
                        <a:pt x="248" y="557"/>
                        <a:pt x="248" y="589"/>
                        <a:pt x="248" y="589"/>
                      </a:cubicBezTo>
                      <a:lnTo>
                        <a:pt x="248" y="589"/>
                      </a:lnTo>
                      <a:cubicBezTo>
                        <a:pt x="248" y="619"/>
                        <a:pt x="248" y="650"/>
                        <a:pt x="248" y="650"/>
                      </a:cubicBezTo>
                      <a:cubicBezTo>
                        <a:pt x="278" y="681"/>
                        <a:pt x="310" y="713"/>
                        <a:pt x="310" y="713"/>
                      </a:cubicBezTo>
                      <a:cubicBezTo>
                        <a:pt x="341" y="713"/>
                        <a:pt x="341" y="743"/>
                        <a:pt x="371" y="805"/>
                      </a:cubicBezTo>
                      <a:cubicBezTo>
                        <a:pt x="371" y="837"/>
                        <a:pt x="371" y="837"/>
                        <a:pt x="403" y="867"/>
                      </a:cubicBezTo>
                      <a:cubicBezTo>
                        <a:pt x="403" y="867"/>
                        <a:pt x="434" y="867"/>
                        <a:pt x="434" y="898"/>
                      </a:cubicBezTo>
                      <a:lnTo>
                        <a:pt x="434" y="898"/>
                      </a:lnTo>
                      <a:cubicBezTo>
                        <a:pt x="434" y="867"/>
                        <a:pt x="434" y="867"/>
                        <a:pt x="465" y="86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36" name="Freeform 11"/>
                <p:cNvSpPr>
                  <a:spLocks noChangeArrowheads="1"/>
                </p:cNvSpPr>
                <p:nvPr/>
              </p:nvSpPr>
              <p:spPr bwMode="auto">
                <a:xfrm>
                  <a:off x="4338638" y="2327275"/>
                  <a:ext cx="257175" cy="234950"/>
                </a:xfrm>
                <a:custGeom>
                  <a:avLst/>
                  <a:gdLst>
                    <a:gd name="T0" fmla="*/ 465 w 714"/>
                    <a:gd name="T1" fmla="*/ 218 h 652"/>
                    <a:gd name="T2" fmla="*/ 403 w 714"/>
                    <a:gd name="T3" fmla="*/ 186 h 652"/>
                    <a:gd name="T4" fmla="*/ 403 w 714"/>
                    <a:gd name="T5" fmla="*/ 155 h 652"/>
                    <a:gd name="T6" fmla="*/ 433 w 714"/>
                    <a:gd name="T7" fmla="*/ 94 h 652"/>
                    <a:gd name="T8" fmla="*/ 403 w 714"/>
                    <a:gd name="T9" fmla="*/ 62 h 652"/>
                    <a:gd name="T10" fmla="*/ 372 w 714"/>
                    <a:gd name="T11" fmla="*/ 31 h 652"/>
                    <a:gd name="T12" fmla="*/ 310 w 714"/>
                    <a:gd name="T13" fmla="*/ 0 h 652"/>
                    <a:gd name="T14" fmla="*/ 248 w 714"/>
                    <a:gd name="T15" fmla="*/ 0 h 652"/>
                    <a:gd name="T16" fmla="*/ 248 w 714"/>
                    <a:gd name="T17" fmla="*/ 0 h 652"/>
                    <a:gd name="T18" fmla="*/ 217 w 714"/>
                    <a:gd name="T19" fmla="*/ 0 h 652"/>
                    <a:gd name="T20" fmla="*/ 217 w 714"/>
                    <a:gd name="T21" fmla="*/ 0 h 652"/>
                    <a:gd name="T22" fmla="*/ 217 w 714"/>
                    <a:gd name="T23" fmla="*/ 31 h 652"/>
                    <a:gd name="T24" fmla="*/ 186 w 714"/>
                    <a:gd name="T25" fmla="*/ 0 h 652"/>
                    <a:gd name="T26" fmla="*/ 155 w 714"/>
                    <a:gd name="T27" fmla="*/ 31 h 652"/>
                    <a:gd name="T28" fmla="*/ 155 w 714"/>
                    <a:gd name="T29" fmla="*/ 62 h 652"/>
                    <a:gd name="T30" fmla="*/ 155 w 714"/>
                    <a:gd name="T31" fmla="*/ 94 h 652"/>
                    <a:gd name="T32" fmla="*/ 124 w 714"/>
                    <a:gd name="T33" fmla="*/ 124 h 652"/>
                    <a:gd name="T34" fmla="*/ 124 w 714"/>
                    <a:gd name="T35" fmla="*/ 124 h 652"/>
                    <a:gd name="T36" fmla="*/ 93 w 714"/>
                    <a:gd name="T37" fmla="*/ 155 h 652"/>
                    <a:gd name="T38" fmla="*/ 93 w 714"/>
                    <a:gd name="T39" fmla="*/ 218 h 652"/>
                    <a:gd name="T40" fmla="*/ 62 w 714"/>
                    <a:gd name="T41" fmla="*/ 248 h 652"/>
                    <a:gd name="T42" fmla="*/ 62 w 714"/>
                    <a:gd name="T43" fmla="*/ 248 h 652"/>
                    <a:gd name="T44" fmla="*/ 62 w 714"/>
                    <a:gd name="T45" fmla="*/ 248 h 652"/>
                    <a:gd name="T46" fmla="*/ 31 w 714"/>
                    <a:gd name="T47" fmla="*/ 279 h 652"/>
                    <a:gd name="T48" fmla="*/ 31 w 714"/>
                    <a:gd name="T49" fmla="*/ 279 h 652"/>
                    <a:gd name="T50" fmla="*/ 31 w 714"/>
                    <a:gd name="T51" fmla="*/ 310 h 652"/>
                    <a:gd name="T52" fmla="*/ 31 w 714"/>
                    <a:gd name="T53" fmla="*/ 372 h 652"/>
                    <a:gd name="T54" fmla="*/ 0 w 714"/>
                    <a:gd name="T55" fmla="*/ 372 h 652"/>
                    <a:gd name="T56" fmla="*/ 31 w 714"/>
                    <a:gd name="T57" fmla="*/ 403 h 652"/>
                    <a:gd name="T58" fmla="*/ 62 w 714"/>
                    <a:gd name="T59" fmla="*/ 496 h 652"/>
                    <a:gd name="T60" fmla="*/ 93 w 714"/>
                    <a:gd name="T61" fmla="*/ 527 h 652"/>
                    <a:gd name="T62" fmla="*/ 93 w 714"/>
                    <a:gd name="T63" fmla="*/ 527 h 652"/>
                    <a:gd name="T64" fmla="*/ 124 w 714"/>
                    <a:gd name="T65" fmla="*/ 558 h 652"/>
                    <a:gd name="T66" fmla="*/ 124 w 714"/>
                    <a:gd name="T67" fmla="*/ 589 h 652"/>
                    <a:gd name="T68" fmla="*/ 124 w 714"/>
                    <a:gd name="T69" fmla="*/ 589 h 652"/>
                    <a:gd name="T70" fmla="*/ 217 w 714"/>
                    <a:gd name="T71" fmla="*/ 620 h 652"/>
                    <a:gd name="T72" fmla="*/ 248 w 714"/>
                    <a:gd name="T73" fmla="*/ 651 h 652"/>
                    <a:gd name="T74" fmla="*/ 310 w 714"/>
                    <a:gd name="T75" fmla="*/ 651 h 652"/>
                    <a:gd name="T76" fmla="*/ 340 w 714"/>
                    <a:gd name="T77" fmla="*/ 620 h 652"/>
                    <a:gd name="T78" fmla="*/ 372 w 714"/>
                    <a:gd name="T79" fmla="*/ 589 h 652"/>
                    <a:gd name="T80" fmla="*/ 403 w 714"/>
                    <a:gd name="T81" fmla="*/ 620 h 652"/>
                    <a:gd name="T82" fmla="*/ 403 w 714"/>
                    <a:gd name="T83" fmla="*/ 620 h 652"/>
                    <a:gd name="T84" fmla="*/ 433 w 714"/>
                    <a:gd name="T85" fmla="*/ 589 h 652"/>
                    <a:gd name="T86" fmla="*/ 465 w 714"/>
                    <a:gd name="T87" fmla="*/ 589 h 652"/>
                    <a:gd name="T88" fmla="*/ 496 w 714"/>
                    <a:gd name="T89" fmla="*/ 589 h 652"/>
                    <a:gd name="T90" fmla="*/ 557 w 714"/>
                    <a:gd name="T91" fmla="*/ 558 h 652"/>
                    <a:gd name="T92" fmla="*/ 620 w 714"/>
                    <a:gd name="T93" fmla="*/ 558 h 652"/>
                    <a:gd name="T94" fmla="*/ 681 w 714"/>
                    <a:gd name="T95" fmla="*/ 403 h 652"/>
                    <a:gd name="T96" fmla="*/ 589 w 714"/>
                    <a:gd name="T97" fmla="*/ 372 h 652"/>
                    <a:gd name="T98" fmla="*/ 527 w 714"/>
                    <a:gd name="T99" fmla="*/ 342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14" h="652">
                      <a:moveTo>
                        <a:pt x="465" y="218"/>
                      </a:moveTo>
                      <a:lnTo>
                        <a:pt x="465" y="218"/>
                      </a:lnTo>
                      <a:cubicBezTo>
                        <a:pt x="465" y="218"/>
                        <a:pt x="465" y="218"/>
                        <a:pt x="433" y="218"/>
                      </a:cubicBezTo>
                      <a:cubicBezTo>
                        <a:pt x="433" y="218"/>
                        <a:pt x="403" y="218"/>
                        <a:pt x="403" y="186"/>
                      </a:cubicBezTo>
                      <a:lnTo>
                        <a:pt x="403" y="186"/>
                      </a:lnTo>
                      <a:lnTo>
                        <a:pt x="403" y="155"/>
                      </a:lnTo>
                      <a:lnTo>
                        <a:pt x="403" y="124"/>
                      </a:lnTo>
                      <a:cubicBezTo>
                        <a:pt x="433" y="124"/>
                        <a:pt x="433" y="124"/>
                        <a:pt x="433" y="94"/>
                      </a:cubicBezTo>
                      <a:lnTo>
                        <a:pt x="433" y="94"/>
                      </a:lnTo>
                      <a:cubicBezTo>
                        <a:pt x="433" y="94"/>
                        <a:pt x="433" y="94"/>
                        <a:pt x="403" y="62"/>
                      </a:cubicBezTo>
                      <a:cubicBezTo>
                        <a:pt x="403" y="62"/>
                        <a:pt x="403" y="62"/>
                        <a:pt x="372" y="31"/>
                      </a:cubicBezTo>
                      <a:lnTo>
                        <a:pt x="372" y="31"/>
                      </a:lnTo>
                      <a:cubicBezTo>
                        <a:pt x="340" y="0"/>
                        <a:pt x="310" y="0"/>
                        <a:pt x="310" y="0"/>
                      </a:cubicBezTo>
                      <a:lnTo>
                        <a:pt x="310" y="0"/>
                      </a:ln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0"/>
                        <a:pt x="279" y="0"/>
                        <a:pt x="248" y="0"/>
                      </a:cubicBez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17" y="0"/>
                        <a:pt x="217" y="0"/>
                        <a:pt x="217" y="0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31"/>
                      </a:ln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186" y="31"/>
                        <a:pt x="186" y="31"/>
                        <a:pt x="186" y="0"/>
                      </a:cubicBez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55" y="31"/>
                      </a:lnTo>
                      <a:cubicBezTo>
                        <a:pt x="155" y="31"/>
                        <a:pt x="155" y="31"/>
                        <a:pt x="155" y="62"/>
                      </a:cubicBezTo>
                      <a:lnTo>
                        <a:pt x="155" y="62"/>
                      </a:lnTo>
                      <a:lnTo>
                        <a:pt x="155" y="62"/>
                      </a:lnTo>
                      <a:cubicBezTo>
                        <a:pt x="155" y="94"/>
                        <a:pt x="155" y="94"/>
                        <a:pt x="155" y="9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93" y="124"/>
                      </a:lnTo>
                      <a:cubicBezTo>
                        <a:pt x="93" y="124"/>
                        <a:pt x="93" y="124"/>
                        <a:pt x="93" y="155"/>
                      </a:cubicBezTo>
                      <a:lnTo>
                        <a:pt x="93" y="218"/>
                      </a:lnTo>
                      <a:lnTo>
                        <a:pt x="93" y="218"/>
                      </a:lnTo>
                      <a:cubicBezTo>
                        <a:pt x="62" y="248"/>
                        <a:pt x="62" y="248"/>
                        <a:pt x="62" y="248"/>
                      </a:cubicBezTo>
                      <a:lnTo>
                        <a:pt x="62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cubicBezTo>
                        <a:pt x="62" y="248"/>
                        <a:pt x="62" y="279"/>
                        <a:pt x="31" y="279"/>
                      </a:cubicBez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cubicBezTo>
                        <a:pt x="31" y="310"/>
                        <a:pt x="31" y="310"/>
                        <a:pt x="31" y="310"/>
                      </a:cubicBezTo>
                      <a:lnTo>
                        <a:pt x="31" y="310"/>
                      </a:lnTo>
                      <a:lnTo>
                        <a:pt x="31" y="342"/>
                      </a:lnTo>
                      <a:cubicBezTo>
                        <a:pt x="31" y="342"/>
                        <a:pt x="31" y="342"/>
                        <a:pt x="31" y="372"/>
                      </a:cubicBezTo>
                      <a:cubicBezTo>
                        <a:pt x="31" y="372"/>
                        <a:pt x="31" y="403"/>
                        <a:pt x="0" y="372"/>
                      </a:cubicBezTo>
                      <a:lnTo>
                        <a:pt x="0" y="372"/>
                      </a:lnTo>
                      <a:cubicBezTo>
                        <a:pt x="0" y="403"/>
                        <a:pt x="0" y="403"/>
                        <a:pt x="0" y="403"/>
                      </a:cubicBezTo>
                      <a:cubicBezTo>
                        <a:pt x="31" y="403"/>
                        <a:pt x="31" y="403"/>
                        <a:pt x="31" y="403"/>
                      </a:cubicBezTo>
                      <a:cubicBezTo>
                        <a:pt x="31" y="434"/>
                        <a:pt x="62" y="434"/>
                        <a:pt x="62" y="434"/>
                      </a:cubicBezTo>
                      <a:cubicBezTo>
                        <a:pt x="62" y="466"/>
                        <a:pt x="62" y="466"/>
                        <a:pt x="62" y="496"/>
                      </a:cubicBezTo>
                      <a:lnTo>
                        <a:pt x="62" y="496"/>
                      </a:lnTo>
                      <a:cubicBezTo>
                        <a:pt x="93" y="496"/>
                        <a:pt x="93" y="496"/>
                        <a:pt x="93" y="527"/>
                      </a:cubicBezTo>
                      <a:lnTo>
                        <a:pt x="93" y="527"/>
                      </a:lnTo>
                      <a:lnTo>
                        <a:pt x="93" y="527"/>
                      </a:lnTo>
                      <a:lnTo>
                        <a:pt x="93" y="527"/>
                      </a:lnTo>
                      <a:cubicBezTo>
                        <a:pt x="124" y="527"/>
                        <a:pt x="124" y="558"/>
                        <a:pt x="124" y="558"/>
                      </a:cubicBezTo>
                      <a:lnTo>
                        <a:pt x="124" y="558"/>
                      </a:lnTo>
                      <a:lnTo>
                        <a:pt x="124" y="589"/>
                      </a:lnTo>
                      <a:lnTo>
                        <a:pt x="124" y="589"/>
                      </a:lnTo>
                      <a:lnTo>
                        <a:pt x="124" y="589"/>
                      </a:lnTo>
                      <a:cubicBezTo>
                        <a:pt x="155" y="589"/>
                        <a:pt x="186" y="589"/>
                        <a:pt x="186" y="589"/>
                      </a:cubicBezTo>
                      <a:cubicBezTo>
                        <a:pt x="186" y="620"/>
                        <a:pt x="217" y="620"/>
                        <a:pt x="217" y="620"/>
                      </a:cubicBezTo>
                      <a:lnTo>
                        <a:pt x="217" y="620"/>
                      </a:lnTo>
                      <a:cubicBezTo>
                        <a:pt x="217" y="651"/>
                        <a:pt x="248" y="651"/>
                        <a:pt x="248" y="651"/>
                      </a:cubicBezTo>
                      <a:cubicBezTo>
                        <a:pt x="248" y="651"/>
                        <a:pt x="248" y="651"/>
                        <a:pt x="279" y="651"/>
                      </a:cubicBezTo>
                      <a:lnTo>
                        <a:pt x="310" y="651"/>
                      </a:lnTo>
                      <a:cubicBezTo>
                        <a:pt x="340" y="620"/>
                        <a:pt x="340" y="620"/>
                        <a:pt x="340" y="620"/>
                      </a:cubicBezTo>
                      <a:lnTo>
                        <a:pt x="340" y="620"/>
                      </a:lnTo>
                      <a:lnTo>
                        <a:pt x="340" y="620"/>
                      </a:lnTo>
                      <a:cubicBezTo>
                        <a:pt x="372" y="589"/>
                        <a:pt x="372" y="589"/>
                        <a:pt x="372" y="589"/>
                      </a:cubicBezTo>
                      <a:lnTo>
                        <a:pt x="372" y="589"/>
                      </a:lnTo>
                      <a:cubicBezTo>
                        <a:pt x="403" y="589"/>
                        <a:pt x="403" y="620"/>
                        <a:pt x="403" y="620"/>
                      </a:cubicBezTo>
                      <a:lnTo>
                        <a:pt x="403" y="620"/>
                      </a:lnTo>
                      <a:lnTo>
                        <a:pt x="403" y="620"/>
                      </a:lnTo>
                      <a:lnTo>
                        <a:pt x="433" y="620"/>
                      </a:lnTo>
                      <a:cubicBezTo>
                        <a:pt x="433" y="589"/>
                        <a:pt x="433" y="589"/>
                        <a:pt x="433" y="589"/>
                      </a:cubicBezTo>
                      <a:cubicBezTo>
                        <a:pt x="465" y="589"/>
                        <a:pt x="465" y="589"/>
                        <a:pt x="465" y="589"/>
                      </a:cubicBezTo>
                      <a:lnTo>
                        <a:pt x="465" y="589"/>
                      </a:lnTo>
                      <a:lnTo>
                        <a:pt x="465" y="589"/>
                      </a:lnTo>
                      <a:cubicBezTo>
                        <a:pt x="496" y="589"/>
                        <a:pt x="496" y="589"/>
                        <a:pt x="496" y="589"/>
                      </a:cubicBezTo>
                      <a:lnTo>
                        <a:pt x="496" y="589"/>
                      </a:lnTo>
                      <a:cubicBezTo>
                        <a:pt x="496" y="558"/>
                        <a:pt x="527" y="558"/>
                        <a:pt x="557" y="558"/>
                      </a:cubicBezTo>
                      <a:lnTo>
                        <a:pt x="557" y="558"/>
                      </a:lnTo>
                      <a:cubicBezTo>
                        <a:pt x="557" y="558"/>
                        <a:pt x="589" y="558"/>
                        <a:pt x="620" y="558"/>
                      </a:cubicBezTo>
                      <a:cubicBezTo>
                        <a:pt x="713" y="403"/>
                        <a:pt x="713" y="403"/>
                        <a:pt x="713" y="403"/>
                      </a:cubicBezTo>
                      <a:lnTo>
                        <a:pt x="681" y="403"/>
                      </a:lnTo>
                      <a:cubicBezTo>
                        <a:pt x="651" y="403"/>
                        <a:pt x="620" y="372"/>
                        <a:pt x="620" y="372"/>
                      </a:cubicBezTo>
                      <a:lnTo>
                        <a:pt x="589" y="372"/>
                      </a:lnTo>
                      <a:cubicBezTo>
                        <a:pt x="557" y="372"/>
                        <a:pt x="557" y="372"/>
                        <a:pt x="527" y="342"/>
                      </a:cubicBezTo>
                      <a:lnTo>
                        <a:pt x="527" y="342"/>
                      </a:lnTo>
                      <a:cubicBezTo>
                        <a:pt x="496" y="310"/>
                        <a:pt x="465" y="248"/>
                        <a:pt x="465" y="21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37" name="Freeform 12"/>
                <p:cNvSpPr>
                  <a:spLocks noChangeArrowheads="1"/>
                </p:cNvSpPr>
                <p:nvPr/>
              </p:nvSpPr>
              <p:spPr bwMode="auto">
                <a:xfrm>
                  <a:off x="4237038" y="2851150"/>
                  <a:ext cx="88900" cy="134938"/>
                </a:xfrm>
                <a:custGeom>
                  <a:avLst/>
                  <a:gdLst>
                    <a:gd name="T0" fmla="*/ 217 w 249"/>
                    <a:gd name="T1" fmla="*/ 62 h 373"/>
                    <a:gd name="T2" fmla="*/ 217 w 249"/>
                    <a:gd name="T3" fmla="*/ 62 h 373"/>
                    <a:gd name="T4" fmla="*/ 217 w 249"/>
                    <a:gd name="T5" fmla="*/ 62 h 373"/>
                    <a:gd name="T6" fmla="*/ 186 w 249"/>
                    <a:gd name="T7" fmla="*/ 62 h 373"/>
                    <a:gd name="T8" fmla="*/ 155 w 249"/>
                    <a:gd name="T9" fmla="*/ 31 h 373"/>
                    <a:gd name="T10" fmla="*/ 155 w 249"/>
                    <a:gd name="T11" fmla="*/ 31 h 373"/>
                    <a:gd name="T12" fmla="*/ 124 w 249"/>
                    <a:gd name="T13" fmla="*/ 0 h 373"/>
                    <a:gd name="T14" fmla="*/ 124 w 249"/>
                    <a:gd name="T15" fmla="*/ 0 h 373"/>
                    <a:gd name="T16" fmla="*/ 93 w 249"/>
                    <a:gd name="T17" fmla="*/ 0 h 373"/>
                    <a:gd name="T18" fmla="*/ 93 w 249"/>
                    <a:gd name="T19" fmla="*/ 0 h 373"/>
                    <a:gd name="T20" fmla="*/ 93 w 249"/>
                    <a:gd name="T21" fmla="*/ 0 h 373"/>
                    <a:gd name="T22" fmla="*/ 93 w 249"/>
                    <a:gd name="T23" fmla="*/ 0 h 373"/>
                    <a:gd name="T24" fmla="*/ 93 w 249"/>
                    <a:gd name="T25" fmla="*/ 0 h 373"/>
                    <a:gd name="T26" fmla="*/ 93 w 249"/>
                    <a:gd name="T27" fmla="*/ 0 h 373"/>
                    <a:gd name="T28" fmla="*/ 62 w 249"/>
                    <a:gd name="T29" fmla="*/ 0 h 373"/>
                    <a:gd name="T30" fmla="*/ 31 w 249"/>
                    <a:gd name="T31" fmla="*/ 0 h 373"/>
                    <a:gd name="T32" fmla="*/ 31 w 249"/>
                    <a:gd name="T33" fmla="*/ 0 h 373"/>
                    <a:gd name="T34" fmla="*/ 31 w 249"/>
                    <a:gd name="T35" fmla="*/ 31 h 373"/>
                    <a:gd name="T36" fmla="*/ 0 w 249"/>
                    <a:gd name="T37" fmla="*/ 62 h 373"/>
                    <a:gd name="T38" fmla="*/ 0 w 249"/>
                    <a:gd name="T39" fmla="*/ 62 h 373"/>
                    <a:gd name="T40" fmla="*/ 0 w 249"/>
                    <a:gd name="T41" fmla="*/ 93 h 373"/>
                    <a:gd name="T42" fmla="*/ 0 w 249"/>
                    <a:gd name="T43" fmla="*/ 93 h 373"/>
                    <a:gd name="T44" fmla="*/ 0 w 249"/>
                    <a:gd name="T45" fmla="*/ 124 h 373"/>
                    <a:gd name="T46" fmla="*/ 0 w 249"/>
                    <a:gd name="T47" fmla="*/ 155 h 373"/>
                    <a:gd name="T48" fmla="*/ 0 w 249"/>
                    <a:gd name="T49" fmla="*/ 186 h 373"/>
                    <a:gd name="T50" fmla="*/ 0 w 249"/>
                    <a:gd name="T51" fmla="*/ 186 h 373"/>
                    <a:gd name="T52" fmla="*/ 31 w 249"/>
                    <a:gd name="T53" fmla="*/ 217 h 373"/>
                    <a:gd name="T54" fmla="*/ 31 w 249"/>
                    <a:gd name="T55" fmla="*/ 217 h 373"/>
                    <a:gd name="T56" fmla="*/ 31 w 249"/>
                    <a:gd name="T57" fmla="*/ 217 h 373"/>
                    <a:gd name="T58" fmla="*/ 31 w 249"/>
                    <a:gd name="T59" fmla="*/ 186 h 373"/>
                    <a:gd name="T60" fmla="*/ 93 w 249"/>
                    <a:gd name="T61" fmla="*/ 186 h 373"/>
                    <a:gd name="T62" fmla="*/ 93 w 249"/>
                    <a:gd name="T63" fmla="*/ 372 h 373"/>
                    <a:gd name="T64" fmla="*/ 93 w 249"/>
                    <a:gd name="T65" fmla="*/ 372 h 373"/>
                    <a:gd name="T66" fmla="*/ 186 w 249"/>
                    <a:gd name="T67" fmla="*/ 341 h 373"/>
                    <a:gd name="T68" fmla="*/ 186 w 249"/>
                    <a:gd name="T69" fmla="*/ 310 h 373"/>
                    <a:gd name="T70" fmla="*/ 186 w 249"/>
                    <a:gd name="T71" fmla="*/ 310 h 373"/>
                    <a:gd name="T72" fmla="*/ 186 w 249"/>
                    <a:gd name="T73" fmla="*/ 310 h 373"/>
                    <a:gd name="T74" fmla="*/ 186 w 249"/>
                    <a:gd name="T75" fmla="*/ 279 h 373"/>
                    <a:gd name="T76" fmla="*/ 217 w 249"/>
                    <a:gd name="T77" fmla="*/ 279 h 373"/>
                    <a:gd name="T78" fmla="*/ 217 w 249"/>
                    <a:gd name="T79" fmla="*/ 247 h 373"/>
                    <a:gd name="T80" fmla="*/ 217 w 249"/>
                    <a:gd name="T81" fmla="*/ 247 h 373"/>
                    <a:gd name="T82" fmla="*/ 217 w 249"/>
                    <a:gd name="T83" fmla="*/ 247 h 373"/>
                    <a:gd name="T84" fmla="*/ 217 w 249"/>
                    <a:gd name="T85" fmla="*/ 217 h 373"/>
                    <a:gd name="T86" fmla="*/ 217 w 249"/>
                    <a:gd name="T87" fmla="*/ 217 h 373"/>
                    <a:gd name="T88" fmla="*/ 217 w 249"/>
                    <a:gd name="T89" fmla="*/ 186 h 373"/>
                    <a:gd name="T90" fmla="*/ 217 w 249"/>
                    <a:gd name="T91" fmla="*/ 155 h 373"/>
                    <a:gd name="T92" fmla="*/ 217 w 249"/>
                    <a:gd name="T93" fmla="*/ 124 h 373"/>
                    <a:gd name="T94" fmla="*/ 217 w 249"/>
                    <a:gd name="T95" fmla="*/ 124 h 373"/>
                    <a:gd name="T96" fmla="*/ 248 w 249"/>
                    <a:gd name="T97" fmla="*/ 124 h 373"/>
                    <a:gd name="T98" fmla="*/ 217 w 249"/>
                    <a:gd name="T99" fmla="*/ 93 h 373"/>
                    <a:gd name="T100" fmla="*/ 217 w 249"/>
                    <a:gd name="T101" fmla="*/ 62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9" h="373">
                      <a:moveTo>
                        <a:pt x="217" y="62"/>
                      </a:moveTo>
                      <a:lnTo>
                        <a:pt x="217" y="62"/>
                      </a:lnTo>
                      <a:lnTo>
                        <a:pt x="217" y="62"/>
                      </a:lnTo>
                      <a:cubicBezTo>
                        <a:pt x="217" y="62"/>
                        <a:pt x="217" y="62"/>
                        <a:pt x="186" y="62"/>
                      </a:cubicBezTo>
                      <a:cubicBezTo>
                        <a:pt x="186" y="62"/>
                        <a:pt x="155" y="62"/>
                        <a:pt x="155" y="31"/>
                      </a:cubicBezTo>
                      <a:lnTo>
                        <a:pt x="155" y="31"/>
                      </a:ln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31"/>
                        <a:pt x="31" y="31"/>
                        <a:pt x="0" y="62"/>
                      </a:cubicBezTo>
                      <a:lnTo>
                        <a:pt x="0" y="62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31" y="217"/>
                      </a:lnTo>
                      <a:lnTo>
                        <a:pt x="31" y="217"/>
                      </a:lnTo>
                      <a:lnTo>
                        <a:pt x="31" y="217"/>
                      </a:lnTo>
                      <a:cubicBezTo>
                        <a:pt x="31" y="186"/>
                        <a:pt x="31" y="186"/>
                        <a:pt x="31" y="186"/>
                      </a:cubicBezTo>
                      <a:cubicBezTo>
                        <a:pt x="93" y="186"/>
                        <a:pt x="93" y="186"/>
                        <a:pt x="93" y="186"/>
                      </a:cubicBezTo>
                      <a:cubicBezTo>
                        <a:pt x="93" y="372"/>
                        <a:pt x="93" y="372"/>
                        <a:pt x="93" y="372"/>
                      </a:cubicBezTo>
                      <a:lnTo>
                        <a:pt x="93" y="372"/>
                      </a:lnTo>
                      <a:cubicBezTo>
                        <a:pt x="93" y="372"/>
                        <a:pt x="155" y="341"/>
                        <a:pt x="186" y="341"/>
                      </a:cubicBezTo>
                      <a:cubicBezTo>
                        <a:pt x="186" y="341"/>
                        <a:pt x="186" y="341"/>
                        <a:pt x="186" y="310"/>
                      </a:cubicBezTo>
                      <a:lnTo>
                        <a:pt x="186" y="310"/>
                      </a:lnTo>
                      <a:lnTo>
                        <a:pt x="186" y="310"/>
                      </a:lnTo>
                      <a:lnTo>
                        <a:pt x="186" y="279"/>
                      </a:lnTo>
                      <a:cubicBezTo>
                        <a:pt x="217" y="279"/>
                        <a:pt x="217" y="279"/>
                        <a:pt x="217" y="279"/>
                      </a:cubicBezTo>
                      <a:cubicBezTo>
                        <a:pt x="217" y="279"/>
                        <a:pt x="217" y="279"/>
                        <a:pt x="217" y="247"/>
                      </a:cubicBezTo>
                      <a:lnTo>
                        <a:pt x="217" y="247"/>
                      </a:lnTo>
                      <a:lnTo>
                        <a:pt x="217" y="247"/>
                      </a:lnTo>
                      <a:lnTo>
                        <a:pt x="217" y="217"/>
                      </a:lnTo>
                      <a:lnTo>
                        <a:pt x="217" y="217"/>
                      </a:lnTo>
                      <a:cubicBezTo>
                        <a:pt x="217" y="217"/>
                        <a:pt x="217" y="217"/>
                        <a:pt x="217" y="186"/>
                      </a:cubicBezTo>
                      <a:lnTo>
                        <a:pt x="217" y="155"/>
                      </a:lnTo>
                      <a:lnTo>
                        <a:pt x="217" y="124"/>
                      </a:lnTo>
                      <a:lnTo>
                        <a:pt x="217" y="124"/>
                      </a:lnTo>
                      <a:cubicBezTo>
                        <a:pt x="217" y="124"/>
                        <a:pt x="217" y="124"/>
                        <a:pt x="248" y="124"/>
                      </a:cubicBezTo>
                      <a:cubicBezTo>
                        <a:pt x="217" y="93"/>
                        <a:pt x="217" y="93"/>
                        <a:pt x="217" y="93"/>
                      </a:cubicBezTo>
                      <a:lnTo>
                        <a:pt x="217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38" name="Freeform 13"/>
                <p:cNvSpPr>
                  <a:spLocks noChangeArrowheads="1"/>
                </p:cNvSpPr>
                <p:nvPr/>
              </p:nvSpPr>
              <p:spPr bwMode="auto">
                <a:xfrm>
                  <a:off x="4114800" y="2917825"/>
                  <a:ext cx="146050" cy="134938"/>
                </a:xfrm>
                <a:custGeom>
                  <a:avLst/>
                  <a:gdLst>
                    <a:gd name="T0" fmla="*/ 372 w 404"/>
                    <a:gd name="T1" fmla="*/ 155 h 373"/>
                    <a:gd name="T2" fmla="*/ 372 w 404"/>
                    <a:gd name="T3" fmla="*/ 155 h 373"/>
                    <a:gd name="T4" fmla="*/ 310 w 404"/>
                    <a:gd name="T5" fmla="*/ 124 h 373"/>
                    <a:gd name="T6" fmla="*/ 310 w 404"/>
                    <a:gd name="T7" fmla="*/ 93 h 373"/>
                    <a:gd name="T8" fmla="*/ 310 w 404"/>
                    <a:gd name="T9" fmla="*/ 93 h 373"/>
                    <a:gd name="T10" fmla="*/ 217 w 404"/>
                    <a:gd name="T11" fmla="*/ 61 h 373"/>
                    <a:gd name="T12" fmla="*/ 217 w 404"/>
                    <a:gd name="T13" fmla="*/ 61 h 373"/>
                    <a:gd name="T14" fmla="*/ 124 w 404"/>
                    <a:gd name="T15" fmla="*/ 31 h 373"/>
                    <a:gd name="T16" fmla="*/ 124 w 404"/>
                    <a:gd name="T17" fmla="*/ 0 h 373"/>
                    <a:gd name="T18" fmla="*/ 92 w 404"/>
                    <a:gd name="T19" fmla="*/ 31 h 373"/>
                    <a:gd name="T20" fmla="*/ 92 w 404"/>
                    <a:gd name="T21" fmla="*/ 124 h 373"/>
                    <a:gd name="T22" fmla="*/ 0 w 404"/>
                    <a:gd name="T23" fmla="*/ 278 h 373"/>
                    <a:gd name="T24" fmla="*/ 0 w 404"/>
                    <a:gd name="T25" fmla="*/ 310 h 373"/>
                    <a:gd name="T26" fmla="*/ 31 w 404"/>
                    <a:gd name="T27" fmla="*/ 341 h 373"/>
                    <a:gd name="T28" fmla="*/ 92 w 404"/>
                    <a:gd name="T29" fmla="*/ 341 h 373"/>
                    <a:gd name="T30" fmla="*/ 124 w 404"/>
                    <a:gd name="T31" fmla="*/ 341 h 373"/>
                    <a:gd name="T32" fmla="*/ 124 w 404"/>
                    <a:gd name="T33" fmla="*/ 341 h 373"/>
                    <a:gd name="T34" fmla="*/ 124 w 404"/>
                    <a:gd name="T35" fmla="*/ 341 h 373"/>
                    <a:gd name="T36" fmla="*/ 155 w 404"/>
                    <a:gd name="T37" fmla="*/ 372 h 373"/>
                    <a:gd name="T38" fmla="*/ 155 w 404"/>
                    <a:gd name="T39" fmla="*/ 372 h 373"/>
                    <a:gd name="T40" fmla="*/ 186 w 404"/>
                    <a:gd name="T41" fmla="*/ 372 h 373"/>
                    <a:gd name="T42" fmla="*/ 186 w 404"/>
                    <a:gd name="T43" fmla="*/ 372 h 373"/>
                    <a:gd name="T44" fmla="*/ 217 w 404"/>
                    <a:gd name="T45" fmla="*/ 372 h 373"/>
                    <a:gd name="T46" fmla="*/ 217 w 404"/>
                    <a:gd name="T47" fmla="*/ 372 h 373"/>
                    <a:gd name="T48" fmla="*/ 248 w 404"/>
                    <a:gd name="T49" fmla="*/ 372 h 373"/>
                    <a:gd name="T50" fmla="*/ 248 w 404"/>
                    <a:gd name="T51" fmla="*/ 372 h 373"/>
                    <a:gd name="T52" fmla="*/ 279 w 404"/>
                    <a:gd name="T53" fmla="*/ 310 h 373"/>
                    <a:gd name="T54" fmla="*/ 310 w 404"/>
                    <a:gd name="T55" fmla="*/ 278 h 373"/>
                    <a:gd name="T56" fmla="*/ 372 w 404"/>
                    <a:gd name="T57" fmla="*/ 217 h 373"/>
                    <a:gd name="T58" fmla="*/ 403 w 404"/>
                    <a:gd name="T59" fmla="*/ 248 h 373"/>
                    <a:gd name="T60" fmla="*/ 403 w 404"/>
                    <a:gd name="T61" fmla="*/ 217 h 373"/>
                    <a:gd name="T62" fmla="*/ 403 w 404"/>
                    <a:gd name="T63" fmla="*/ 186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4" h="373">
                      <a:moveTo>
                        <a:pt x="372" y="155"/>
                      </a:moveTo>
                      <a:lnTo>
                        <a:pt x="372" y="155"/>
                      </a:lnTo>
                      <a:lnTo>
                        <a:pt x="372" y="155"/>
                      </a:lnTo>
                      <a:lnTo>
                        <a:pt x="372" y="155"/>
                      </a:lnTo>
                      <a:lnTo>
                        <a:pt x="372" y="155"/>
                      </a:lnTo>
                      <a:cubicBezTo>
                        <a:pt x="341" y="155"/>
                        <a:pt x="341" y="124"/>
                        <a:pt x="310" y="124"/>
                      </a:cubicBezTo>
                      <a:lnTo>
                        <a:pt x="310" y="124"/>
                      </a:lnTo>
                      <a:cubicBezTo>
                        <a:pt x="310" y="93"/>
                        <a:pt x="310" y="93"/>
                        <a:pt x="310" y="93"/>
                      </a:cubicBezTo>
                      <a:lnTo>
                        <a:pt x="310" y="93"/>
                      </a:lnTo>
                      <a:lnTo>
                        <a:pt x="310" y="93"/>
                      </a:lnTo>
                      <a:cubicBezTo>
                        <a:pt x="279" y="61"/>
                        <a:pt x="248" y="61"/>
                        <a:pt x="248" y="61"/>
                      </a:cubicBezTo>
                      <a:cubicBezTo>
                        <a:pt x="248" y="61"/>
                        <a:pt x="248" y="61"/>
                        <a:pt x="217" y="61"/>
                      </a:cubicBezTo>
                      <a:lnTo>
                        <a:pt x="217" y="61"/>
                      </a:lnTo>
                      <a:lnTo>
                        <a:pt x="217" y="61"/>
                      </a:lnTo>
                      <a:cubicBezTo>
                        <a:pt x="186" y="61"/>
                        <a:pt x="186" y="61"/>
                        <a:pt x="186" y="61"/>
                      </a:cubicBezTo>
                      <a:cubicBezTo>
                        <a:pt x="155" y="61"/>
                        <a:pt x="155" y="31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124" y="31"/>
                        <a:pt x="124" y="0"/>
                      </a:cubicBezTo>
                      <a:cubicBezTo>
                        <a:pt x="124" y="0"/>
                        <a:pt x="124" y="0"/>
                        <a:pt x="124" y="31"/>
                      </a:cubicBezTo>
                      <a:cubicBezTo>
                        <a:pt x="124" y="31"/>
                        <a:pt x="124" y="31"/>
                        <a:pt x="92" y="31"/>
                      </a:cubicBezTo>
                      <a:lnTo>
                        <a:pt x="92" y="31"/>
                      </a:lnTo>
                      <a:cubicBezTo>
                        <a:pt x="92" y="124"/>
                        <a:pt x="92" y="124"/>
                        <a:pt x="92" y="124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78"/>
                        <a:pt x="0" y="278"/>
                        <a:pt x="0" y="310"/>
                      </a:cubicBezTo>
                      <a:lnTo>
                        <a:pt x="0" y="310"/>
                      </a:lnTo>
                      <a:lnTo>
                        <a:pt x="31" y="341"/>
                      </a:lnTo>
                      <a:lnTo>
                        <a:pt x="31" y="341"/>
                      </a:lnTo>
                      <a:cubicBezTo>
                        <a:pt x="62" y="341"/>
                        <a:pt x="92" y="341"/>
                        <a:pt x="92" y="341"/>
                      </a:cubicBezTo>
                      <a:lnTo>
                        <a:pt x="92" y="341"/>
                      </a:lnTo>
                      <a:cubicBezTo>
                        <a:pt x="92" y="341"/>
                        <a:pt x="92" y="341"/>
                        <a:pt x="124" y="341"/>
                      </a:cubicBezTo>
                      <a:lnTo>
                        <a:pt x="124" y="341"/>
                      </a:lnTo>
                      <a:lnTo>
                        <a:pt x="124" y="341"/>
                      </a:lnTo>
                      <a:lnTo>
                        <a:pt x="124" y="341"/>
                      </a:lnTo>
                      <a:lnTo>
                        <a:pt x="124" y="341"/>
                      </a:lnTo>
                      <a:lnTo>
                        <a:pt x="124" y="341"/>
                      </a:lnTo>
                      <a:cubicBezTo>
                        <a:pt x="124" y="341"/>
                        <a:pt x="124" y="341"/>
                        <a:pt x="155" y="341"/>
                      </a:cubicBezTo>
                      <a:cubicBezTo>
                        <a:pt x="155" y="372"/>
                        <a:pt x="155" y="372"/>
                        <a:pt x="155" y="372"/>
                      </a:cubicBezTo>
                      <a:lnTo>
                        <a:pt x="155" y="372"/>
                      </a:lnTo>
                      <a:lnTo>
                        <a:pt x="155" y="372"/>
                      </a:lnTo>
                      <a:lnTo>
                        <a:pt x="155" y="372"/>
                      </a:lnTo>
                      <a:lnTo>
                        <a:pt x="186" y="372"/>
                      </a:lnTo>
                      <a:lnTo>
                        <a:pt x="186" y="372"/>
                      </a:lnTo>
                      <a:lnTo>
                        <a:pt x="186" y="372"/>
                      </a:lnTo>
                      <a:cubicBezTo>
                        <a:pt x="186" y="372"/>
                        <a:pt x="186" y="372"/>
                        <a:pt x="217" y="372"/>
                      </a:cubicBez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cubicBezTo>
                        <a:pt x="217" y="372"/>
                        <a:pt x="217" y="372"/>
                        <a:pt x="248" y="372"/>
                      </a:cubicBezTo>
                      <a:lnTo>
                        <a:pt x="248" y="372"/>
                      </a:lnTo>
                      <a:lnTo>
                        <a:pt x="248" y="372"/>
                      </a:lnTo>
                      <a:lnTo>
                        <a:pt x="248" y="372"/>
                      </a:lnTo>
                      <a:cubicBezTo>
                        <a:pt x="248" y="341"/>
                        <a:pt x="248" y="341"/>
                        <a:pt x="279" y="310"/>
                      </a:cubicBezTo>
                      <a:lnTo>
                        <a:pt x="310" y="310"/>
                      </a:lnTo>
                      <a:lnTo>
                        <a:pt x="310" y="278"/>
                      </a:lnTo>
                      <a:lnTo>
                        <a:pt x="310" y="278"/>
                      </a:lnTo>
                      <a:cubicBezTo>
                        <a:pt x="372" y="217"/>
                        <a:pt x="372" y="217"/>
                        <a:pt x="372" y="217"/>
                      </a:cubicBezTo>
                      <a:lnTo>
                        <a:pt x="372" y="217"/>
                      </a:lnTo>
                      <a:cubicBezTo>
                        <a:pt x="372" y="217"/>
                        <a:pt x="372" y="217"/>
                        <a:pt x="403" y="248"/>
                      </a:cubicBezTo>
                      <a:cubicBezTo>
                        <a:pt x="403" y="248"/>
                        <a:pt x="403" y="248"/>
                        <a:pt x="403" y="217"/>
                      </a:cubicBezTo>
                      <a:lnTo>
                        <a:pt x="403" y="217"/>
                      </a:lnTo>
                      <a:lnTo>
                        <a:pt x="403" y="186"/>
                      </a:lnTo>
                      <a:lnTo>
                        <a:pt x="403" y="186"/>
                      </a:lnTo>
                      <a:cubicBezTo>
                        <a:pt x="372" y="155"/>
                        <a:pt x="372" y="155"/>
                        <a:pt x="372" y="15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39" name="Freeform 14"/>
                <p:cNvSpPr>
                  <a:spLocks noChangeArrowheads="1"/>
                </p:cNvSpPr>
                <p:nvPr/>
              </p:nvSpPr>
              <p:spPr bwMode="auto">
                <a:xfrm>
                  <a:off x="4349750" y="2549525"/>
                  <a:ext cx="134938" cy="190500"/>
                </a:xfrm>
                <a:custGeom>
                  <a:avLst/>
                  <a:gdLst>
                    <a:gd name="T0" fmla="*/ 341 w 373"/>
                    <a:gd name="T1" fmla="*/ 341 h 528"/>
                    <a:gd name="T2" fmla="*/ 341 w 373"/>
                    <a:gd name="T3" fmla="*/ 341 h 528"/>
                    <a:gd name="T4" fmla="*/ 341 w 373"/>
                    <a:gd name="T5" fmla="*/ 341 h 528"/>
                    <a:gd name="T6" fmla="*/ 341 w 373"/>
                    <a:gd name="T7" fmla="*/ 341 h 528"/>
                    <a:gd name="T8" fmla="*/ 341 w 373"/>
                    <a:gd name="T9" fmla="*/ 155 h 528"/>
                    <a:gd name="T10" fmla="*/ 341 w 373"/>
                    <a:gd name="T11" fmla="*/ 124 h 528"/>
                    <a:gd name="T12" fmla="*/ 372 w 373"/>
                    <a:gd name="T13" fmla="*/ 62 h 528"/>
                    <a:gd name="T14" fmla="*/ 372 w 373"/>
                    <a:gd name="T15" fmla="*/ 62 h 528"/>
                    <a:gd name="T16" fmla="*/ 372 w 373"/>
                    <a:gd name="T17" fmla="*/ 62 h 528"/>
                    <a:gd name="T18" fmla="*/ 372 w 373"/>
                    <a:gd name="T19" fmla="*/ 62 h 528"/>
                    <a:gd name="T20" fmla="*/ 372 w 373"/>
                    <a:gd name="T21" fmla="*/ 62 h 528"/>
                    <a:gd name="T22" fmla="*/ 372 w 373"/>
                    <a:gd name="T23" fmla="*/ 62 h 528"/>
                    <a:gd name="T24" fmla="*/ 341 w 373"/>
                    <a:gd name="T25" fmla="*/ 31 h 528"/>
                    <a:gd name="T26" fmla="*/ 341 w 373"/>
                    <a:gd name="T27" fmla="*/ 31 h 528"/>
                    <a:gd name="T28" fmla="*/ 341 w 373"/>
                    <a:gd name="T29" fmla="*/ 62 h 528"/>
                    <a:gd name="T30" fmla="*/ 309 w 373"/>
                    <a:gd name="T31" fmla="*/ 93 h 528"/>
                    <a:gd name="T32" fmla="*/ 279 w 373"/>
                    <a:gd name="T33" fmla="*/ 93 h 528"/>
                    <a:gd name="T34" fmla="*/ 186 w 373"/>
                    <a:gd name="T35" fmla="*/ 93 h 528"/>
                    <a:gd name="T36" fmla="*/ 186 w 373"/>
                    <a:gd name="T37" fmla="*/ 93 h 528"/>
                    <a:gd name="T38" fmla="*/ 155 w 373"/>
                    <a:gd name="T39" fmla="*/ 62 h 528"/>
                    <a:gd name="T40" fmla="*/ 155 w 373"/>
                    <a:gd name="T41" fmla="*/ 62 h 528"/>
                    <a:gd name="T42" fmla="*/ 124 w 373"/>
                    <a:gd name="T43" fmla="*/ 31 h 528"/>
                    <a:gd name="T44" fmla="*/ 93 w 373"/>
                    <a:gd name="T45" fmla="*/ 31 h 528"/>
                    <a:gd name="T46" fmla="*/ 93 w 373"/>
                    <a:gd name="T47" fmla="*/ 31 h 528"/>
                    <a:gd name="T48" fmla="*/ 93 w 373"/>
                    <a:gd name="T49" fmla="*/ 31 h 528"/>
                    <a:gd name="T50" fmla="*/ 93 w 373"/>
                    <a:gd name="T51" fmla="*/ 31 h 528"/>
                    <a:gd name="T52" fmla="*/ 93 w 373"/>
                    <a:gd name="T53" fmla="*/ 62 h 528"/>
                    <a:gd name="T54" fmla="*/ 62 w 373"/>
                    <a:gd name="T55" fmla="*/ 0 h 528"/>
                    <a:gd name="T56" fmla="*/ 62 w 373"/>
                    <a:gd name="T57" fmla="*/ 0 h 528"/>
                    <a:gd name="T58" fmla="*/ 62 w 373"/>
                    <a:gd name="T59" fmla="*/ 0 h 528"/>
                    <a:gd name="T60" fmla="*/ 31 w 373"/>
                    <a:gd name="T61" fmla="*/ 0 h 528"/>
                    <a:gd name="T62" fmla="*/ 0 w 373"/>
                    <a:gd name="T63" fmla="*/ 0 h 528"/>
                    <a:gd name="T64" fmla="*/ 0 w 373"/>
                    <a:gd name="T65" fmla="*/ 0 h 528"/>
                    <a:gd name="T66" fmla="*/ 0 w 373"/>
                    <a:gd name="T67" fmla="*/ 0 h 528"/>
                    <a:gd name="T68" fmla="*/ 31 w 373"/>
                    <a:gd name="T69" fmla="*/ 31 h 528"/>
                    <a:gd name="T70" fmla="*/ 31 w 373"/>
                    <a:gd name="T71" fmla="*/ 31 h 528"/>
                    <a:gd name="T72" fmla="*/ 31 w 373"/>
                    <a:gd name="T73" fmla="*/ 62 h 528"/>
                    <a:gd name="T74" fmla="*/ 31 w 373"/>
                    <a:gd name="T75" fmla="*/ 93 h 528"/>
                    <a:gd name="T76" fmla="*/ 31 w 373"/>
                    <a:gd name="T77" fmla="*/ 93 h 528"/>
                    <a:gd name="T78" fmla="*/ 62 w 373"/>
                    <a:gd name="T79" fmla="*/ 155 h 528"/>
                    <a:gd name="T80" fmla="*/ 62 w 373"/>
                    <a:gd name="T81" fmla="*/ 155 h 528"/>
                    <a:gd name="T82" fmla="*/ 62 w 373"/>
                    <a:gd name="T83" fmla="*/ 186 h 528"/>
                    <a:gd name="T84" fmla="*/ 62 w 373"/>
                    <a:gd name="T85" fmla="*/ 186 h 528"/>
                    <a:gd name="T86" fmla="*/ 31 w 373"/>
                    <a:gd name="T87" fmla="*/ 217 h 528"/>
                    <a:gd name="T88" fmla="*/ 31 w 373"/>
                    <a:gd name="T89" fmla="*/ 248 h 528"/>
                    <a:gd name="T90" fmla="*/ 0 w 373"/>
                    <a:gd name="T91" fmla="*/ 279 h 528"/>
                    <a:gd name="T92" fmla="*/ 0 w 373"/>
                    <a:gd name="T93" fmla="*/ 341 h 528"/>
                    <a:gd name="T94" fmla="*/ 217 w 373"/>
                    <a:gd name="T95" fmla="*/ 465 h 528"/>
                    <a:gd name="T96" fmla="*/ 217 w 373"/>
                    <a:gd name="T97" fmla="*/ 496 h 528"/>
                    <a:gd name="T98" fmla="*/ 248 w 373"/>
                    <a:gd name="T99" fmla="*/ 527 h 528"/>
                    <a:gd name="T100" fmla="*/ 279 w 373"/>
                    <a:gd name="T101" fmla="*/ 527 h 528"/>
                    <a:gd name="T102" fmla="*/ 279 w 373"/>
                    <a:gd name="T103" fmla="*/ 465 h 528"/>
                    <a:gd name="T104" fmla="*/ 309 w 373"/>
                    <a:gd name="T105" fmla="*/ 465 h 528"/>
                    <a:gd name="T106" fmla="*/ 309 w 373"/>
                    <a:gd name="T107" fmla="*/ 465 h 528"/>
                    <a:gd name="T108" fmla="*/ 309 w 373"/>
                    <a:gd name="T109" fmla="*/ 465 h 528"/>
                    <a:gd name="T110" fmla="*/ 341 w 373"/>
                    <a:gd name="T111" fmla="*/ 434 h 528"/>
                    <a:gd name="T112" fmla="*/ 341 w 373"/>
                    <a:gd name="T113" fmla="*/ 434 h 528"/>
                    <a:gd name="T114" fmla="*/ 372 w 373"/>
                    <a:gd name="T115" fmla="*/ 403 h 528"/>
                    <a:gd name="T116" fmla="*/ 372 w 373"/>
                    <a:gd name="T117" fmla="*/ 372 h 528"/>
                    <a:gd name="T118" fmla="*/ 372 w 373"/>
                    <a:gd name="T119" fmla="*/ 372 h 528"/>
                    <a:gd name="T120" fmla="*/ 341 w 373"/>
                    <a:gd name="T121" fmla="*/ 341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73" h="528">
                      <a:moveTo>
                        <a:pt x="341" y="341"/>
                      </a:moveTo>
                      <a:lnTo>
                        <a:pt x="341" y="341"/>
                      </a:lnTo>
                      <a:lnTo>
                        <a:pt x="341" y="341"/>
                      </a:lnTo>
                      <a:lnTo>
                        <a:pt x="341" y="341"/>
                      </a:lnTo>
                      <a:cubicBezTo>
                        <a:pt x="341" y="341"/>
                        <a:pt x="341" y="217"/>
                        <a:pt x="341" y="155"/>
                      </a:cubicBezTo>
                      <a:cubicBezTo>
                        <a:pt x="341" y="124"/>
                        <a:pt x="341" y="124"/>
                        <a:pt x="341" y="124"/>
                      </a:cubicBezTo>
                      <a:cubicBezTo>
                        <a:pt x="341" y="93"/>
                        <a:pt x="341" y="62"/>
                        <a:pt x="372" y="62"/>
                      </a:cubicBez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cubicBezTo>
                        <a:pt x="341" y="62"/>
                        <a:pt x="341" y="62"/>
                        <a:pt x="341" y="31"/>
                      </a:cubicBezTo>
                      <a:lnTo>
                        <a:pt x="341" y="31"/>
                      </a:lnTo>
                      <a:cubicBezTo>
                        <a:pt x="341" y="31"/>
                        <a:pt x="341" y="31"/>
                        <a:pt x="341" y="62"/>
                      </a:cubicBezTo>
                      <a:cubicBezTo>
                        <a:pt x="309" y="93"/>
                        <a:pt x="309" y="93"/>
                        <a:pt x="309" y="93"/>
                      </a:cubicBezTo>
                      <a:cubicBezTo>
                        <a:pt x="279" y="93"/>
                        <a:pt x="279" y="93"/>
                        <a:pt x="279" y="93"/>
                      </a:cubicBezTo>
                      <a:cubicBezTo>
                        <a:pt x="248" y="93"/>
                        <a:pt x="217" y="93"/>
                        <a:pt x="186" y="93"/>
                      </a:cubicBezTo>
                      <a:lnTo>
                        <a:pt x="186" y="93"/>
                      </a:lnTo>
                      <a:cubicBezTo>
                        <a:pt x="186" y="93"/>
                        <a:pt x="186" y="62"/>
                        <a:pt x="155" y="62"/>
                      </a:cubicBezTo>
                      <a:lnTo>
                        <a:pt x="155" y="62"/>
                      </a:lnTo>
                      <a:cubicBezTo>
                        <a:pt x="155" y="31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62"/>
                        <a:pt x="93" y="62"/>
                        <a:pt x="93" y="62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31" y="31"/>
                        <a:pt x="31" y="31"/>
                      </a:cubicBezTo>
                      <a:lnTo>
                        <a:pt x="31" y="31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2"/>
                        <a:pt x="31" y="62"/>
                        <a:pt x="31" y="93"/>
                      </a:cubicBezTo>
                      <a:lnTo>
                        <a:pt x="31" y="93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cubicBezTo>
                        <a:pt x="62" y="186"/>
                        <a:pt x="62" y="186"/>
                        <a:pt x="62" y="186"/>
                      </a:cubicBezTo>
                      <a:lnTo>
                        <a:pt x="62" y="186"/>
                      </a:lnTo>
                      <a:cubicBezTo>
                        <a:pt x="31" y="217"/>
                        <a:pt x="31" y="217"/>
                        <a:pt x="31" y="217"/>
                      </a:cubicBezTo>
                      <a:cubicBezTo>
                        <a:pt x="31" y="217"/>
                        <a:pt x="31" y="217"/>
                        <a:pt x="31" y="248"/>
                      </a:cubicBezTo>
                      <a:cubicBezTo>
                        <a:pt x="0" y="248"/>
                        <a:pt x="0" y="248"/>
                        <a:pt x="0" y="279"/>
                      </a:cubicBezTo>
                      <a:cubicBezTo>
                        <a:pt x="0" y="279"/>
                        <a:pt x="0" y="310"/>
                        <a:pt x="0" y="341"/>
                      </a:cubicBezTo>
                      <a:cubicBezTo>
                        <a:pt x="217" y="465"/>
                        <a:pt x="217" y="465"/>
                        <a:pt x="217" y="465"/>
                      </a:cubicBezTo>
                      <a:cubicBezTo>
                        <a:pt x="217" y="496"/>
                        <a:pt x="217" y="496"/>
                        <a:pt x="217" y="496"/>
                      </a:cubicBezTo>
                      <a:cubicBezTo>
                        <a:pt x="248" y="527"/>
                        <a:pt x="248" y="527"/>
                        <a:pt x="248" y="527"/>
                      </a:cubicBezTo>
                      <a:cubicBezTo>
                        <a:pt x="279" y="527"/>
                        <a:pt x="279" y="527"/>
                        <a:pt x="279" y="527"/>
                      </a:cubicBezTo>
                      <a:cubicBezTo>
                        <a:pt x="279" y="496"/>
                        <a:pt x="279" y="496"/>
                        <a:pt x="279" y="465"/>
                      </a:cubicBezTo>
                      <a:cubicBezTo>
                        <a:pt x="279" y="465"/>
                        <a:pt x="279" y="465"/>
                        <a:pt x="309" y="465"/>
                      </a:cubicBezTo>
                      <a:lnTo>
                        <a:pt x="309" y="465"/>
                      </a:lnTo>
                      <a:lnTo>
                        <a:pt x="309" y="465"/>
                      </a:lnTo>
                      <a:cubicBezTo>
                        <a:pt x="309" y="434"/>
                        <a:pt x="309" y="434"/>
                        <a:pt x="341" y="434"/>
                      </a:cubicBezTo>
                      <a:lnTo>
                        <a:pt x="341" y="434"/>
                      </a:lnTo>
                      <a:cubicBezTo>
                        <a:pt x="341" y="403"/>
                        <a:pt x="341" y="403"/>
                        <a:pt x="372" y="403"/>
                      </a:cubicBezTo>
                      <a:cubicBezTo>
                        <a:pt x="372" y="372"/>
                        <a:pt x="372" y="372"/>
                        <a:pt x="372" y="372"/>
                      </a:cubicBezTo>
                      <a:lnTo>
                        <a:pt x="372" y="372"/>
                      </a:lnTo>
                      <a:cubicBezTo>
                        <a:pt x="372" y="372"/>
                        <a:pt x="341" y="372"/>
                        <a:pt x="341" y="34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40" name="Freeform 15"/>
                <p:cNvSpPr>
                  <a:spLocks noChangeArrowheads="1"/>
                </p:cNvSpPr>
                <p:nvPr/>
              </p:nvSpPr>
              <p:spPr bwMode="auto">
                <a:xfrm>
                  <a:off x="4181475" y="3017838"/>
                  <a:ext cx="134938" cy="134937"/>
                </a:xfrm>
                <a:custGeom>
                  <a:avLst/>
                  <a:gdLst>
                    <a:gd name="T0" fmla="*/ 341 w 373"/>
                    <a:gd name="T1" fmla="*/ 218 h 373"/>
                    <a:gd name="T2" fmla="*/ 341 w 373"/>
                    <a:gd name="T3" fmla="*/ 187 h 373"/>
                    <a:gd name="T4" fmla="*/ 372 w 373"/>
                    <a:gd name="T5" fmla="*/ 156 h 373"/>
                    <a:gd name="T6" fmla="*/ 372 w 373"/>
                    <a:gd name="T7" fmla="*/ 156 h 373"/>
                    <a:gd name="T8" fmla="*/ 341 w 373"/>
                    <a:gd name="T9" fmla="*/ 94 h 373"/>
                    <a:gd name="T10" fmla="*/ 341 w 373"/>
                    <a:gd name="T11" fmla="*/ 63 h 373"/>
                    <a:gd name="T12" fmla="*/ 279 w 373"/>
                    <a:gd name="T13" fmla="*/ 32 h 373"/>
                    <a:gd name="T14" fmla="*/ 248 w 373"/>
                    <a:gd name="T15" fmla="*/ 32 h 373"/>
                    <a:gd name="T16" fmla="*/ 248 w 373"/>
                    <a:gd name="T17" fmla="*/ 32 h 373"/>
                    <a:gd name="T18" fmla="*/ 248 w 373"/>
                    <a:gd name="T19" fmla="*/ 32 h 373"/>
                    <a:gd name="T20" fmla="*/ 217 w 373"/>
                    <a:gd name="T21" fmla="*/ 0 h 373"/>
                    <a:gd name="T22" fmla="*/ 186 w 373"/>
                    <a:gd name="T23" fmla="*/ 0 h 373"/>
                    <a:gd name="T24" fmla="*/ 155 w 373"/>
                    <a:gd name="T25" fmla="*/ 63 h 373"/>
                    <a:gd name="T26" fmla="*/ 124 w 373"/>
                    <a:gd name="T27" fmla="*/ 94 h 373"/>
                    <a:gd name="T28" fmla="*/ 93 w 373"/>
                    <a:gd name="T29" fmla="*/ 124 h 373"/>
                    <a:gd name="T30" fmla="*/ 62 w 373"/>
                    <a:gd name="T31" fmla="*/ 156 h 373"/>
                    <a:gd name="T32" fmla="*/ 62 w 373"/>
                    <a:gd name="T33" fmla="*/ 156 h 373"/>
                    <a:gd name="T34" fmla="*/ 31 w 373"/>
                    <a:gd name="T35" fmla="*/ 156 h 373"/>
                    <a:gd name="T36" fmla="*/ 0 w 373"/>
                    <a:gd name="T37" fmla="*/ 156 h 373"/>
                    <a:gd name="T38" fmla="*/ 0 w 373"/>
                    <a:gd name="T39" fmla="*/ 187 h 373"/>
                    <a:gd name="T40" fmla="*/ 31 w 373"/>
                    <a:gd name="T41" fmla="*/ 187 h 373"/>
                    <a:gd name="T42" fmla="*/ 62 w 373"/>
                    <a:gd name="T43" fmla="*/ 218 h 373"/>
                    <a:gd name="T44" fmla="*/ 93 w 373"/>
                    <a:gd name="T45" fmla="*/ 280 h 373"/>
                    <a:gd name="T46" fmla="*/ 124 w 373"/>
                    <a:gd name="T47" fmla="*/ 342 h 373"/>
                    <a:gd name="T48" fmla="*/ 124 w 373"/>
                    <a:gd name="T49" fmla="*/ 342 h 373"/>
                    <a:gd name="T50" fmla="*/ 155 w 373"/>
                    <a:gd name="T51" fmla="*/ 342 h 373"/>
                    <a:gd name="T52" fmla="*/ 186 w 373"/>
                    <a:gd name="T53" fmla="*/ 372 h 373"/>
                    <a:gd name="T54" fmla="*/ 217 w 373"/>
                    <a:gd name="T55" fmla="*/ 372 h 373"/>
                    <a:gd name="T56" fmla="*/ 217 w 373"/>
                    <a:gd name="T57" fmla="*/ 372 h 373"/>
                    <a:gd name="T58" fmla="*/ 248 w 373"/>
                    <a:gd name="T59" fmla="*/ 372 h 373"/>
                    <a:gd name="T60" fmla="*/ 279 w 373"/>
                    <a:gd name="T61" fmla="*/ 372 h 373"/>
                    <a:gd name="T62" fmla="*/ 279 w 373"/>
                    <a:gd name="T63" fmla="*/ 372 h 373"/>
                    <a:gd name="T64" fmla="*/ 341 w 373"/>
                    <a:gd name="T65" fmla="*/ 342 h 373"/>
                    <a:gd name="T66" fmla="*/ 341 w 373"/>
                    <a:gd name="T67" fmla="*/ 311 h 373"/>
                    <a:gd name="T68" fmla="*/ 341 w 373"/>
                    <a:gd name="T69" fmla="*/ 248 h 373"/>
                    <a:gd name="T70" fmla="*/ 341 w 373"/>
                    <a:gd name="T71" fmla="*/ 218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73" h="373">
                      <a:moveTo>
                        <a:pt x="341" y="218"/>
                      </a:moveTo>
                      <a:lnTo>
                        <a:pt x="341" y="218"/>
                      </a:lnTo>
                      <a:lnTo>
                        <a:pt x="341" y="187"/>
                      </a:lnTo>
                      <a:lnTo>
                        <a:pt x="341" y="187"/>
                      </a:lnTo>
                      <a:lnTo>
                        <a:pt x="341" y="156"/>
                      </a:lnTo>
                      <a:lnTo>
                        <a:pt x="372" y="156"/>
                      </a:lnTo>
                      <a:lnTo>
                        <a:pt x="372" y="156"/>
                      </a:lnTo>
                      <a:lnTo>
                        <a:pt x="372" y="156"/>
                      </a:lnTo>
                      <a:cubicBezTo>
                        <a:pt x="341" y="124"/>
                        <a:pt x="341" y="124"/>
                        <a:pt x="341" y="94"/>
                      </a:cubicBezTo>
                      <a:lnTo>
                        <a:pt x="341" y="94"/>
                      </a:lnTo>
                      <a:lnTo>
                        <a:pt x="341" y="63"/>
                      </a:lnTo>
                      <a:lnTo>
                        <a:pt x="341" y="63"/>
                      </a:lnTo>
                      <a:cubicBezTo>
                        <a:pt x="341" y="63"/>
                        <a:pt x="341" y="63"/>
                        <a:pt x="310" y="63"/>
                      </a:cubicBezTo>
                      <a:cubicBezTo>
                        <a:pt x="310" y="63"/>
                        <a:pt x="310" y="32"/>
                        <a:pt x="279" y="32"/>
                      </a:cubicBezTo>
                      <a:lnTo>
                        <a:pt x="279" y="32"/>
                      </a:lnTo>
                      <a:cubicBezTo>
                        <a:pt x="279" y="32"/>
                        <a:pt x="279" y="32"/>
                        <a:pt x="248" y="32"/>
                      </a:cubicBezTo>
                      <a:lnTo>
                        <a:pt x="248" y="32"/>
                      </a:lnTo>
                      <a:lnTo>
                        <a:pt x="248" y="32"/>
                      </a:lnTo>
                      <a:lnTo>
                        <a:pt x="248" y="32"/>
                      </a:lnTo>
                      <a:lnTo>
                        <a:pt x="248" y="32"/>
                      </a:lnTo>
                      <a:cubicBezTo>
                        <a:pt x="248" y="32"/>
                        <a:pt x="217" y="32"/>
                        <a:pt x="217" y="0"/>
                      </a:cubicBezTo>
                      <a:lnTo>
                        <a:pt x="217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32"/>
                      </a:lnTo>
                      <a:cubicBezTo>
                        <a:pt x="186" y="32"/>
                        <a:pt x="186" y="63"/>
                        <a:pt x="155" y="63"/>
                      </a:cubicBezTo>
                      <a:lnTo>
                        <a:pt x="155" y="63"/>
                      </a:lnTo>
                      <a:lnTo>
                        <a:pt x="124" y="94"/>
                      </a:lnTo>
                      <a:cubicBezTo>
                        <a:pt x="93" y="94"/>
                        <a:pt x="93" y="94"/>
                        <a:pt x="93" y="94"/>
                      </a:cubicBez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93" y="124"/>
                        <a:pt x="93" y="156"/>
                        <a:pt x="62" y="156"/>
                      </a:cubicBezTo>
                      <a:lnTo>
                        <a:pt x="62" y="156"/>
                      </a:lnTo>
                      <a:lnTo>
                        <a:pt x="62" y="156"/>
                      </a:lnTo>
                      <a:cubicBezTo>
                        <a:pt x="31" y="156"/>
                        <a:pt x="31" y="156"/>
                        <a:pt x="31" y="156"/>
                      </a:cubicBezTo>
                      <a:lnTo>
                        <a:pt x="31" y="156"/>
                      </a:lnTo>
                      <a:lnTo>
                        <a:pt x="31" y="156"/>
                      </a:lnTo>
                      <a:cubicBezTo>
                        <a:pt x="0" y="156"/>
                        <a:pt x="0" y="156"/>
                        <a:pt x="0" y="156"/>
                      </a:cubicBezTo>
                      <a:lnTo>
                        <a:pt x="0" y="156"/>
                      </a:lnTo>
                      <a:cubicBezTo>
                        <a:pt x="0" y="156"/>
                        <a:pt x="0" y="156"/>
                        <a:pt x="0" y="187"/>
                      </a:cubicBezTo>
                      <a:lnTo>
                        <a:pt x="0" y="187"/>
                      </a:lnTo>
                      <a:cubicBezTo>
                        <a:pt x="0" y="187"/>
                        <a:pt x="0" y="187"/>
                        <a:pt x="31" y="187"/>
                      </a:cubicBezTo>
                      <a:cubicBezTo>
                        <a:pt x="31" y="218"/>
                        <a:pt x="31" y="218"/>
                        <a:pt x="31" y="218"/>
                      </a:cubicBezTo>
                      <a:lnTo>
                        <a:pt x="62" y="218"/>
                      </a:lnTo>
                      <a:cubicBezTo>
                        <a:pt x="62" y="218"/>
                        <a:pt x="93" y="248"/>
                        <a:pt x="93" y="280"/>
                      </a:cubicBezTo>
                      <a:lnTo>
                        <a:pt x="93" y="280"/>
                      </a:lnTo>
                      <a:cubicBezTo>
                        <a:pt x="124" y="280"/>
                        <a:pt x="124" y="311"/>
                        <a:pt x="124" y="311"/>
                      </a:cubicBezTo>
                      <a:lnTo>
                        <a:pt x="124" y="342"/>
                      </a:lnTo>
                      <a:lnTo>
                        <a:pt x="124" y="342"/>
                      </a:lnTo>
                      <a:lnTo>
                        <a:pt x="124" y="342"/>
                      </a:lnTo>
                      <a:lnTo>
                        <a:pt x="124" y="342"/>
                      </a:lnTo>
                      <a:cubicBezTo>
                        <a:pt x="155" y="342"/>
                        <a:pt x="155" y="342"/>
                        <a:pt x="155" y="342"/>
                      </a:cubicBezTo>
                      <a:cubicBezTo>
                        <a:pt x="186" y="342"/>
                        <a:pt x="186" y="342"/>
                        <a:pt x="186" y="342"/>
                      </a:cubicBezTo>
                      <a:cubicBezTo>
                        <a:pt x="186" y="372"/>
                        <a:pt x="186" y="372"/>
                        <a:pt x="186" y="372"/>
                      </a:cubicBezTo>
                      <a:lnTo>
                        <a:pt x="186" y="372"/>
                      </a:lnTo>
                      <a:cubicBezTo>
                        <a:pt x="186" y="372"/>
                        <a:pt x="186" y="372"/>
                        <a:pt x="217" y="372"/>
                      </a:cubicBez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48" y="372"/>
                      </a:lnTo>
                      <a:lnTo>
                        <a:pt x="248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cubicBezTo>
                        <a:pt x="310" y="342"/>
                        <a:pt x="310" y="342"/>
                        <a:pt x="341" y="342"/>
                      </a:cubicBezTo>
                      <a:lnTo>
                        <a:pt x="341" y="342"/>
                      </a:lnTo>
                      <a:cubicBezTo>
                        <a:pt x="341" y="311"/>
                        <a:pt x="341" y="311"/>
                        <a:pt x="341" y="311"/>
                      </a:cubicBezTo>
                      <a:lnTo>
                        <a:pt x="341" y="311"/>
                      </a:lnTo>
                      <a:cubicBezTo>
                        <a:pt x="341" y="280"/>
                        <a:pt x="341" y="280"/>
                        <a:pt x="341" y="248"/>
                      </a:cubicBezTo>
                      <a:lnTo>
                        <a:pt x="372" y="248"/>
                      </a:lnTo>
                      <a:lnTo>
                        <a:pt x="341" y="218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41" name="Freeform 16"/>
                <p:cNvSpPr>
                  <a:spLocks noChangeArrowheads="1"/>
                </p:cNvSpPr>
                <p:nvPr/>
              </p:nvSpPr>
              <p:spPr bwMode="auto">
                <a:xfrm>
                  <a:off x="4327525" y="2884488"/>
                  <a:ext cx="44450" cy="133350"/>
                </a:xfrm>
                <a:custGeom>
                  <a:avLst/>
                  <a:gdLst>
                    <a:gd name="T0" fmla="*/ 31 w 125"/>
                    <a:gd name="T1" fmla="*/ 186 h 372"/>
                    <a:gd name="T2" fmla="*/ 31 w 125"/>
                    <a:gd name="T3" fmla="*/ 186 h 372"/>
                    <a:gd name="T4" fmla="*/ 31 w 125"/>
                    <a:gd name="T5" fmla="*/ 154 h 372"/>
                    <a:gd name="T6" fmla="*/ 31 w 125"/>
                    <a:gd name="T7" fmla="*/ 154 h 372"/>
                    <a:gd name="T8" fmla="*/ 31 w 125"/>
                    <a:gd name="T9" fmla="*/ 154 h 372"/>
                    <a:gd name="T10" fmla="*/ 31 w 125"/>
                    <a:gd name="T11" fmla="*/ 154 h 372"/>
                    <a:gd name="T12" fmla="*/ 31 w 125"/>
                    <a:gd name="T13" fmla="*/ 124 h 372"/>
                    <a:gd name="T14" fmla="*/ 62 w 125"/>
                    <a:gd name="T15" fmla="*/ 93 h 372"/>
                    <a:gd name="T16" fmla="*/ 62 w 125"/>
                    <a:gd name="T17" fmla="*/ 93 h 372"/>
                    <a:gd name="T18" fmla="*/ 62 w 125"/>
                    <a:gd name="T19" fmla="*/ 93 h 372"/>
                    <a:gd name="T20" fmla="*/ 62 w 125"/>
                    <a:gd name="T21" fmla="*/ 31 h 372"/>
                    <a:gd name="T22" fmla="*/ 31 w 125"/>
                    <a:gd name="T23" fmla="*/ 0 h 372"/>
                    <a:gd name="T24" fmla="*/ 31 w 125"/>
                    <a:gd name="T25" fmla="*/ 0 h 372"/>
                    <a:gd name="T26" fmla="*/ 31 w 125"/>
                    <a:gd name="T27" fmla="*/ 0 h 372"/>
                    <a:gd name="T28" fmla="*/ 31 w 125"/>
                    <a:gd name="T29" fmla="*/ 0 h 372"/>
                    <a:gd name="T30" fmla="*/ 31 w 125"/>
                    <a:gd name="T31" fmla="*/ 31 h 372"/>
                    <a:gd name="T32" fmla="*/ 31 w 125"/>
                    <a:gd name="T33" fmla="*/ 62 h 372"/>
                    <a:gd name="T34" fmla="*/ 31 w 125"/>
                    <a:gd name="T35" fmla="*/ 62 h 372"/>
                    <a:gd name="T36" fmla="*/ 31 w 125"/>
                    <a:gd name="T37" fmla="*/ 93 h 372"/>
                    <a:gd name="T38" fmla="*/ 31 w 125"/>
                    <a:gd name="T39" fmla="*/ 124 h 372"/>
                    <a:gd name="T40" fmla="*/ 0 w 125"/>
                    <a:gd name="T41" fmla="*/ 186 h 372"/>
                    <a:gd name="T42" fmla="*/ 0 w 125"/>
                    <a:gd name="T43" fmla="*/ 186 h 372"/>
                    <a:gd name="T44" fmla="*/ 0 w 125"/>
                    <a:gd name="T45" fmla="*/ 186 h 372"/>
                    <a:gd name="T46" fmla="*/ 0 w 125"/>
                    <a:gd name="T47" fmla="*/ 186 h 372"/>
                    <a:gd name="T48" fmla="*/ 0 w 125"/>
                    <a:gd name="T49" fmla="*/ 186 h 372"/>
                    <a:gd name="T50" fmla="*/ 0 w 125"/>
                    <a:gd name="T51" fmla="*/ 186 h 372"/>
                    <a:gd name="T52" fmla="*/ 0 w 125"/>
                    <a:gd name="T53" fmla="*/ 217 h 372"/>
                    <a:gd name="T54" fmla="*/ 0 w 125"/>
                    <a:gd name="T55" fmla="*/ 217 h 372"/>
                    <a:gd name="T56" fmla="*/ 31 w 125"/>
                    <a:gd name="T57" fmla="*/ 248 h 372"/>
                    <a:gd name="T58" fmla="*/ 31 w 125"/>
                    <a:gd name="T59" fmla="*/ 248 h 372"/>
                    <a:gd name="T60" fmla="*/ 31 w 125"/>
                    <a:gd name="T61" fmla="*/ 248 h 372"/>
                    <a:gd name="T62" fmla="*/ 31 w 125"/>
                    <a:gd name="T63" fmla="*/ 248 h 372"/>
                    <a:gd name="T64" fmla="*/ 62 w 125"/>
                    <a:gd name="T65" fmla="*/ 248 h 372"/>
                    <a:gd name="T66" fmla="*/ 62 w 125"/>
                    <a:gd name="T67" fmla="*/ 248 h 372"/>
                    <a:gd name="T68" fmla="*/ 93 w 125"/>
                    <a:gd name="T69" fmla="*/ 279 h 372"/>
                    <a:gd name="T70" fmla="*/ 93 w 125"/>
                    <a:gd name="T71" fmla="*/ 310 h 372"/>
                    <a:gd name="T72" fmla="*/ 93 w 125"/>
                    <a:gd name="T73" fmla="*/ 310 h 372"/>
                    <a:gd name="T74" fmla="*/ 93 w 125"/>
                    <a:gd name="T75" fmla="*/ 310 h 372"/>
                    <a:gd name="T76" fmla="*/ 93 w 125"/>
                    <a:gd name="T77" fmla="*/ 371 h 372"/>
                    <a:gd name="T78" fmla="*/ 93 w 125"/>
                    <a:gd name="T79" fmla="*/ 371 h 372"/>
                    <a:gd name="T80" fmla="*/ 93 w 125"/>
                    <a:gd name="T81" fmla="*/ 371 h 372"/>
                    <a:gd name="T82" fmla="*/ 93 w 125"/>
                    <a:gd name="T83" fmla="*/ 371 h 372"/>
                    <a:gd name="T84" fmla="*/ 93 w 125"/>
                    <a:gd name="T85" fmla="*/ 371 h 372"/>
                    <a:gd name="T86" fmla="*/ 124 w 125"/>
                    <a:gd name="T87" fmla="*/ 371 h 372"/>
                    <a:gd name="T88" fmla="*/ 124 w 125"/>
                    <a:gd name="T89" fmla="*/ 371 h 372"/>
                    <a:gd name="T90" fmla="*/ 124 w 125"/>
                    <a:gd name="T91" fmla="*/ 341 h 372"/>
                    <a:gd name="T92" fmla="*/ 124 w 125"/>
                    <a:gd name="T93" fmla="*/ 341 h 372"/>
                    <a:gd name="T94" fmla="*/ 124 w 125"/>
                    <a:gd name="T95" fmla="*/ 310 h 372"/>
                    <a:gd name="T96" fmla="*/ 124 w 125"/>
                    <a:gd name="T97" fmla="*/ 279 h 372"/>
                    <a:gd name="T98" fmla="*/ 124 w 125"/>
                    <a:gd name="T99" fmla="*/ 279 h 372"/>
                    <a:gd name="T100" fmla="*/ 93 w 125"/>
                    <a:gd name="T101" fmla="*/ 279 h 372"/>
                    <a:gd name="T102" fmla="*/ 62 w 125"/>
                    <a:gd name="T103" fmla="*/ 248 h 372"/>
                    <a:gd name="T104" fmla="*/ 62 w 125"/>
                    <a:gd name="T105" fmla="*/ 217 h 372"/>
                    <a:gd name="T106" fmla="*/ 62 w 125"/>
                    <a:gd name="T107" fmla="*/ 217 h 372"/>
                    <a:gd name="T108" fmla="*/ 31 w 125"/>
                    <a:gd name="T109" fmla="*/ 186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5" h="372">
                      <a:moveTo>
                        <a:pt x="31" y="186"/>
                      </a:moveTo>
                      <a:lnTo>
                        <a:pt x="31" y="186"/>
                      </a:lnTo>
                      <a:cubicBezTo>
                        <a:pt x="31" y="186"/>
                        <a:pt x="31" y="186"/>
                        <a:pt x="31" y="154"/>
                      </a:cubicBezTo>
                      <a:lnTo>
                        <a:pt x="31" y="154"/>
                      </a:lnTo>
                      <a:lnTo>
                        <a:pt x="31" y="154"/>
                      </a:lnTo>
                      <a:lnTo>
                        <a:pt x="31" y="154"/>
                      </a:lnTo>
                      <a:cubicBezTo>
                        <a:pt x="31" y="154"/>
                        <a:pt x="31" y="154"/>
                        <a:pt x="31" y="124"/>
                      </a:cubicBezTo>
                      <a:cubicBezTo>
                        <a:pt x="31" y="124"/>
                        <a:pt x="31" y="124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62" y="62"/>
                        <a:pt x="62" y="31"/>
                        <a:pt x="62" y="31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31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93"/>
                      </a:lnTo>
                      <a:lnTo>
                        <a:pt x="31" y="124"/>
                      </a:lnTo>
                      <a:cubicBezTo>
                        <a:pt x="31" y="154"/>
                        <a:pt x="31" y="154"/>
                        <a:pt x="0" y="186"/>
                      </a:cubicBez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cubicBezTo>
                        <a:pt x="0" y="217"/>
                        <a:pt x="0" y="217"/>
                        <a:pt x="0" y="217"/>
                      </a:cubicBezTo>
                      <a:lnTo>
                        <a:pt x="0" y="217"/>
                      </a:lnTo>
                      <a:cubicBezTo>
                        <a:pt x="0" y="248"/>
                        <a:pt x="31" y="248"/>
                        <a:pt x="31" y="248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cubicBezTo>
                        <a:pt x="62" y="248"/>
                        <a:pt x="93" y="248"/>
                        <a:pt x="93" y="279"/>
                      </a:cubicBezTo>
                      <a:lnTo>
                        <a:pt x="93" y="310"/>
                      </a:lnTo>
                      <a:lnTo>
                        <a:pt x="93" y="310"/>
                      </a:lnTo>
                      <a:lnTo>
                        <a:pt x="93" y="310"/>
                      </a:lnTo>
                      <a:cubicBezTo>
                        <a:pt x="93" y="341"/>
                        <a:pt x="93" y="341"/>
                        <a:pt x="93" y="371"/>
                      </a:cubicBezTo>
                      <a:lnTo>
                        <a:pt x="93" y="371"/>
                      </a:lnTo>
                      <a:lnTo>
                        <a:pt x="93" y="371"/>
                      </a:lnTo>
                      <a:lnTo>
                        <a:pt x="93" y="371"/>
                      </a:lnTo>
                      <a:lnTo>
                        <a:pt x="93" y="371"/>
                      </a:lnTo>
                      <a:cubicBezTo>
                        <a:pt x="93" y="371"/>
                        <a:pt x="93" y="371"/>
                        <a:pt x="124" y="371"/>
                      </a:cubicBezTo>
                      <a:lnTo>
                        <a:pt x="124" y="371"/>
                      </a:lnTo>
                      <a:lnTo>
                        <a:pt x="124" y="341"/>
                      </a:lnTo>
                      <a:lnTo>
                        <a:pt x="124" y="341"/>
                      </a:lnTo>
                      <a:lnTo>
                        <a:pt x="124" y="310"/>
                      </a:lnTo>
                      <a:cubicBezTo>
                        <a:pt x="124" y="310"/>
                        <a:pt x="124" y="310"/>
                        <a:pt x="124" y="279"/>
                      </a:cubicBezTo>
                      <a:lnTo>
                        <a:pt x="124" y="279"/>
                      </a:lnTo>
                      <a:cubicBezTo>
                        <a:pt x="93" y="279"/>
                        <a:pt x="93" y="279"/>
                        <a:pt x="93" y="279"/>
                      </a:cubicBezTo>
                      <a:cubicBezTo>
                        <a:pt x="93" y="248"/>
                        <a:pt x="93" y="248"/>
                        <a:pt x="62" y="248"/>
                      </a:cubicBezTo>
                      <a:cubicBezTo>
                        <a:pt x="62" y="217"/>
                        <a:pt x="62" y="217"/>
                        <a:pt x="62" y="217"/>
                      </a:cubicBezTo>
                      <a:lnTo>
                        <a:pt x="62" y="217"/>
                      </a:lnTo>
                      <a:cubicBezTo>
                        <a:pt x="62" y="217"/>
                        <a:pt x="31" y="217"/>
                        <a:pt x="31" y="1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42" name="Freeform 17"/>
                <p:cNvSpPr>
                  <a:spLocks noChangeArrowheads="1"/>
                </p:cNvSpPr>
                <p:nvPr/>
              </p:nvSpPr>
              <p:spPr bwMode="auto">
                <a:xfrm>
                  <a:off x="3333750" y="2025650"/>
                  <a:ext cx="146050" cy="123825"/>
                </a:xfrm>
                <a:custGeom>
                  <a:avLst/>
                  <a:gdLst>
                    <a:gd name="T0" fmla="*/ 217 w 405"/>
                    <a:gd name="T1" fmla="*/ 217 h 342"/>
                    <a:gd name="T2" fmla="*/ 217 w 405"/>
                    <a:gd name="T3" fmla="*/ 217 h 342"/>
                    <a:gd name="T4" fmla="*/ 217 w 405"/>
                    <a:gd name="T5" fmla="*/ 31 h 342"/>
                    <a:gd name="T6" fmla="*/ 404 w 405"/>
                    <a:gd name="T7" fmla="*/ 31 h 342"/>
                    <a:gd name="T8" fmla="*/ 404 w 405"/>
                    <a:gd name="T9" fmla="*/ 0 h 342"/>
                    <a:gd name="T10" fmla="*/ 217 w 405"/>
                    <a:gd name="T11" fmla="*/ 0 h 342"/>
                    <a:gd name="T12" fmla="*/ 186 w 405"/>
                    <a:gd name="T13" fmla="*/ 31 h 342"/>
                    <a:gd name="T14" fmla="*/ 156 w 405"/>
                    <a:gd name="T15" fmla="*/ 63 h 342"/>
                    <a:gd name="T16" fmla="*/ 124 w 405"/>
                    <a:gd name="T17" fmla="*/ 94 h 342"/>
                    <a:gd name="T18" fmla="*/ 124 w 405"/>
                    <a:gd name="T19" fmla="*/ 94 h 342"/>
                    <a:gd name="T20" fmla="*/ 124 w 405"/>
                    <a:gd name="T21" fmla="*/ 155 h 342"/>
                    <a:gd name="T22" fmla="*/ 124 w 405"/>
                    <a:gd name="T23" fmla="*/ 155 h 342"/>
                    <a:gd name="T24" fmla="*/ 93 w 405"/>
                    <a:gd name="T25" fmla="*/ 187 h 342"/>
                    <a:gd name="T26" fmla="*/ 62 w 405"/>
                    <a:gd name="T27" fmla="*/ 217 h 342"/>
                    <a:gd name="T28" fmla="*/ 62 w 405"/>
                    <a:gd name="T29" fmla="*/ 217 h 342"/>
                    <a:gd name="T30" fmla="*/ 32 w 405"/>
                    <a:gd name="T31" fmla="*/ 248 h 342"/>
                    <a:gd name="T32" fmla="*/ 32 w 405"/>
                    <a:gd name="T33" fmla="*/ 311 h 342"/>
                    <a:gd name="T34" fmla="*/ 0 w 405"/>
                    <a:gd name="T35" fmla="*/ 311 h 342"/>
                    <a:gd name="T36" fmla="*/ 0 w 405"/>
                    <a:gd name="T37" fmla="*/ 341 h 342"/>
                    <a:gd name="T38" fmla="*/ 0 w 405"/>
                    <a:gd name="T39" fmla="*/ 341 h 342"/>
                    <a:gd name="T40" fmla="*/ 156 w 405"/>
                    <a:gd name="T41" fmla="*/ 341 h 342"/>
                    <a:gd name="T42" fmla="*/ 156 w 405"/>
                    <a:gd name="T43" fmla="*/ 341 h 342"/>
                    <a:gd name="T44" fmla="*/ 156 w 405"/>
                    <a:gd name="T45" fmla="*/ 311 h 342"/>
                    <a:gd name="T46" fmla="*/ 186 w 405"/>
                    <a:gd name="T47" fmla="*/ 248 h 342"/>
                    <a:gd name="T48" fmla="*/ 217 w 405"/>
                    <a:gd name="T49" fmla="*/ 217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05" h="342">
                      <a:moveTo>
                        <a:pt x="217" y="217"/>
                      </a:moveTo>
                      <a:lnTo>
                        <a:pt x="217" y="217"/>
                      </a:ln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404" y="31"/>
                        <a:pt x="404" y="31"/>
                        <a:pt x="404" y="31"/>
                      </a:cubicBezTo>
                      <a:cubicBezTo>
                        <a:pt x="404" y="0"/>
                        <a:pt x="404" y="0"/>
                        <a:pt x="404" y="0"/>
                      </a:cubicBez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217" y="0"/>
                        <a:pt x="186" y="0"/>
                        <a:pt x="186" y="31"/>
                      </a:cubicBezTo>
                      <a:cubicBezTo>
                        <a:pt x="186" y="31"/>
                        <a:pt x="186" y="63"/>
                        <a:pt x="156" y="63"/>
                      </a:cubicBezTo>
                      <a:lnTo>
                        <a:pt x="124" y="94"/>
                      </a:lnTo>
                      <a:lnTo>
                        <a:pt x="124" y="94"/>
                      </a:lnTo>
                      <a:cubicBezTo>
                        <a:pt x="124" y="124"/>
                        <a:pt x="124" y="124"/>
                        <a:pt x="124" y="155"/>
                      </a:cubicBezTo>
                      <a:lnTo>
                        <a:pt x="124" y="155"/>
                      </a:lnTo>
                      <a:cubicBezTo>
                        <a:pt x="124" y="155"/>
                        <a:pt x="124" y="187"/>
                        <a:pt x="93" y="187"/>
                      </a:cubicBezTo>
                      <a:cubicBezTo>
                        <a:pt x="93" y="187"/>
                        <a:pt x="93" y="217"/>
                        <a:pt x="62" y="217"/>
                      </a:cubicBezTo>
                      <a:lnTo>
                        <a:pt x="62" y="217"/>
                      </a:lnTo>
                      <a:lnTo>
                        <a:pt x="32" y="248"/>
                      </a:lnTo>
                      <a:cubicBezTo>
                        <a:pt x="32" y="279"/>
                        <a:pt x="32" y="279"/>
                        <a:pt x="32" y="311"/>
                      </a:cubicBezTo>
                      <a:lnTo>
                        <a:pt x="0" y="311"/>
                      </a:lnTo>
                      <a:cubicBezTo>
                        <a:pt x="0" y="341"/>
                        <a:pt x="0" y="341"/>
                        <a:pt x="0" y="341"/>
                      </a:cubicBezTo>
                      <a:lnTo>
                        <a:pt x="0" y="341"/>
                      </a:lnTo>
                      <a:cubicBezTo>
                        <a:pt x="156" y="341"/>
                        <a:pt x="156" y="341"/>
                        <a:pt x="156" y="341"/>
                      </a:cubicBezTo>
                      <a:lnTo>
                        <a:pt x="156" y="341"/>
                      </a:lnTo>
                      <a:lnTo>
                        <a:pt x="156" y="311"/>
                      </a:lnTo>
                      <a:cubicBezTo>
                        <a:pt x="156" y="279"/>
                        <a:pt x="156" y="279"/>
                        <a:pt x="186" y="248"/>
                      </a:cubicBezTo>
                      <a:cubicBezTo>
                        <a:pt x="186" y="217"/>
                        <a:pt x="217" y="217"/>
                        <a:pt x="217" y="21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43" name="Freeform 18"/>
                <p:cNvSpPr>
                  <a:spLocks noChangeArrowheads="1"/>
                </p:cNvSpPr>
                <p:nvPr/>
              </p:nvSpPr>
              <p:spPr bwMode="auto">
                <a:xfrm>
                  <a:off x="3502025" y="1801813"/>
                  <a:ext cx="390525" cy="401637"/>
                </a:xfrm>
                <a:custGeom>
                  <a:avLst/>
                  <a:gdLst>
                    <a:gd name="T0" fmla="*/ 0 w 1085"/>
                    <a:gd name="T1" fmla="*/ 590 h 1117"/>
                    <a:gd name="T2" fmla="*/ 559 w 1085"/>
                    <a:gd name="T3" fmla="*/ 1023 h 1117"/>
                    <a:gd name="T4" fmla="*/ 559 w 1085"/>
                    <a:gd name="T5" fmla="*/ 1023 h 1117"/>
                    <a:gd name="T6" fmla="*/ 651 w 1085"/>
                    <a:gd name="T7" fmla="*/ 1085 h 1117"/>
                    <a:gd name="T8" fmla="*/ 651 w 1085"/>
                    <a:gd name="T9" fmla="*/ 1085 h 1117"/>
                    <a:gd name="T10" fmla="*/ 744 w 1085"/>
                    <a:gd name="T11" fmla="*/ 1085 h 1117"/>
                    <a:gd name="T12" fmla="*/ 868 w 1085"/>
                    <a:gd name="T13" fmla="*/ 992 h 1117"/>
                    <a:gd name="T14" fmla="*/ 1055 w 1085"/>
                    <a:gd name="T15" fmla="*/ 868 h 1117"/>
                    <a:gd name="T16" fmla="*/ 1084 w 1085"/>
                    <a:gd name="T17" fmla="*/ 837 h 1117"/>
                    <a:gd name="T18" fmla="*/ 992 w 1085"/>
                    <a:gd name="T19" fmla="*/ 775 h 1117"/>
                    <a:gd name="T20" fmla="*/ 992 w 1085"/>
                    <a:gd name="T21" fmla="*/ 744 h 1117"/>
                    <a:gd name="T22" fmla="*/ 961 w 1085"/>
                    <a:gd name="T23" fmla="*/ 714 h 1117"/>
                    <a:gd name="T24" fmla="*/ 931 w 1085"/>
                    <a:gd name="T25" fmla="*/ 683 h 1117"/>
                    <a:gd name="T26" fmla="*/ 961 w 1085"/>
                    <a:gd name="T27" fmla="*/ 651 h 1117"/>
                    <a:gd name="T28" fmla="*/ 961 w 1085"/>
                    <a:gd name="T29" fmla="*/ 590 h 1117"/>
                    <a:gd name="T30" fmla="*/ 961 w 1085"/>
                    <a:gd name="T31" fmla="*/ 496 h 1117"/>
                    <a:gd name="T32" fmla="*/ 961 w 1085"/>
                    <a:gd name="T33" fmla="*/ 466 h 1117"/>
                    <a:gd name="T34" fmla="*/ 931 w 1085"/>
                    <a:gd name="T35" fmla="*/ 435 h 1117"/>
                    <a:gd name="T36" fmla="*/ 931 w 1085"/>
                    <a:gd name="T37" fmla="*/ 372 h 1117"/>
                    <a:gd name="T38" fmla="*/ 899 w 1085"/>
                    <a:gd name="T39" fmla="*/ 311 h 1117"/>
                    <a:gd name="T40" fmla="*/ 899 w 1085"/>
                    <a:gd name="T41" fmla="*/ 279 h 1117"/>
                    <a:gd name="T42" fmla="*/ 837 w 1085"/>
                    <a:gd name="T43" fmla="*/ 218 h 1117"/>
                    <a:gd name="T44" fmla="*/ 837 w 1085"/>
                    <a:gd name="T45" fmla="*/ 187 h 1117"/>
                    <a:gd name="T46" fmla="*/ 868 w 1085"/>
                    <a:gd name="T47" fmla="*/ 124 h 1117"/>
                    <a:gd name="T48" fmla="*/ 899 w 1085"/>
                    <a:gd name="T49" fmla="*/ 94 h 1117"/>
                    <a:gd name="T50" fmla="*/ 899 w 1085"/>
                    <a:gd name="T51" fmla="*/ 31 h 1117"/>
                    <a:gd name="T52" fmla="*/ 868 w 1085"/>
                    <a:gd name="T53" fmla="*/ 0 h 1117"/>
                    <a:gd name="T54" fmla="*/ 868 w 1085"/>
                    <a:gd name="T55" fmla="*/ 0 h 1117"/>
                    <a:gd name="T56" fmla="*/ 775 w 1085"/>
                    <a:gd name="T57" fmla="*/ 31 h 1117"/>
                    <a:gd name="T58" fmla="*/ 713 w 1085"/>
                    <a:gd name="T59" fmla="*/ 0 h 1117"/>
                    <a:gd name="T60" fmla="*/ 683 w 1085"/>
                    <a:gd name="T61" fmla="*/ 0 h 1117"/>
                    <a:gd name="T62" fmla="*/ 620 w 1085"/>
                    <a:gd name="T63" fmla="*/ 31 h 1117"/>
                    <a:gd name="T64" fmla="*/ 527 w 1085"/>
                    <a:gd name="T65" fmla="*/ 31 h 1117"/>
                    <a:gd name="T66" fmla="*/ 403 w 1085"/>
                    <a:gd name="T67" fmla="*/ 94 h 1117"/>
                    <a:gd name="T68" fmla="*/ 372 w 1085"/>
                    <a:gd name="T69" fmla="*/ 124 h 1117"/>
                    <a:gd name="T70" fmla="*/ 372 w 1085"/>
                    <a:gd name="T71" fmla="*/ 187 h 1117"/>
                    <a:gd name="T72" fmla="*/ 403 w 1085"/>
                    <a:gd name="T73" fmla="*/ 311 h 1117"/>
                    <a:gd name="T74" fmla="*/ 372 w 1085"/>
                    <a:gd name="T75" fmla="*/ 342 h 1117"/>
                    <a:gd name="T76" fmla="*/ 311 w 1085"/>
                    <a:gd name="T77" fmla="*/ 342 h 1117"/>
                    <a:gd name="T78" fmla="*/ 279 w 1085"/>
                    <a:gd name="T79" fmla="*/ 372 h 1117"/>
                    <a:gd name="T80" fmla="*/ 248 w 1085"/>
                    <a:gd name="T81" fmla="*/ 372 h 1117"/>
                    <a:gd name="T82" fmla="*/ 217 w 1085"/>
                    <a:gd name="T83" fmla="*/ 435 h 1117"/>
                    <a:gd name="T84" fmla="*/ 186 w 1085"/>
                    <a:gd name="T85" fmla="*/ 435 h 1117"/>
                    <a:gd name="T86" fmla="*/ 124 w 1085"/>
                    <a:gd name="T87" fmla="*/ 466 h 1117"/>
                    <a:gd name="T88" fmla="*/ 93 w 1085"/>
                    <a:gd name="T89" fmla="*/ 496 h 1117"/>
                    <a:gd name="T90" fmla="*/ 63 w 1085"/>
                    <a:gd name="T91" fmla="*/ 496 h 1117"/>
                    <a:gd name="T92" fmla="*/ 31 w 1085"/>
                    <a:gd name="T93" fmla="*/ 496 h 1117"/>
                    <a:gd name="T94" fmla="*/ 0 w 1085"/>
                    <a:gd name="T95" fmla="*/ 559 h 1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85" h="1117">
                      <a:moveTo>
                        <a:pt x="0" y="590"/>
                      </a:moveTo>
                      <a:lnTo>
                        <a:pt x="0" y="590"/>
                      </a:lnTo>
                      <a:lnTo>
                        <a:pt x="0" y="590"/>
                      </a:lnTo>
                      <a:cubicBezTo>
                        <a:pt x="527" y="992"/>
                        <a:pt x="527" y="992"/>
                        <a:pt x="527" y="992"/>
                      </a:cubicBezTo>
                      <a:lnTo>
                        <a:pt x="527" y="992"/>
                      </a:lnTo>
                      <a:cubicBezTo>
                        <a:pt x="559" y="1023"/>
                        <a:pt x="559" y="1023"/>
                        <a:pt x="559" y="1023"/>
                      </a:cubicBezTo>
                      <a:lnTo>
                        <a:pt x="559" y="1023"/>
                      </a:lnTo>
                      <a:lnTo>
                        <a:pt x="559" y="1023"/>
                      </a:lnTo>
                      <a:lnTo>
                        <a:pt x="559" y="1023"/>
                      </a:lnTo>
                      <a:cubicBezTo>
                        <a:pt x="589" y="1023"/>
                        <a:pt x="589" y="1023"/>
                        <a:pt x="589" y="1055"/>
                      </a:cubicBezTo>
                      <a:cubicBezTo>
                        <a:pt x="620" y="1055"/>
                        <a:pt x="620" y="1055"/>
                        <a:pt x="620" y="1055"/>
                      </a:cubicBezTo>
                      <a:cubicBezTo>
                        <a:pt x="651" y="1055"/>
                        <a:pt x="651" y="1085"/>
                        <a:pt x="651" y="1085"/>
                      </a:cubicBezTo>
                      <a:cubicBezTo>
                        <a:pt x="651" y="1116"/>
                        <a:pt x="651" y="1116"/>
                        <a:pt x="651" y="1116"/>
                      </a:cubicBezTo>
                      <a:lnTo>
                        <a:pt x="651" y="1116"/>
                      </a:lnTo>
                      <a:cubicBezTo>
                        <a:pt x="651" y="1085"/>
                        <a:pt x="651" y="1085"/>
                        <a:pt x="651" y="1085"/>
                      </a:cubicBezTo>
                      <a:cubicBezTo>
                        <a:pt x="683" y="1085"/>
                        <a:pt x="683" y="1085"/>
                        <a:pt x="683" y="1085"/>
                      </a:cubicBezTo>
                      <a:cubicBezTo>
                        <a:pt x="683" y="1085"/>
                        <a:pt x="683" y="1085"/>
                        <a:pt x="713" y="1085"/>
                      </a:cubicBezTo>
                      <a:cubicBezTo>
                        <a:pt x="744" y="1085"/>
                        <a:pt x="744" y="1085"/>
                        <a:pt x="744" y="1085"/>
                      </a:cubicBezTo>
                      <a:cubicBezTo>
                        <a:pt x="775" y="1085"/>
                        <a:pt x="775" y="1055"/>
                        <a:pt x="807" y="1055"/>
                      </a:cubicBezTo>
                      <a:lnTo>
                        <a:pt x="807" y="1055"/>
                      </a:lnTo>
                      <a:cubicBezTo>
                        <a:pt x="837" y="1023"/>
                        <a:pt x="837" y="992"/>
                        <a:pt x="868" y="992"/>
                      </a:cubicBezTo>
                      <a:cubicBezTo>
                        <a:pt x="899" y="961"/>
                        <a:pt x="961" y="899"/>
                        <a:pt x="1023" y="868"/>
                      </a:cubicBezTo>
                      <a:cubicBezTo>
                        <a:pt x="1055" y="868"/>
                        <a:pt x="1055" y="868"/>
                        <a:pt x="1055" y="868"/>
                      </a:cubicBezTo>
                      <a:lnTo>
                        <a:pt x="1055" y="868"/>
                      </a:lnTo>
                      <a:lnTo>
                        <a:pt x="1055" y="868"/>
                      </a:lnTo>
                      <a:cubicBezTo>
                        <a:pt x="1084" y="837"/>
                        <a:pt x="1084" y="837"/>
                        <a:pt x="1084" y="837"/>
                      </a:cubicBezTo>
                      <a:lnTo>
                        <a:pt x="1084" y="837"/>
                      </a:lnTo>
                      <a:cubicBezTo>
                        <a:pt x="1054" y="807"/>
                        <a:pt x="1055" y="807"/>
                        <a:pt x="1055" y="807"/>
                      </a:cubicBezTo>
                      <a:lnTo>
                        <a:pt x="1023" y="807"/>
                      </a:lnTo>
                      <a:cubicBezTo>
                        <a:pt x="992" y="807"/>
                        <a:pt x="992" y="775"/>
                        <a:pt x="992" y="775"/>
                      </a:cubicBezTo>
                      <a:lnTo>
                        <a:pt x="992" y="775"/>
                      </a:lnTo>
                      <a:cubicBezTo>
                        <a:pt x="992" y="775"/>
                        <a:pt x="992" y="775"/>
                        <a:pt x="992" y="744"/>
                      </a:cubicBezTo>
                      <a:lnTo>
                        <a:pt x="992" y="744"/>
                      </a:lnTo>
                      <a:lnTo>
                        <a:pt x="992" y="744"/>
                      </a:lnTo>
                      <a:lnTo>
                        <a:pt x="961" y="714"/>
                      </a:lnTo>
                      <a:lnTo>
                        <a:pt x="961" y="714"/>
                      </a:lnTo>
                      <a:lnTo>
                        <a:pt x="961" y="714"/>
                      </a:lnTo>
                      <a:lnTo>
                        <a:pt x="931" y="683"/>
                      </a:lnTo>
                      <a:lnTo>
                        <a:pt x="931" y="683"/>
                      </a:lnTo>
                      <a:lnTo>
                        <a:pt x="961" y="651"/>
                      </a:lnTo>
                      <a:lnTo>
                        <a:pt x="961" y="651"/>
                      </a:lnTo>
                      <a:lnTo>
                        <a:pt x="961" y="651"/>
                      </a:lnTo>
                      <a:cubicBezTo>
                        <a:pt x="961" y="620"/>
                        <a:pt x="961" y="620"/>
                        <a:pt x="961" y="620"/>
                      </a:cubicBezTo>
                      <a:lnTo>
                        <a:pt x="961" y="590"/>
                      </a:lnTo>
                      <a:lnTo>
                        <a:pt x="961" y="590"/>
                      </a:lnTo>
                      <a:lnTo>
                        <a:pt x="961" y="559"/>
                      </a:lnTo>
                      <a:cubicBezTo>
                        <a:pt x="961" y="559"/>
                        <a:pt x="961" y="559"/>
                        <a:pt x="961" y="527"/>
                      </a:cubicBezTo>
                      <a:lnTo>
                        <a:pt x="961" y="496"/>
                      </a:lnTo>
                      <a:cubicBezTo>
                        <a:pt x="961" y="496"/>
                        <a:pt x="961" y="496"/>
                        <a:pt x="961" y="466"/>
                      </a:cubicBezTo>
                      <a:lnTo>
                        <a:pt x="961" y="466"/>
                      </a:lnTo>
                      <a:lnTo>
                        <a:pt x="961" y="466"/>
                      </a:lnTo>
                      <a:cubicBezTo>
                        <a:pt x="961" y="466"/>
                        <a:pt x="931" y="466"/>
                        <a:pt x="931" y="435"/>
                      </a:cubicBezTo>
                      <a:lnTo>
                        <a:pt x="931" y="435"/>
                      </a:lnTo>
                      <a:lnTo>
                        <a:pt x="931" y="435"/>
                      </a:lnTo>
                      <a:cubicBezTo>
                        <a:pt x="931" y="435"/>
                        <a:pt x="931" y="403"/>
                        <a:pt x="961" y="403"/>
                      </a:cubicBezTo>
                      <a:cubicBezTo>
                        <a:pt x="931" y="403"/>
                        <a:pt x="931" y="372"/>
                        <a:pt x="931" y="372"/>
                      </a:cubicBezTo>
                      <a:lnTo>
                        <a:pt x="931" y="372"/>
                      </a:lnTo>
                      <a:cubicBezTo>
                        <a:pt x="931" y="342"/>
                        <a:pt x="931" y="342"/>
                        <a:pt x="931" y="342"/>
                      </a:cubicBezTo>
                      <a:cubicBezTo>
                        <a:pt x="931" y="311"/>
                        <a:pt x="931" y="311"/>
                        <a:pt x="931" y="311"/>
                      </a:cubicBezTo>
                      <a:cubicBezTo>
                        <a:pt x="931" y="311"/>
                        <a:pt x="931" y="311"/>
                        <a:pt x="899" y="311"/>
                      </a:cubicBezTo>
                      <a:cubicBezTo>
                        <a:pt x="899" y="311"/>
                        <a:pt x="899" y="311"/>
                        <a:pt x="899" y="279"/>
                      </a:cubicBezTo>
                      <a:lnTo>
                        <a:pt x="899" y="279"/>
                      </a:lnTo>
                      <a:lnTo>
                        <a:pt x="899" y="279"/>
                      </a:lnTo>
                      <a:lnTo>
                        <a:pt x="899" y="279"/>
                      </a:lnTo>
                      <a:cubicBezTo>
                        <a:pt x="868" y="248"/>
                        <a:pt x="868" y="248"/>
                        <a:pt x="837" y="218"/>
                      </a:cubicBezTo>
                      <a:lnTo>
                        <a:pt x="837" y="218"/>
                      </a:lnTo>
                      <a:lnTo>
                        <a:pt x="837" y="218"/>
                      </a:lnTo>
                      <a:lnTo>
                        <a:pt x="837" y="187"/>
                      </a:lnTo>
                      <a:lnTo>
                        <a:pt x="837" y="187"/>
                      </a:lnTo>
                      <a:lnTo>
                        <a:pt x="837" y="187"/>
                      </a:lnTo>
                      <a:cubicBezTo>
                        <a:pt x="837" y="155"/>
                        <a:pt x="837" y="155"/>
                        <a:pt x="868" y="124"/>
                      </a:cubicBezTo>
                      <a:lnTo>
                        <a:pt x="868" y="124"/>
                      </a:lnTo>
                      <a:cubicBezTo>
                        <a:pt x="868" y="124"/>
                        <a:pt x="868" y="124"/>
                        <a:pt x="899" y="94"/>
                      </a:cubicBezTo>
                      <a:lnTo>
                        <a:pt x="899" y="94"/>
                      </a:lnTo>
                      <a:lnTo>
                        <a:pt x="899" y="94"/>
                      </a:lnTo>
                      <a:lnTo>
                        <a:pt x="899" y="63"/>
                      </a:lnTo>
                      <a:lnTo>
                        <a:pt x="899" y="63"/>
                      </a:lnTo>
                      <a:lnTo>
                        <a:pt x="899" y="31"/>
                      </a:lnTo>
                      <a:lnTo>
                        <a:pt x="899" y="31"/>
                      </a:lnTo>
                      <a:cubicBezTo>
                        <a:pt x="899" y="31"/>
                        <a:pt x="899" y="31"/>
                        <a:pt x="899" y="0"/>
                      </a:cubicBezTo>
                      <a:lnTo>
                        <a:pt x="868" y="0"/>
                      </a:lnTo>
                      <a:lnTo>
                        <a:pt x="868" y="0"/>
                      </a:lnTo>
                      <a:lnTo>
                        <a:pt x="868" y="0"/>
                      </a:lnTo>
                      <a:lnTo>
                        <a:pt x="868" y="0"/>
                      </a:lnTo>
                      <a:cubicBezTo>
                        <a:pt x="807" y="0"/>
                        <a:pt x="807" y="0"/>
                        <a:pt x="807" y="0"/>
                      </a:cubicBezTo>
                      <a:lnTo>
                        <a:pt x="807" y="0"/>
                      </a:lnTo>
                      <a:lnTo>
                        <a:pt x="775" y="31"/>
                      </a:lnTo>
                      <a:cubicBezTo>
                        <a:pt x="744" y="31"/>
                        <a:pt x="744" y="31"/>
                        <a:pt x="744" y="31"/>
                      </a:cubicBezTo>
                      <a:cubicBezTo>
                        <a:pt x="713" y="31"/>
                        <a:pt x="713" y="31"/>
                        <a:pt x="713" y="31"/>
                      </a:cubicBezTo>
                      <a:lnTo>
                        <a:pt x="713" y="0"/>
                      </a:lnTo>
                      <a:lnTo>
                        <a:pt x="713" y="0"/>
                      </a:lnTo>
                      <a:lnTo>
                        <a:pt x="713" y="0"/>
                      </a:lnTo>
                      <a:cubicBezTo>
                        <a:pt x="683" y="0"/>
                        <a:pt x="683" y="0"/>
                        <a:pt x="683" y="0"/>
                      </a:cubicBezTo>
                      <a:lnTo>
                        <a:pt x="683" y="0"/>
                      </a:lnTo>
                      <a:cubicBezTo>
                        <a:pt x="683" y="0"/>
                        <a:pt x="683" y="0"/>
                        <a:pt x="651" y="0"/>
                      </a:cubicBezTo>
                      <a:lnTo>
                        <a:pt x="620" y="31"/>
                      </a:lnTo>
                      <a:cubicBezTo>
                        <a:pt x="589" y="31"/>
                        <a:pt x="589" y="31"/>
                        <a:pt x="559" y="31"/>
                      </a:cubicBezTo>
                      <a:lnTo>
                        <a:pt x="559" y="31"/>
                      </a:lnTo>
                      <a:cubicBezTo>
                        <a:pt x="559" y="31"/>
                        <a:pt x="559" y="31"/>
                        <a:pt x="527" y="31"/>
                      </a:cubicBezTo>
                      <a:lnTo>
                        <a:pt x="496" y="63"/>
                      </a:lnTo>
                      <a:cubicBezTo>
                        <a:pt x="496" y="63"/>
                        <a:pt x="496" y="63"/>
                        <a:pt x="465" y="63"/>
                      </a:cubicBezTo>
                      <a:cubicBezTo>
                        <a:pt x="465" y="94"/>
                        <a:pt x="435" y="94"/>
                        <a:pt x="403" y="94"/>
                      </a:cubicBezTo>
                      <a:lnTo>
                        <a:pt x="403" y="94"/>
                      </a:lnTo>
                      <a:cubicBezTo>
                        <a:pt x="403" y="94"/>
                        <a:pt x="403" y="94"/>
                        <a:pt x="372" y="124"/>
                      </a:cubicBezTo>
                      <a:lnTo>
                        <a:pt x="372" y="124"/>
                      </a:lnTo>
                      <a:lnTo>
                        <a:pt x="372" y="124"/>
                      </a:lnTo>
                      <a:cubicBezTo>
                        <a:pt x="372" y="155"/>
                        <a:pt x="372" y="155"/>
                        <a:pt x="372" y="187"/>
                      </a:cubicBezTo>
                      <a:lnTo>
                        <a:pt x="372" y="187"/>
                      </a:lnTo>
                      <a:cubicBezTo>
                        <a:pt x="372" y="187"/>
                        <a:pt x="372" y="218"/>
                        <a:pt x="403" y="218"/>
                      </a:cubicBezTo>
                      <a:cubicBezTo>
                        <a:pt x="403" y="248"/>
                        <a:pt x="403" y="248"/>
                        <a:pt x="403" y="279"/>
                      </a:cubicBez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cubicBezTo>
                        <a:pt x="403" y="311"/>
                        <a:pt x="372" y="311"/>
                        <a:pt x="372" y="342"/>
                      </a:cubicBezTo>
                      <a:lnTo>
                        <a:pt x="372" y="342"/>
                      </a:lnTo>
                      <a:cubicBezTo>
                        <a:pt x="372" y="342"/>
                        <a:pt x="372" y="342"/>
                        <a:pt x="341" y="342"/>
                      </a:cubicBezTo>
                      <a:cubicBezTo>
                        <a:pt x="341" y="342"/>
                        <a:pt x="341" y="342"/>
                        <a:pt x="311" y="342"/>
                      </a:cubicBezTo>
                      <a:lnTo>
                        <a:pt x="311" y="34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cubicBezTo>
                        <a:pt x="279" y="372"/>
                        <a:pt x="279" y="372"/>
                        <a:pt x="248" y="372"/>
                      </a:cubicBezTo>
                      <a:cubicBezTo>
                        <a:pt x="248" y="403"/>
                        <a:pt x="248" y="403"/>
                        <a:pt x="248" y="403"/>
                      </a:cubicBezTo>
                      <a:cubicBezTo>
                        <a:pt x="248" y="403"/>
                        <a:pt x="248" y="435"/>
                        <a:pt x="217" y="435"/>
                      </a:cubicBezTo>
                      <a:lnTo>
                        <a:pt x="217" y="435"/>
                      </a:lnTo>
                      <a:lnTo>
                        <a:pt x="217" y="435"/>
                      </a:lnTo>
                      <a:cubicBezTo>
                        <a:pt x="186" y="435"/>
                        <a:pt x="186" y="435"/>
                        <a:pt x="186" y="435"/>
                      </a:cubicBezTo>
                      <a:lnTo>
                        <a:pt x="186" y="435"/>
                      </a:lnTo>
                      <a:lnTo>
                        <a:pt x="186" y="435"/>
                      </a:lnTo>
                      <a:cubicBezTo>
                        <a:pt x="186" y="466"/>
                        <a:pt x="155" y="466"/>
                        <a:pt x="155" y="466"/>
                      </a:cubicBezTo>
                      <a:cubicBezTo>
                        <a:pt x="124" y="466"/>
                        <a:pt x="124" y="466"/>
                        <a:pt x="124" y="466"/>
                      </a:cubicBezTo>
                      <a:lnTo>
                        <a:pt x="124" y="466"/>
                      </a:lnTo>
                      <a:lnTo>
                        <a:pt x="124" y="466"/>
                      </a:lnTo>
                      <a:lnTo>
                        <a:pt x="93" y="496"/>
                      </a:lnTo>
                      <a:cubicBezTo>
                        <a:pt x="93" y="496"/>
                        <a:pt x="93" y="496"/>
                        <a:pt x="63" y="496"/>
                      </a:cubicBezTo>
                      <a:lnTo>
                        <a:pt x="63" y="496"/>
                      </a:lnTo>
                      <a:lnTo>
                        <a:pt x="63" y="496"/>
                      </a:lnTo>
                      <a:cubicBezTo>
                        <a:pt x="31" y="496"/>
                        <a:pt x="31" y="496"/>
                        <a:pt x="31" y="496"/>
                      </a:cubicBezTo>
                      <a:lnTo>
                        <a:pt x="31" y="496"/>
                      </a:lnTo>
                      <a:lnTo>
                        <a:pt x="31" y="496"/>
                      </a:lnTo>
                      <a:cubicBezTo>
                        <a:pt x="0" y="527"/>
                        <a:pt x="0" y="527"/>
                        <a:pt x="0" y="527"/>
                      </a:cubicBezTo>
                      <a:lnTo>
                        <a:pt x="0" y="527"/>
                      </a:lnTo>
                      <a:cubicBezTo>
                        <a:pt x="0" y="559"/>
                        <a:pt x="0" y="559"/>
                        <a:pt x="0" y="559"/>
                      </a:cubicBezTo>
                      <a:lnTo>
                        <a:pt x="0" y="59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44" name="Freeform 19"/>
                <p:cNvSpPr>
                  <a:spLocks noChangeArrowheads="1"/>
                </p:cNvSpPr>
                <p:nvPr/>
              </p:nvSpPr>
              <p:spPr bwMode="auto">
                <a:xfrm>
                  <a:off x="3848100" y="2427288"/>
                  <a:ext cx="133350" cy="168275"/>
                </a:xfrm>
                <a:custGeom>
                  <a:avLst/>
                  <a:gdLst>
                    <a:gd name="T0" fmla="*/ 0 w 372"/>
                    <a:gd name="T1" fmla="*/ 310 h 466"/>
                    <a:gd name="T2" fmla="*/ 62 w 372"/>
                    <a:gd name="T3" fmla="*/ 372 h 466"/>
                    <a:gd name="T4" fmla="*/ 62 w 372"/>
                    <a:gd name="T5" fmla="*/ 465 h 466"/>
                    <a:gd name="T6" fmla="*/ 123 w 372"/>
                    <a:gd name="T7" fmla="*/ 434 h 466"/>
                    <a:gd name="T8" fmla="*/ 154 w 372"/>
                    <a:gd name="T9" fmla="*/ 434 h 466"/>
                    <a:gd name="T10" fmla="*/ 216 w 372"/>
                    <a:gd name="T11" fmla="*/ 465 h 466"/>
                    <a:gd name="T12" fmla="*/ 216 w 372"/>
                    <a:gd name="T13" fmla="*/ 465 h 466"/>
                    <a:gd name="T14" fmla="*/ 371 w 372"/>
                    <a:gd name="T15" fmla="*/ 465 h 466"/>
                    <a:gd name="T16" fmla="*/ 371 w 372"/>
                    <a:gd name="T17" fmla="*/ 434 h 466"/>
                    <a:gd name="T18" fmla="*/ 340 w 372"/>
                    <a:gd name="T19" fmla="*/ 434 h 466"/>
                    <a:gd name="T20" fmla="*/ 340 w 372"/>
                    <a:gd name="T21" fmla="*/ 434 h 466"/>
                    <a:gd name="T22" fmla="*/ 309 w 372"/>
                    <a:gd name="T23" fmla="*/ 372 h 466"/>
                    <a:gd name="T24" fmla="*/ 278 w 372"/>
                    <a:gd name="T25" fmla="*/ 341 h 466"/>
                    <a:gd name="T26" fmla="*/ 278 w 372"/>
                    <a:gd name="T27" fmla="*/ 279 h 466"/>
                    <a:gd name="T28" fmla="*/ 278 w 372"/>
                    <a:gd name="T29" fmla="*/ 279 h 466"/>
                    <a:gd name="T30" fmla="*/ 278 w 372"/>
                    <a:gd name="T31" fmla="*/ 248 h 466"/>
                    <a:gd name="T32" fmla="*/ 278 w 372"/>
                    <a:gd name="T33" fmla="*/ 187 h 466"/>
                    <a:gd name="T34" fmla="*/ 309 w 372"/>
                    <a:gd name="T35" fmla="*/ 155 h 466"/>
                    <a:gd name="T36" fmla="*/ 309 w 372"/>
                    <a:gd name="T37" fmla="*/ 93 h 466"/>
                    <a:gd name="T38" fmla="*/ 247 w 372"/>
                    <a:gd name="T39" fmla="*/ 31 h 466"/>
                    <a:gd name="T40" fmla="*/ 216 w 372"/>
                    <a:gd name="T41" fmla="*/ 31 h 466"/>
                    <a:gd name="T42" fmla="*/ 247 w 372"/>
                    <a:gd name="T43" fmla="*/ 0 h 466"/>
                    <a:gd name="T44" fmla="*/ 247 w 372"/>
                    <a:gd name="T45" fmla="*/ 0 h 466"/>
                    <a:gd name="T46" fmla="*/ 216 w 372"/>
                    <a:gd name="T47" fmla="*/ 31 h 466"/>
                    <a:gd name="T48" fmla="*/ 216 w 372"/>
                    <a:gd name="T49" fmla="*/ 93 h 466"/>
                    <a:gd name="T50" fmla="*/ 185 w 372"/>
                    <a:gd name="T51" fmla="*/ 124 h 466"/>
                    <a:gd name="T52" fmla="*/ 154 w 372"/>
                    <a:gd name="T53" fmla="*/ 187 h 466"/>
                    <a:gd name="T54" fmla="*/ 154 w 372"/>
                    <a:gd name="T55" fmla="*/ 187 h 466"/>
                    <a:gd name="T56" fmla="*/ 123 w 372"/>
                    <a:gd name="T57" fmla="*/ 217 h 466"/>
                    <a:gd name="T58" fmla="*/ 94 w 372"/>
                    <a:gd name="T59" fmla="*/ 217 h 466"/>
                    <a:gd name="T60" fmla="*/ 62 w 372"/>
                    <a:gd name="T61" fmla="*/ 217 h 466"/>
                    <a:gd name="T62" fmla="*/ 0 w 372"/>
                    <a:gd name="T63" fmla="*/ 248 h 466"/>
                    <a:gd name="T64" fmla="*/ 0 w 372"/>
                    <a:gd name="T65" fmla="*/ 279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72" h="466">
                      <a:moveTo>
                        <a:pt x="0" y="310"/>
                      </a:moveTo>
                      <a:lnTo>
                        <a:pt x="0" y="310"/>
                      </a:lnTo>
                      <a:lnTo>
                        <a:pt x="31" y="310"/>
                      </a:lnTo>
                      <a:cubicBezTo>
                        <a:pt x="62" y="341"/>
                        <a:pt x="62" y="341"/>
                        <a:pt x="62" y="372"/>
                      </a:cubicBezTo>
                      <a:lnTo>
                        <a:pt x="62" y="372"/>
                      </a:lnTo>
                      <a:cubicBezTo>
                        <a:pt x="62" y="403"/>
                        <a:pt x="62" y="434"/>
                        <a:pt x="62" y="465"/>
                      </a:cubicBezTo>
                      <a:cubicBezTo>
                        <a:pt x="94" y="465"/>
                        <a:pt x="94" y="465"/>
                        <a:pt x="94" y="465"/>
                      </a:cubicBezTo>
                      <a:cubicBezTo>
                        <a:pt x="123" y="434"/>
                        <a:pt x="123" y="434"/>
                        <a:pt x="123" y="434"/>
                      </a:cubicBezTo>
                      <a:cubicBezTo>
                        <a:pt x="154" y="434"/>
                        <a:pt x="154" y="434"/>
                        <a:pt x="154" y="434"/>
                      </a:cubicBezTo>
                      <a:lnTo>
                        <a:pt x="154" y="434"/>
                      </a:lnTo>
                      <a:cubicBezTo>
                        <a:pt x="154" y="434"/>
                        <a:pt x="185" y="434"/>
                        <a:pt x="216" y="465"/>
                      </a:cubicBezTo>
                      <a:lnTo>
                        <a:pt x="216" y="465"/>
                      </a:lnTo>
                      <a:lnTo>
                        <a:pt x="216" y="465"/>
                      </a:lnTo>
                      <a:lnTo>
                        <a:pt x="216" y="465"/>
                      </a:lnTo>
                      <a:cubicBezTo>
                        <a:pt x="340" y="465"/>
                        <a:pt x="340" y="465"/>
                        <a:pt x="340" y="465"/>
                      </a:cubicBezTo>
                      <a:cubicBezTo>
                        <a:pt x="340" y="465"/>
                        <a:pt x="340" y="465"/>
                        <a:pt x="371" y="465"/>
                      </a:cubicBezTo>
                      <a:lnTo>
                        <a:pt x="371" y="465"/>
                      </a:lnTo>
                      <a:lnTo>
                        <a:pt x="371" y="434"/>
                      </a:lnTo>
                      <a:lnTo>
                        <a:pt x="340" y="434"/>
                      </a:lnTo>
                      <a:lnTo>
                        <a:pt x="340" y="434"/>
                      </a:lnTo>
                      <a:lnTo>
                        <a:pt x="340" y="434"/>
                      </a:lnTo>
                      <a:lnTo>
                        <a:pt x="340" y="434"/>
                      </a:lnTo>
                      <a:cubicBezTo>
                        <a:pt x="340" y="403"/>
                        <a:pt x="309" y="403"/>
                        <a:pt x="309" y="403"/>
                      </a:cubicBezTo>
                      <a:lnTo>
                        <a:pt x="309" y="372"/>
                      </a:lnTo>
                      <a:cubicBezTo>
                        <a:pt x="309" y="341"/>
                        <a:pt x="309" y="341"/>
                        <a:pt x="309" y="341"/>
                      </a:cubicBezTo>
                      <a:lnTo>
                        <a:pt x="278" y="341"/>
                      </a:lnTo>
                      <a:cubicBezTo>
                        <a:pt x="278" y="310"/>
                        <a:pt x="278" y="310"/>
                        <a:pt x="278" y="310"/>
                      </a:cubicBezTo>
                      <a:cubicBezTo>
                        <a:pt x="278" y="310"/>
                        <a:pt x="278" y="310"/>
                        <a:pt x="278" y="279"/>
                      </a:cubicBezTo>
                      <a:lnTo>
                        <a:pt x="278" y="279"/>
                      </a:lnTo>
                      <a:lnTo>
                        <a:pt x="278" y="279"/>
                      </a:lnTo>
                      <a:cubicBezTo>
                        <a:pt x="278" y="248"/>
                        <a:pt x="278" y="248"/>
                        <a:pt x="278" y="248"/>
                      </a:cubicBezTo>
                      <a:lnTo>
                        <a:pt x="278" y="248"/>
                      </a:lnTo>
                      <a:lnTo>
                        <a:pt x="278" y="248"/>
                      </a:lnTo>
                      <a:cubicBezTo>
                        <a:pt x="278" y="217"/>
                        <a:pt x="278" y="187"/>
                        <a:pt x="278" y="187"/>
                      </a:cubicBezTo>
                      <a:lnTo>
                        <a:pt x="278" y="187"/>
                      </a:lnTo>
                      <a:lnTo>
                        <a:pt x="309" y="155"/>
                      </a:lnTo>
                      <a:lnTo>
                        <a:pt x="309" y="124"/>
                      </a:lnTo>
                      <a:cubicBezTo>
                        <a:pt x="309" y="93"/>
                        <a:pt x="309" y="93"/>
                        <a:pt x="309" y="93"/>
                      </a:cubicBezTo>
                      <a:cubicBezTo>
                        <a:pt x="309" y="63"/>
                        <a:pt x="278" y="63"/>
                        <a:pt x="278" y="63"/>
                      </a:cubicBezTo>
                      <a:cubicBezTo>
                        <a:pt x="278" y="63"/>
                        <a:pt x="278" y="63"/>
                        <a:pt x="247" y="31"/>
                      </a:cubicBezTo>
                      <a:lnTo>
                        <a:pt x="247" y="31"/>
                      </a:lnTo>
                      <a:cubicBezTo>
                        <a:pt x="216" y="31"/>
                        <a:pt x="216" y="31"/>
                        <a:pt x="216" y="31"/>
                      </a:cubicBezTo>
                      <a:cubicBezTo>
                        <a:pt x="247" y="31"/>
                        <a:pt x="247" y="31"/>
                        <a:pt x="247" y="31"/>
                      </a:cubicBezTo>
                      <a:cubicBezTo>
                        <a:pt x="247" y="0"/>
                        <a:pt x="247" y="0"/>
                        <a:pt x="247" y="0"/>
                      </a:cubicBezTo>
                      <a:lnTo>
                        <a:pt x="247" y="0"/>
                      </a:lnTo>
                      <a:lnTo>
                        <a:pt x="247" y="0"/>
                      </a:lnTo>
                      <a:cubicBezTo>
                        <a:pt x="247" y="0"/>
                        <a:pt x="247" y="0"/>
                        <a:pt x="247" y="31"/>
                      </a:cubicBezTo>
                      <a:lnTo>
                        <a:pt x="216" y="31"/>
                      </a:lnTo>
                      <a:cubicBezTo>
                        <a:pt x="216" y="31"/>
                        <a:pt x="216" y="31"/>
                        <a:pt x="216" y="63"/>
                      </a:cubicBezTo>
                      <a:cubicBezTo>
                        <a:pt x="216" y="63"/>
                        <a:pt x="216" y="63"/>
                        <a:pt x="216" y="93"/>
                      </a:cubicBezTo>
                      <a:lnTo>
                        <a:pt x="185" y="93"/>
                      </a:lnTo>
                      <a:lnTo>
                        <a:pt x="185" y="124"/>
                      </a:lnTo>
                      <a:cubicBezTo>
                        <a:pt x="185" y="155"/>
                        <a:pt x="154" y="187"/>
                        <a:pt x="154" y="187"/>
                      </a:cubicBezTo>
                      <a:lnTo>
                        <a:pt x="154" y="187"/>
                      </a:lnTo>
                      <a:lnTo>
                        <a:pt x="154" y="187"/>
                      </a:lnTo>
                      <a:lnTo>
                        <a:pt x="154" y="187"/>
                      </a:lnTo>
                      <a:cubicBezTo>
                        <a:pt x="154" y="187"/>
                        <a:pt x="154" y="217"/>
                        <a:pt x="123" y="217"/>
                      </a:cubicBezTo>
                      <a:lnTo>
                        <a:pt x="123" y="217"/>
                      </a:lnTo>
                      <a:cubicBezTo>
                        <a:pt x="93" y="217"/>
                        <a:pt x="94" y="217"/>
                        <a:pt x="94" y="217"/>
                      </a:cubicBezTo>
                      <a:lnTo>
                        <a:pt x="94" y="217"/>
                      </a:lnTo>
                      <a:lnTo>
                        <a:pt x="94" y="217"/>
                      </a:lnTo>
                      <a:lnTo>
                        <a:pt x="62" y="217"/>
                      </a:lnTo>
                      <a:lnTo>
                        <a:pt x="62" y="217"/>
                      </a:lnTo>
                      <a:cubicBezTo>
                        <a:pt x="31" y="217"/>
                        <a:pt x="0" y="248"/>
                        <a:pt x="0" y="248"/>
                      </a:cubicBezTo>
                      <a:lnTo>
                        <a:pt x="0" y="279"/>
                      </a:lnTo>
                      <a:lnTo>
                        <a:pt x="0" y="279"/>
                      </a:lnTo>
                      <a:cubicBezTo>
                        <a:pt x="0" y="310"/>
                        <a:pt x="0" y="310"/>
                        <a:pt x="0" y="31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45" name="Freeform 20"/>
                <p:cNvSpPr>
                  <a:spLocks noChangeArrowheads="1"/>
                </p:cNvSpPr>
                <p:nvPr/>
              </p:nvSpPr>
              <p:spPr bwMode="auto">
                <a:xfrm>
                  <a:off x="4259263" y="2684463"/>
                  <a:ext cx="190500" cy="223837"/>
                </a:xfrm>
                <a:custGeom>
                  <a:avLst/>
                  <a:gdLst>
                    <a:gd name="T0" fmla="*/ 465 w 528"/>
                    <a:gd name="T1" fmla="*/ 310 h 621"/>
                    <a:gd name="T2" fmla="*/ 465 w 528"/>
                    <a:gd name="T3" fmla="*/ 248 h 621"/>
                    <a:gd name="T4" fmla="*/ 465 w 528"/>
                    <a:gd name="T5" fmla="*/ 217 h 621"/>
                    <a:gd name="T6" fmla="*/ 403 w 528"/>
                    <a:gd name="T7" fmla="*/ 124 h 621"/>
                    <a:gd name="T8" fmla="*/ 62 w 528"/>
                    <a:gd name="T9" fmla="*/ 0 h 621"/>
                    <a:gd name="T10" fmla="*/ 62 w 528"/>
                    <a:gd name="T11" fmla="*/ 62 h 621"/>
                    <a:gd name="T12" fmla="*/ 62 w 528"/>
                    <a:gd name="T13" fmla="*/ 93 h 621"/>
                    <a:gd name="T14" fmla="*/ 62 w 528"/>
                    <a:gd name="T15" fmla="*/ 124 h 621"/>
                    <a:gd name="T16" fmla="*/ 62 w 528"/>
                    <a:gd name="T17" fmla="*/ 155 h 621"/>
                    <a:gd name="T18" fmla="*/ 31 w 528"/>
                    <a:gd name="T19" fmla="*/ 155 h 621"/>
                    <a:gd name="T20" fmla="*/ 31 w 528"/>
                    <a:gd name="T21" fmla="*/ 186 h 621"/>
                    <a:gd name="T22" fmla="*/ 0 w 528"/>
                    <a:gd name="T23" fmla="*/ 217 h 621"/>
                    <a:gd name="T24" fmla="*/ 0 w 528"/>
                    <a:gd name="T25" fmla="*/ 248 h 621"/>
                    <a:gd name="T26" fmla="*/ 0 w 528"/>
                    <a:gd name="T27" fmla="*/ 279 h 621"/>
                    <a:gd name="T28" fmla="*/ 31 w 528"/>
                    <a:gd name="T29" fmla="*/ 341 h 621"/>
                    <a:gd name="T30" fmla="*/ 62 w 528"/>
                    <a:gd name="T31" fmla="*/ 403 h 621"/>
                    <a:gd name="T32" fmla="*/ 62 w 528"/>
                    <a:gd name="T33" fmla="*/ 434 h 621"/>
                    <a:gd name="T34" fmla="*/ 124 w 528"/>
                    <a:gd name="T35" fmla="*/ 465 h 621"/>
                    <a:gd name="T36" fmla="*/ 186 w 528"/>
                    <a:gd name="T37" fmla="*/ 496 h 621"/>
                    <a:gd name="T38" fmla="*/ 186 w 528"/>
                    <a:gd name="T39" fmla="*/ 496 h 621"/>
                    <a:gd name="T40" fmla="*/ 217 w 528"/>
                    <a:gd name="T41" fmla="*/ 496 h 621"/>
                    <a:gd name="T42" fmla="*/ 217 w 528"/>
                    <a:gd name="T43" fmla="*/ 496 h 621"/>
                    <a:gd name="T44" fmla="*/ 248 w 528"/>
                    <a:gd name="T45" fmla="*/ 496 h 621"/>
                    <a:gd name="T46" fmla="*/ 248 w 528"/>
                    <a:gd name="T47" fmla="*/ 496 h 621"/>
                    <a:gd name="T48" fmla="*/ 248 w 528"/>
                    <a:gd name="T49" fmla="*/ 496 h 621"/>
                    <a:gd name="T50" fmla="*/ 279 w 528"/>
                    <a:gd name="T51" fmla="*/ 527 h 621"/>
                    <a:gd name="T52" fmla="*/ 279 w 528"/>
                    <a:gd name="T53" fmla="*/ 558 h 621"/>
                    <a:gd name="T54" fmla="*/ 279 w 528"/>
                    <a:gd name="T55" fmla="*/ 620 h 621"/>
                    <a:gd name="T56" fmla="*/ 279 w 528"/>
                    <a:gd name="T57" fmla="*/ 620 h 621"/>
                    <a:gd name="T58" fmla="*/ 310 w 528"/>
                    <a:gd name="T59" fmla="*/ 620 h 621"/>
                    <a:gd name="T60" fmla="*/ 341 w 528"/>
                    <a:gd name="T61" fmla="*/ 620 h 621"/>
                    <a:gd name="T62" fmla="*/ 372 w 528"/>
                    <a:gd name="T63" fmla="*/ 620 h 621"/>
                    <a:gd name="T64" fmla="*/ 403 w 528"/>
                    <a:gd name="T65" fmla="*/ 620 h 621"/>
                    <a:gd name="T66" fmla="*/ 434 w 528"/>
                    <a:gd name="T67" fmla="*/ 589 h 621"/>
                    <a:gd name="T68" fmla="*/ 465 w 528"/>
                    <a:gd name="T69" fmla="*/ 589 h 621"/>
                    <a:gd name="T70" fmla="*/ 496 w 528"/>
                    <a:gd name="T71" fmla="*/ 589 h 621"/>
                    <a:gd name="T72" fmla="*/ 496 w 528"/>
                    <a:gd name="T73" fmla="*/ 589 h 621"/>
                    <a:gd name="T74" fmla="*/ 496 w 528"/>
                    <a:gd name="T75" fmla="*/ 589 h 621"/>
                    <a:gd name="T76" fmla="*/ 527 w 528"/>
                    <a:gd name="T77" fmla="*/ 589 h 621"/>
                    <a:gd name="T78" fmla="*/ 527 w 528"/>
                    <a:gd name="T79" fmla="*/ 589 h 621"/>
                    <a:gd name="T80" fmla="*/ 527 w 528"/>
                    <a:gd name="T81" fmla="*/ 589 h 621"/>
                    <a:gd name="T82" fmla="*/ 496 w 528"/>
                    <a:gd name="T83" fmla="*/ 527 h 621"/>
                    <a:gd name="T84" fmla="*/ 496 w 528"/>
                    <a:gd name="T85" fmla="*/ 496 h 621"/>
                    <a:gd name="T86" fmla="*/ 496 w 528"/>
                    <a:gd name="T87" fmla="*/ 403 h 621"/>
                    <a:gd name="T88" fmla="*/ 465 w 528"/>
                    <a:gd name="T89" fmla="*/ 341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28" h="621">
                      <a:moveTo>
                        <a:pt x="465" y="310"/>
                      </a:moveTo>
                      <a:lnTo>
                        <a:pt x="465" y="310"/>
                      </a:lnTo>
                      <a:cubicBezTo>
                        <a:pt x="465" y="310"/>
                        <a:pt x="465" y="279"/>
                        <a:pt x="465" y="248"/>
                      </a:cubicBezTo>
                      <a:lnTo>
                        <a:pt x="465" y="248"/>
                      </a:lnTo>
                      <a:cubicBezTo>
                        <a:pt x="465" y="217"/>
                        <a:pt x="465" y="217"/>
                        <a:pt x="465" y="217"/>
                      </a:cubicBezTo>
                      <a:lnTo>
                        <a:pt x="465" y="217"/>
                      </a:lnTo>
                      <a:cubicBezTo>
                        <a:pt x="403" y="155"/>
                        <a:pt x="403" y="155"/>
                        <a:pt x="403" y="155"/>
                      </a:cubicBezTo>
                      <a:cubicBezTo>
                        <a:pt x="403" y="124"/>
                        <a:pt x="403" y="124"/>
                        <a:pt x="403" y="124"/>
                      </a:cubicBez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93" y="31"/>
                      </a:lnTo>
                      <a:lnTo>
                        <a:pt x="62" y="62"/>
                      </a:lnTo>
                      <a:cubicBezTo>
                        <a:pt x="62" y="62"/>
                        <a:pt x="62" y="62"/>
                        <a:pt x="62" y="93"/>
                      </a:cubicBezTo>
                      <a:lnTo>
                        <a:pt x="62" y="93"/>
                      </a:lnTo>
                      <a:cubicBezTo>
                        <a:pt x="62" y="124"/>
                        <a:pt x="62" y="124"/>
                        <a:pt x="62" y="124"/>
                      </a:cubicBezTo>
                      <a:lnTo>
                        <a:pt x="62" y="124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cubicBezTo>
                        <a:pt x="31" y="186"/>
                        <a:pt x="31" y="186"/>
                        <a:pt x="31" y="186"/>
                      </a:cubicBezTo>
                      <a:lnTo>
                        <a:pt x="31" y="186"/>
                      </a:lnTo>
                      <a:cubicBezTo>
                        <a:pt x="31" y="217"/>
                        <a:pt x="0" y="217"/>
                        <a:pt x="0" y="217"/>
                      </a:cubicBezTo>
                      <a:lnTo>
                        <a:pt x="0" y="217"/>
                      </a:lnTo>
                      <a:cubicBezTo>
                        <a:pt x="0" y="217"/>
                        <a:pt x="0" y="217"/>
                        <a:pt x="0" y="248"/>
                      </a:cubicBezTo>
                      <a:lnTo>
                        <a:pt x="0" y="248"/>
                      </a:lnTo>
                      <a:lnTo>
                        <a:pt x="0" y="279"/>
                      </a:lnTo>
                      <a:lnTo>
                        <a:pt x="0" y="279"/>
                      </a:lnTo>
                      <a:cubicBezTo>
                        <a:pt x="0" y="279"/>
                        <a:pt x="0" y="279"/>
                        <a:pt x="0" y="310"/>
                      </a:cubicBezTo>
                      <a:cubicBezTo>
                        <a:pt x="0" y="310"/>
                        <a:pt x="31" y="310"/>
                        <a:pt x="31" y="341"/>
                      </a:cubicBezTo>
                      <a:cubicBezTo>
                        <a:pt x="31" y="341"/>
                        <a:pt x="31" y="341"/>
                        <a:pt x="31" y="372"/>
                      </a:cubicBezTo>
                      <a:cubicBezTo>
                        <a:pt x="62" y="372"/>
                        <a:pt x="62" y="403"/>
                        <a:pt x="62" y="403"/>
                      </a:cubicBezTo>
                      <a:lnTo>
                        <a:pt x="62" y="403"/>
                      </a:lnTo>
                      <a:cubicBezTo>
                        <a:pt x="62" y="434"/>
                        <a:pt x="62" y="434"/>
                        <a:pt x="62" y="434"/>
                      </a:cubicBezTo>
                      <a:cubicBezTo>
                        <a:pt x="93" y="434"/>
                        <a:pt x="93" y="434"/>
                        <a:pt x="124" y="465"/>
                      </a:cubicBezTo>
                      <a:lnTo>
                        <a:pt x="124" y="465"/>
                      </a:lnTo>
                      <a:cubicBezTo>
                        <a:pt x="124" y="465"/>
                        <a:pt x="124" y="465"/>
                        <a:pt x="155" y="465"/>
                      </a:cubicBezTo>
                      <a:cubicBezTo>
                        <a:pt x="155" y="465"/>
                        <a:pt x="155" y="465"/>
                        <a:pt x="186" y="496"/>
                      </a:cubicBezTo>
                      <a:lnTo>
                        <a:pt x="186" y="496"/>
                      </a:lnTo>
                      <a:lnTo>
                        <a:pt x="186" y="496"/>
                      </a:lnTo>
                      <a:lnTo>
                        <a:pt x="186" y="496"/>
                      </a:lnTo>
                      <a:cubicBezTo>
                        <a:pt x="186" y="496"/>
                        <a:pt x="186" y="496"/>
                        <a:pt x="217" y="496"/>
                      </a:cubicBezTo>
                      <a:lnTo>
                        <a:pt x="217" y="496"/>
                      </a:lnTo>
                      <a:lnTo>
                        <a:pt x="217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cubicBezTo>
                        <a:pt x="248" y="496"/>
                        <a:pt x="279" y="496"/>
                        <a:pt x="279" y="527"/>
                      </a:cubicBezTo>
                      <a:lnTo>
                        <a:pt x="279" y="527"/>
                      </a:lnTo>
                      <a:lnTo>
                        <a:pt x="279" y="527"/>
                      </a:lnTo>
                      <a:cubicBezTo>
                        <a:pt x="279" y="527"/>
                        <a:pt x="279" y="527"/>
                        <a:pt x="279" y="558"/>
                      </a:cubicBezTo>
                      <a:lnTo>
                        <a:pt x="279" y="589"/>
                      </a:lnTo>
                      <a:cubicBezTo>
                        <a:pt x="279" y="589"/>
                        <a:pt x="279" y="589"/>
                        <a:pt x="279" y="620"/>
                      </a:cubicBezTo>
                      <a:lnTo>
                        <a:pt x="279" y="620"/>
                      </a:lnTo>
                      <a:lnTo>
                        <a:pt x="279" y="620"/>
                      </a:lnTo>
                      <a:lnTo>
                        <a:pt x="310" y="620"/>
                      </a:lnTo>
                      <a:lnTo>
                        <a:pt x="310" y="620"/>
                      </a:lnTo>
                      <a:lnTo>
                        <a:pt x="310" y="620"/>
                      </a:lnTo>
                      <a:cubicBezTo>
                        <a:pt x="341" y="620"/>
                        <a:pt x="341" y="620"/>
                        <a:pt x="341" y="620"/>
                      </a:cubicBezTo>
                      <a:cubicBezTo>
                        <a:pt x="341" y="620"/>
                        <a:pt x="341" y="620"/>
                        <a:pt x="372" y="620"/>
                      </a:cubicBezTo>
                      <a:lnTo>
                        <a:pt x="372" y="620"/>
                      </a:lnTo>
                      <a:cubicBezTo>
                        <a:pt x="372" y="620"/>
                        <a:pt x="372" y="620"/>
                        <a:pt x="403" y="620"/>
                      </a:cubicBezTo>
                      <a:lnTo>
                        <a:pt x="403" y="620"/>
                      </a:lnTo>
                      <a:lnTo>
                        <a:pt x="403" y="620"/>
                      </a:lnTo>
                      <a:lnTo>
                        <a:pt x="434" y="589"/>
                      </a:lnTo>
                      <a:lnTo>
                        <a:pt x="465" y="589"/>
                      </a:lnTo>
                      <a:lnTo>
                        <a:pt x="465" y="589"/>
                      </a:lnTo>
                      <a:lnTo>
                        <a:pt x="465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cubicBezTo>
                        <a:pt x="527" y="589"/>
                        <a:pt x="527" y="589"/>
                        <a:pt x="527" y="589"/>
                      </a:cubicBez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58"/>
                      </a:lnTo>
                      <a:lnTo>
                        <a:pt x="496" y="527"/>
                      </a:lnTo>
                      <a:lnTo>
                        <a:pt x="496" y="527"/>
                      </a:lnTo>
                      <a:cubicBezTo>
                        <a:pt x="496" y="496"/>
                        <a:pt x="496" y="496"/>
                        <a:pt x="496" y="496"/>
                      </a:cubicBezTo>
                      <a:cubicBezTo>
                        <a:pt x="496" y="465"/>
                        <a:pt x="496" y="434"/>
                        <a:pt x="496" y="434"/>
                      </a:cubicBezTo>
                      <a:cubicBezTo>
                        <a:pt x="496" y="403"/>
                        <a:pt x="496" y="403"/>
                        <a:pt x="496" y="403"/>
                      </a:cubicBezTo>
                      <a:lnTo>
                        <a:pt x="496" y="372"/>
                      </a:lnTo>
                      <a:cubicBezTo>
                        <a:pt x="496" y="341"/>
                        <a:pt x="496" y="341"/>
                        <a:pt x="465" y="341"/>
                      </a:cubicBezTo>
                      <a:lnTo>
                        <a:pt x="465" y="31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46" name="Freeform 21"/>
                <p:cNvSpPr>
                  <a:spLocks noChangeArrowheads="1"/>
                </p:cNvSpPr>
                <p:nvPr/>
              </p:nvSpPr>
              <p:spPr bwMode="auto">
                <a:xfrm>
                  <a:off x="3902075" y="2795588"/>
                  <a:ext cx="234950" cy="257175"/>
                </a:xfrm>
                <a:custGeom>
                  <a:avLst/>
                  <a:gdLst>
                    <a:gd name="T0" fmla="*/ 31 w 652"/>
                    <a:gd name="T1" fmla="*/ 682 h 714"/>
                    <a:gd name="T2" fmla="*/ 31 w 652"/>
                    <a:gd name="T3" fmla="*/ 682 h 714"/>
                    <a:gd name="T4" fmla="*/ 62 w 652"/>
                    <a:gd name="T5" fmla="*/ 651 h 714"/>
                    <a:gd name="T6" fmla="*/ 93 w 652"/>
                    <a:gd name="T7" fmla="*/ 651 h 714"/>
                    <a:gd name="T8" fmla="*/ 124 w 652"/>
                    <a:gd name="T9" fmla="*/ 682 h 714"/>
                    <a:gd name="T10" fmla="*/ 279 w 652"/>
                    <a:gd name="T11" fmla="*/ 682 h 714"/>
                    <a:gd name="T12" fmla="*/ 279 w 652"/>
                    <a:gd name="T13" fmla="*/ 682 h 714"/>
                    <a:gd name="T14" fmla="*/ 372 w 652"/>
                    <a:gd name="T15" fmla="*/ 682 h 714"/>
                    <a:gd name="T16" fmla="*/ 496 w 652"/>
                    <a:gd name="T17" fmla="*/ 713 h 714"/>
                    <a:gd name="T18" fmla="*/ 589 w 652"/>
                    <a:gd name="T19" fmla="*/ 713 h 714"/>
                    <a:gd name="T20" fmla="*/ 527 w 652"/>
                    <a:gd name="T21" fmla="*/ 651 h 714"/>
                    <a:gd name="T22" fmla="*/ 527 w 652"/>
                    <a:gd name="T23" fmla="*/ 651 h 714"/>
                    <a:gd name="T24" fmla="*/ 651 w 652"/>
                    <a:gd name="T25" fmla="*/ 402 h 714"/>
                    <a:gd name="T26" fmla="*/ 589 w 652"/>
                    <a:gd name="T27" fmla="*/ 341 h 714"/>
                    <a:gd name="T28" fmla="*/ 589 w 652"/>
                    <a:gd name="T29" fmla="*/ 341 h 714"/>
                    <a:gd name="T30" fmla="*/ 527 w 652"/>
                    <a:gd name="T31" fmla="*/ 310 h 714"/>
                    <a:gd name="T32" fmla="*/ 527 w 652"/>
                    <a:gd name="T33" fmla="*/ 248 h 714"/>
                    <a:gd name="T34" fmla="*/ 527 w 652"/>
                    <a:gd name="T35" fmla="*/ 248 h 714"/>
                    <a:gd name="T36" fmla="*/ 527 w 652"/>
                    <a:gd name="T37" fmla="*/ 248 h 714"/>
                    <a:gd name="T38" fmla="*/ 527 w 652"/>
                    <a:gd name="T39" fmla="*/ 186 h 714"/>
                    <a:gd name="T40" fmla="*/ 527 w 652"/>
                    <a:gd name="T41" fmla="*/ 124 h 714"/>
                    <a:gd name="T42" fmla="*/ 527 w 652"/>
                    <a:gd name="T43" fmla="*/ 93 h 714"/>
                    <a:gd name="T44" fmla="*/ 434 w 652"/>
                    <a:gd name="T45" fmla="*/ 93 h 714"/>
                    <a:gd name="T46" fmla="*/ 434 w 652"/>
                    <a:gd name="T47" fmla="*/ 62 h 714"/>
                    <a:gd name="T48" fmla="*/ 434 w 652"/>
                    <a:gd name="T49" fmla="*/ 124 h 714"/>
                    <a:gd name="T50" fmla="*/ 403 w 652"/>
                    <a:gd name="T51" fmla="*/ 155 h 714"/>
                    <a:gd name="T52" fmla="*/ 372 w 652"/>
                    <a:gd name="T53" fmla="*/ 124 h 714"/>
                    <a:gd name="T54" fmla="*/ 341 w 652"/>
                    <a:gd name="T55" fmla="*/ 155 h 714"/>
                    <a:gd name="T56" fmla="*/ 279 w 652"/>
                    <a:gd name="T57" fmla="*/ 155 h 714"/>
                    <a:gd name="T58" fmla="*/ 279 w 652"/>
                    <a:gd name="T59" fmla="*/ 93 h 714"/>
                    <a:gd name="T60" fmla="*/ 248 w 652"/>
                    <a:gd name="T61" fmla="*/ 62 h 714"/>
                    <a:gd name="T62" fmla="*/ 31 w 652"/>
                    <a:gd name="T63" fmla="*/ 0 h 714"/>
                    <a:gd name="T64" fmla="*/ 93 w 652"/>
                    <a:gd name="T65" fmla="*/ 155 h 714"/>
                    <a:gd name="T66" fmla="*/ 93 w 652"/>
                    <a:gd name="T67" fmla="*/ 186 h 714"/>
                    <a:gd name="T68" fmla="*/ 124 w 652"/>
                    <a:gd name="T69" fmla="*/ 279 h 714"/>
                    <a:gd name="T70" fmla="*/ 124 w 652"/>
                    <a:gd name="T71" fmla="*/ 372 h 714"/>
                    <a:gd name="T72" fmla="*/ 93 w 652"/>
                    <a:gd name="T73" fmla="*/ 434 h 714"/>
                    <a:gd name="T74" fmla="*/ 31 w 652"/>
                    <a:gd name="T75" fmla="*/ 465 h 714"/>
                    <a:gd name="T76" fmla="*/ 0 w 652"/>
                    <a:gd name="T77" fmla="*/ 619 h 714"/>
                    <a:gd name="T78" fmla="*/ 0 w 652"/>
                    <a:gd name="T79" fmla="*/ 682 h 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52" h="714">
                      <a:moveTo>
                        <a:pt x="31" y="682"/>
                      </a:moveTo>
                      <a:lnTo>
                        <a:pt x="31" y="682"/>
                      </a:lnTo>
                      <a:lnTo>
                        <a:pt x="31" y="682"/>
                      </a:lnTo>
                      <a:lnTo>
                        <a:pt x="31" y="682"/>
                      </a:lnTo>
                      <a:cubicBezTo>
                        <a:pt x="31" y="682"/>
                        <a:pt x="31" y="682"/>
                        <a:pt x="31" y="651"/>
                      </a:cubicBezTo>
                      <a:lnTo>
                        <a:pt x="62" y="651"/>
                      </a:lnTo>
                      <a:lnTo>
                        <a:pt x="93" y="651"/>
                      </a:lnTo>
                      <a:lnTo>
                        <a:pt x="93" y="651"/>
                      </a:lnTo>
                      <a:lnTo>
                        <a:pt x="93" y="651"/>
                      </a:lnTo>
                      <a:cubicBezTo>
                        <a:pt x="93" y="682"/>
                        <a:pt x="124" y="682"/>
                        <a:pt x="124" y="682"/>
                      </a:cubicBezTo>
                      <a:cubicBezTo>
                        <a:pt x="124" y="682"/>
                        <a:pt x="124" y="682"/>
                        <a:pt x="155" y="682"/>
                      </a:cubicBezTo>
                      <a:cubicBezTo>
                        <a:pt x="155" y="682"/>
                        <a:pt x="248" y="682"/>
                        <a:pt x="279" y="682"/>
                      </a:cubicBezTo>
                      <a:lnTo>
                        <a:pt x="279" y="682"/>
                      </a:lnTo>
                      <a:lnTo>
                        <a:pt x="279" y="682"/>
                      </a:lnTo>
                      <a:cubicBezTo>
                        <a:pt x="310" y="682"/>
                        <a:pt x="341" y="682"/>
                        <a:pt x="341" y="682"/>
                      </a:cubicBezTo>
                      <a:cubicBezTo>
                        <a:pt x="372" y="682"/>
                        <a:pt x="372" y="682"/>
                        <a:pt x="372" y="682"/>
                      </a:cubicBezTo>
                      <a:cubicBezTo>
                        <a:pt x="372" y="713"/>
                        <a:pt x="372" y="713"/>
                        <a:pt x="372" y="713"/>
                      </a:cubicBezTo>
                      <a:cubicBezTo>
                        <a:pt x="496" y="713"/>
                        <a:pt x="496" y="713"/>
                        <a:pt x="496" y="713"/>
                      </a:cubicBezTo>
                      <a:cubicBezTo>
                        <a:pt x="496" y="713"/>
                        <a:pt x="496" y="713"/>
                        <a:pt x="527" y="713"/>
                      </a:cubicBezTo>
                      <a:cubicBezTo>
                        <a:pt x="527" y="713"/>
                        <a:pt x="558" y="713"/>
                        <a:pt x="589" y="713"/>
                      </a:cubicBezTo>
                      <a:cubicBezTo>
                        <a:pt x="558" y="713"/>
                        <a:pt x="558" y="682"/>
                        <a:pt x="558" y="682"/>
                      </a:cubicBezTo>
                      <a:lnTo>
                        <a:pt x="527" y="651"/>
                      </a:lnTo>
                      <a:lnTo>
                        <a:pt x="527" y="651"/>
                      </a:lnTo>
                      <a:lnTo>
                        <a:pt x="527" y="651"/>
                      </a:lnTo>
                      <a:cubicBezTo>
                        <a:pt x="527" y="402"/>
                        <a:pt x="527" y="402"/>
                        <a:pt x="527" y="402"/>
                      </a:cubicBezTo>
                      <a:cubicBezTo>
                        <a:pt x="651" y="402"/>
                        <a:pt x="651" y="402"/>
                        <a:pt x="651" y="402"/>
                      </a:cubicBezTo>
                      <a:cubicBezTo>
                        <a:pt x="651" y="341"/>
                        <a:pt x="651" y="341"/>
                        <a:pt x="651" y="341"/>
                      </a:cubicBezTo>
                      <a:cubicBezTo>
                        <a:pt x="620" y="341"/>
                        <a:pt x="589" y="341"/>
                        <a:pt x="589" y="341"/>
                      </a:cubicBezTo>
                      <a:lnTo>
                        <a:pt x="589" y="341"/>
                      </a:lnTo>
                      <a:lnTo>
                        <a:pt x="589" y="341"/>
                      </a:lnTo>
                      <a:cubicBezTo>
                        <a:pt x="558" y="341"/>
                        <a:pt x="558" y="341"/>
                        <a:pt x="558" y="310"/>
                      </a:cubicBezTo>
                      <a:cubicBezTo>
                        <a:pt x="527" y="310"/>
                        <a:pt x="527" y="310"/>
                        <a:pt x="527" y="310"/>
                      </a:cubicBezTo>
                      <a:cubicBezTo>
                        <a:pt x="527" y="310"/>
                        <a:pt x="527" y="310"/>
                        <a:pt x="527" y="279"/>
                      </a:cubicBezTo>
                      <a:cubicBezTo>
                        <a:pt x="527" y="279"/>
                        <a:pt x="527" y="279"/>
                        <a:pt x="527" y="248"/>
                      </a:cubicBezTo>
                      <a:lnTo>
                        <a:pt x="527" y="248"/>
                      </a:lnTo>
                      <a:lnTo>
                        <a:pt x="527" y="248"/>
                      </a:lnTo>
                      <a:lnTo>
                        <a:pt x="527" y="248"/>
                      </a:lnTo>
                      <a:lnTo>
                        <a:pt x="527" y="248"/>
                      </a:lnTo>
                      <a:cubicBezTo>
                        <a:pt x="527" y="217"/>
                        <a:pt x="527" y="217"/>
                        <a:pt x="527" y="217"/>
                      </a:cubicBezTo>
                      <a:cubicBezTo>
                        <a:pt x="527" y="186"/>
                        <a:pt x="527" y="186"/>
                        <a:pt x="527" y="186"/>
                      </a:cubicBezTo>
                      <a:lnTo>
                        <a:pt x="527" y="155"/>
                      </a:lnTo>
                      <a:cubicBezTo>
                        <a:pt x="527" y="124"/>
                        <a:pt x="527" y="124"/>
                        <a:pt x="527" y="124"/>
                      </a:cubicBezTo>
                      <a:lnTo>
                        <a:pt x="527" y="124"/>
                      </a:lnTo>
                      <a:lnTo>
                        <a:pt x="527" y="93"/>
                      </a:lnTo>
                      <a:lnTo>
                        <a:pt x="527" y="93"/>
                      </a:lnTo>
                      <a:cubicBezTo>
                        <a:pt x="434" y="93"/>
                        <a:pt x="434" y="93"/>
                        <a:pt x="434" y="93"/>
                      </a:cubicBezTo>
                      <a:cubicBezTo>
                        <a:pt x="434" y="62"/>
                        <a:pt x="434" y="62"/>
                        <a:pt x="434" y="62"/>
                      </a:cubicBezTo>
                      <a:lnTo>
                        <a:pt x="434" y="62"/>
                      </a:lnTo>
                      <a:cubicBezTo>
                        <a:pt x="434" y="93"/>
                        <a:pt x="434" y="93"/>
                        <a:pt x="434" y="124"/>
                      </a:cubicBezTo>
                      <a:lnTo>
                        <a:pt x="434" y="124"/>
                      </a:lnTo>
                      <a:lnTo>
                        <a:pt x="434" y="124"/>
                      </a:lnTo>
                      <a:cubicBezTo>
                        <a:pt x="434" y="124"/>
                        <a:pt x="434" y="155"/>
                        <a:pt x="403" y="155"/>
                      </a:cubicBezTo>
                      <a:cubicBezTo>
                        <a:pt x="403" y="155"/>
                        <a:pt x="372" y="155"/>
                        <a:pt x="372" y="124"/>
                      </a:cubicBezTo>
                      <a:lnTo>
                        <a:pt x="372" y="124"/>
                      </a:lnTo>
                      <a:lnTo>
                        <a:pt x="372" y="124"/>
                      </a:lnTo>
                      <a:cubicBezTo>
                        <a:pt x="341" y="124"/>
                        <a:pt x="341" y="155"/>
                        <a:pt x="341" y="155"/>
                      </a:cubicBezTo>
                      <a:cubicBezTo>
                        <a:pt x="310" y="155"/>
                        <a:pt x="310" y="155"/>
                        <a:pt x="310" y="155"/>
                      </a:cubicBezTo>
                      <a:cubicBezTo>
                        <a:pt x="310" y="155"/>
                        <a:pt x="310" y="155"/>
                        <a:pt x="279" y="155"/>
                      </a:cubicBezTo>
                      <a:cubicBezTo>
                        <a:pt x="279" y="124"/>
                        <a:pt x="279" y="124"/>
                        <a:pt x="279" y="124"/>
                      </a:cubicBezTo>
                      <a:cubicBezTo>
                        <a:pt x="279" y="124"/>
                        <a:pt x="279" y="124"/>
                        <a:pt x="279" y="93"/>
                      </a:cubicBezTo>
                      <a:lnTo>
                        <a:pt x="248" y="93"/>
                      </a:lnTo>
                      <a:cubicBezTo>
                        <a:pt x="248" y="62"/>
                        <a:pt x="248" y="62"/>
                        <a:pt x="248" y="62"/>
                      </a:cubicBezTo>
                      <a:cubicBezTo>
                        <a:pt x="248" y="62"/>
                        <a:pt x="248" y="31"/>
                        <a:pt x="21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62" y="31"/>
                        <a:pt x="93" y="93"/>
                        <a:pt x="93" y="93"/>
                      </a:cubicBezTo>
                      <a:cubicBezTo>
                        <a:pt x="93" y="124"/>
                        <a:pt x="93" y="124"/>
                        <a:pt x="93" y="155"/>
                      </a:cubicBezTo>
                      <a:lnTo>
                        <a:pt x="93" y="155"/>
                      </a:lnTo>
                      <a:lnTo>
                        <a:pt x="93" y="186"/>
                      </a:lnTo>
                      <a:cubicBezTo>
                        <a:pt x="93" y="217"/>
                        <a:pt x="93" y="248"/>
                        <a:pt x="93" y="248"/>
                      </a:cubicBezTo>
                      <a:cubicBezTo>
                        <a:pt x="124" y="248"/>
                        <a:pt x="124" y="279"/>
                        <a:pt x="124" y="279"/>
                      </a:cubicBezTo>
                      <a:cubicBezTo>
                        <a:pt x="124" y="279"/>
                        <a:pt x="124" y="310"/>
                        <a:pt x="124" y="341"/>
                      </a:cubicBezTo>
                      <a:cubicBezTo>
                        <a:pt x="124" y="341"/>
                        <a:pt x="124" y="341"/>
                        <a:pt x="124" y="372"/>
                      </a:cubicBezTo>
                      <a:cubicBezTo>
                        <a:pt x="124" y="372"/>
                        <a:pt x="93" y="402"/>
                        <a:pt x="93" y="434"/>
                      </a:cubicBezTo>
                      <a:lnTo>
                        <a:pt x="93" y="434"/>
                      </a:lnTo>
                      <a:cubicBezTo>
                        <a:pt x="93" y="434"/>
                        <a:pt x="62" y="434"/>
                        <a:pt x="62" y="465"/>
                      </a:cubicBezTo>
                      <a:cubicBezTo>
                        <a:pt x="62" y="465"/>
                        <a:pt x="62" y="465"/>
                        <a:pt x="31" y="465"/>
                      </a:cubicBezTo>
                      <a:cubicBezTo>
                        <a:pt x="31" y="496"/>
                        <a:pt x="31" y="527"/>
                        <a:pt x="31" y="558"/>
                      </a:cubicBezTo>
                      <a:cubicBezTo>
                        <a:pt x="31" y="589"/>
                        <a:pt x="31" y="619"/>
                        <a:pt x="0" y="619"/>
                      </a:cubicBezTo>
                      <a:lnTo>
                        <a:pt x="0" y="619"/>
                      </a:lnTo>
                      <a:cubicBezTo>
                        <a:pt x="0" y="619"/>
                        <a:pt x="0" y="651"/>
                        <a:pt x="0" y="682"/>
                      </a:cubicBezTo>
                      <a:lnTo>
                        <a:pt x="31" y="68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47" name="Freeform 22"/>
                <p:cNvSpPr>
                  <a:spLocks noChangeArrowheads="1"/>
                </p:cNvSpPr>
                <p:nvPr/>
              </p:nvSpPr>
              <p:spPr bwMode="auto">
                <a:xfrm>
                  <a:off x="3937000" y="2114550"/>
                  <a:ext cx="190500" cy="346075"/>
                </a:xfrm>
                <a:custGeom>
                  <a:avLst/>
                  <a:gdLst>
                    <a:gd name="T0" fmla="*/ 93 w 528"/>
                    <a:gd name="T1" fmla="*/ 898 h 961"/>
                    <a:gd name="T2" fmla="*/ 124 w 528"/>
                    <a:gd name="T3" fmla="*/ 960 h 961"/>
                    <a:gd name="T4" fmla="*/ 155 w 528"/>
                    <a:gd name="T5" fmla="*/ 960 h 961"/>
                    <a:gd name="T6" fmla="*/ 186 w 528"/>
                    <a:gd name="T7" fmla="*/ 960 h 961"/>
                    <a:gd name="T8" fmla="*/ 186 w 528"/>
                    <a:gd name="T9" fmla="*/ 960 h 961"/>
                    <a:gd name="T10" fmla="*/ 217 w 528"/>
                    <a:gd name="T11" fmla="*/ 930 h 961"/>
                    <a:gd name="T12" fmla="*/ 248 w 528"/>
                    <a:gd name="T13" fmla="*/ 930 h 961"/>
                    <a:gd name="T14" fmla="*/ 248 w 528"/>
                    <a:gd name="T15" fmla="*/ 930 h 961"/>
                    <a:gd name="T16" fmla="*/ 279 w 528"/>
                    <a:gd name="T17" fmla="*/ 930 h 961"/>
                    <a:gd name="T18" fmla="*/ 279 w 528"/>
                    <a:gd name="T19" fmla="*/ 930 h 961"/>
                    <a:gd name="T20" fmla="*/ 279 w 528"/>
                    <a:gd name="T21" fmla="*/ 898 h 961"/>
                    <a:gd name="T22" fmla="*/ 310 w 528"/>
                    <a:gd name="T23" fmla="*/ 867 h 961"/>
                    <a:gd name="T24" fmla="*/ 310 w 528"/>
                    <a:gd name="T25" fmla="*/ 867 h 961"/>
                    <a:gd name="T26" fmla="*/ 341 w 528"/>
                    <a:gd name="T27" fmla="*/ 867 h 961"/>
                    <a:gd name="T28" fmla="*/ 372 w 528"/>
                    <a:gd name="T29" fmla="*/ 867 h 961"/>
                    <a:gd name="T30" fmla="*/ 403 w 528"/>
                    <a:gd name="T31" fmla="*/ 836 h 961"/>
                    <a:gd name="T32" fmla="*/ 434 w 528"/>
                    <a:gd name="T33" fmla="*/ 806 h 961"/>
                    <a:gd name="T34" fmla="*/ 434 w 528"/>
                    <a:gd name="T35" fmla="*/ 774 h 961"/>
                    <a:gd name="T36" fmla="*/ 465 w 528"/>
                    <a:gd name="T37" fmla="*/ 743 h 961"/>
                    <a:gd name="T38" fmla="*/ 465 w 528"/>
                    <a:gd name="T39" fmla="*/ 712 h 961"/>
                    <a:gd name="T40" fmla="*/ 465 w 528"/>
                    <a:gd name="T41" fmla="*/ 712 h 961"/>
                    <a:gd name="T42" fmla="*/ 434 w 528"/>
                    <a:gd name="T43" fmla="*/ 650 h 961"/>
                    <a:gd name="T44" fmla="*/ 434 w 528"/>
                    <a:gd name="T45" fmla="*/ 619 h 961"/>
                    <a:gd name="T46" fmla="*/ 465 w 528"/>
                    <a:gd name="T47" fmla="*/ 558 h 961"/>
                    <a:gd name="T48" fmla="*/ 465 w 528"/>
                    <a:gd name="T49" fmla="*/ 558 h 961"/>
                    <a:gd name="T50" fmla="*/ 496 w 528"/>
                    <a:gd name="T51" fmla="*/ 496 h 961"/>
                    <a:gd name="T52" fmla="*/ 496 w 528"/>
                    <a:gd name="T53" fmla="*/ 496 h 961"/>
                    <a:gd name="T54" fmla="*/ 527 w 528"/>
                    <a:gd name="T55" fmla="*/ 465 h 961"/>
                    <a:gd name="T56" fmla="*/ 124 w 528"/>
                    <a:gd name="T57" fmla="*/ 0 h 961"/>
                    <a:gd name="T58" fmla="*/ 93 w 528"/>
                    <a:gd name="T59" fmla="*/ 31 h 961"/>
                    <a:gd name="T60" fmla="*/ 93 w 528"/>
                    <a:gd name="T61" fmla="*/ 93 h 961"/>
                    <a:gd name="T62" fmla="*/ 124 w 528"/>
                    <a:gd name="T63" fmla="*/ 155 h 961"/>
                    <a:gd name="T64" fmla="*/ 155 w 528"/>
                    <a:gd name="T65" fmla="*/ 187 h 961"/>
                    <a:gd name="T66" fmla="*/ 124 w 528"/>
                    <a:gd name="T67" fmla="*/ 248 h 961"/>
                    <a:gd name="T68" fmla="*/ 124 w 528"/>
                    <a:gd name="T69" fmla="*/ 435 h 961"/>
                    <a:gd name="T70" fmla="*/ 93 w 528"/>
                    <a:gd name="T71" fmla="*/ 465 h 961"/>
                    <a:gd name="T72" fmla="*/ 62 w 528"/>
                    <a:gd name="T73" fmla="*/ 496 h 961"/>
                    <a:gd name="T74" fmla="*/ 31 w 528"/>
                    <a:gd name="T75" fmla="*/ 526 h 961"/>
                    <a:gd name="T76" fmla="*/ 31 w 528"/>
                    <a:gd name="T77" fmla="*/ 588 h 961"/>
                    <a:gd name="T78" fmla="*/ 31 w 528"/>
                    <a:gd name="T79" fmla="*/ 619 h 961"/>
                    <a:gd name="T80" fmla="*/ 31 w 528"/>
                    <a:gd name="T81" fmla="*/ 619 h 961"/>
                    <a:gd name="T82" fmla="*/ 31 w 528"/>
                    <a:gd name="T83" fmla="*/ 619 h 961"/>
                    <a:gd name="T84" fmla="*/ 62 w 528"/>
                    <a:gd name="T85" fmla="*/ 619 h 961"/>
                    <a:gd name="T86" fmla="*/ 62 w 528"/>
                    <a:gd name="T87" fmla="*/ 650 h 961"/>
                    <a:gd name="T88" fmla="*/ 93 w 528"/>
                    <a:gd name="T89" fmla="*/ 712 h 961"/>
                    <a:gd name="T90" fmla="*/ 93 w 528"/>
                    <a:gd name="T91" fmla="*/ 806 h 961"/>
                    <a:gd name="T92" fmla="*/ 124 w 528"/>
                    <a:gd name="T93" fmla="*/ 867 h 961"/>
                    <a:gd name="T94" fmla="*/ 93 w 528"/>
                    <a:gd name="T95" fmla="*/ 898 h 961"/>
                    <a:gd name="T96" fmla="*/ 93 w 528"/>
                    <a:gd name="T97" fmla="*/ 898 h 961"/>
                    <a:gd name="T98" fmla="*/ 62 w 528"/>
                    <a:gd name="T99" fmla="*/ 898 h 961"/>
                    <a:gd name="T100" fmla="*/ 62 w 528"/>
                    <a:gd name="T101" fmla="*/ 898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8" h="961">
                      <a:moveTo>
                        <a:pt x="93" y="898"/>
                      </a:moveTo>
                      <a:lnTo>
                        <a:pt x="93" y="898"/>
                      </a:lnTo>
                      <a:lnTo>
                        <a:pt x="93" y="898"/>
                      </a:lnTo>
                      <a:cubicBezTo>
                        <a:pt x="124" y="960"/>
                        <a:pt x="124" y="960"/>
                        <a:pt x="124" y="960"/>
                      </a:cubicBezTo>
                      <a:lnTo>
                        <a:pt x="124" y="960"/>
                      </a:lnTo>
                      <a:cubicBezTo>
                        <a:pt x="124" y="960"/>
                        <a:pt x="124" y="960"/>
                        <a:pt x="155" y="960"/>
                      </a:cubicBezTo>
                      <a:lnTo>
                        <a:pt x="155" y="960"/>
                      </a:lnTo>
                      <a:cubicBezTo>
                        <a:pt x="186" y="960"/>
                        <a:pt x="186" y="960"/>
                        <a:pt x="186" y="960"/>
                      </a:cubicBezTo>
                      <a:lnTo>
                        <a:pt x="186" y="960"/>
                      </a:lnTo>
                      <a:lnTo>
                        <a:pt x="186" y="960"/>
                      </a:lnTo>
                      <a:lnTo>
                        <a:pt x="186" y="960"/>
                      </a:lnTo>
                      <a:lnTo>
                        <a:pt x="217" y="930"/>
                      </a:lnTo>
                      <a:lnTo>
                        <a:pt x="217" y="930"/>
                      </a:lnTo>
                      <a:cubicBezTo>
                        <a:pt x="217" y="930"/>
                        <a:pt x="217" y="930"/>
                        <a:pt x="248" y="930"/>
                      </a:cubicBezTo>
                      <a:lnTo>
                        <a:pt x="248" y="930"/>
                      </a:lnTo>
                      <a:lnTo>
                        <a:pt x="248" y="930"/>
                      </a:lnTo>
                      <a:lnTo>
                        <a:pt x="279" y="930"/>
                      </a:lnTo>
                      <a:lnTo>
                        <a:pt x="279" y="930"/>
                      </a:lnTo>
                      <a:lnTo>
                        <a:pt x="279" y="930"/>
                      </a:lnTo>
                      <a:lnTo>
                        <a:pt x="279" y="930"/>
                      </a:lnTo>
                      <a:lnTo>
                        <a:pt x="279" y="930"/>
                      </a:lnTo>
                      <a:cubicBezTo>
                        <a:pt x="279" y="898"/>
                        <a:pt x="279" y="898"/>
                        <a:pt x="279" y="898"/>
                      </a:cubicBezTo>
                      <a:lnTo>
                        <a:pt x="279" y="898"/>
                      </a:lnTo>
                      <a:cubicBezTo>
                        <a:pt x="279" y="867"/>
                        <a:pt x="310" y="867"/>
                        <a:pt x="310" y="867"/>
                      </a:cubicBezTo>
                      <a:lnTo>
                        <a:pt x="310" y="867"/>
                      </a:lnTo>
                      <a:lnTo>
                        <a:pt x="310" y="867"/>
                      </a:lnTo>
                      <a:lnTo>
                        <a:pt x="310" y="867"/>
                      </a:lnTo>
                      <a:lnTo>
                        <a:pt x="341" y="867"/>
                      </a:lnTo>
                      <a:lnTo>
                        <a:pt x="341" y="867"/>
                      </a:lnTo>
                      <a:cubicBezTo>
                        <a:pt x="341" y="867"/>
                        <a:pt x="341" y="867"/>
                        <a:pt x="372" y="867"/>
                      </a:cubicBezTo>
                      <a:lnTo>
                        <a:pt x="372" y="867"/>
                      </a:lnTo>
                      <a:cubicBezTo>
                        <a:pt x="372" y="867"/>
                        <a:pt x="372" y="836"/>
                        <a:pt x="403" y="836"/>
                      </a:cubicBezTo>
                      <a:lnTo>
                        <a:pt x="403" y="806"/>
                      </a:lnTo>
                      <a:cubicBezTo>
                        <a:pt x="403" y="806"/>
                        <a:pt x="403" y="806"/>
                        <a:pt x="434" y="806"/>
                      </a:cubicBezTo>
                      <a:lnTo>
                        <a:pt x="434" y="806"/>
                      </a:lnTo>
                      <a:cubicBezTo>
                        <a:pt x="434" y="774"/>
                        <a:pt x="434" y="774"/>
                        <a:pt x="434" y="774"/>
                      </a:cubicBezTo>
                      <a:cubicBezTo>
                        <a:pt x="465" y="743"/>
                        <a:pt x="465" y="743"/>
                        <a:pt x="465" y="743"/>
                      </a:cubicBezTo>
                      <a:lnTo>
                        <a:pt x="465" y="743"/>
                      </a:lnTo>
                      <a:cubicBezTo>
                        <a:pt x="465" y="743"/>
                        <a:pt x="465" y="743"/>
                        <a:pt x="465" y="712"/>
                      </a:cubicBezTo>
                      <a:lnTo>
                        <a:pt x="465" y="712"/>
                      </a:lnTo>
                      <a:lnTo>
                        <a:pt x="465" y="712"/>
                      </a:lnTo>
                      <a:lnTo>
                        <a:pt x="465" y="712"/>
                      </a:lnTo>
                      <a:cubicBezTo>
                        <a:pt x="434" y="712"/>
                        <a:pt x="434" y="682"/>
                        <a:pt x="434" y="682"/>
                      </a:cubicBezTo>
                      <a:cubicBezTo>
                        <a:pt x="434" y="682"/>
                        <a:pt x="434" y="682"/>
                        <a:pt x="434" y="650"/>
                      </a:cubicBezTo>
                      <a:lnTo>
                        <a:pt x="434" y="619"/>
                      </a:lnTo>
                      <a:lnTo>
                        <a:pt x="434" y="619"/>
                      </a:lnTo>
                      <a:cubicBezTo>
                        <a:pt x="434" y="588"/>
                        <a:pt x="434" y="588"/>
                        <a:pt x="434" y="588"/>
                      </a:cubicBezTo>
                      <a:lnTo>
                        <a:pt x="465" y="558"/>
                      </a:lnTo>
                      <a:lnTo>
                        <a:pt x="465" y="558"/>
                      </a:lnTo>
                      <a:lnTo>
                        <a:pt x="465" y="558"/>
                      </a:lnTo>
                      <a:cubicBezTo>
                        <a:pt x="465" y="526"/>
                        <a:pt x="465" y="526"/>
                        <a:pt x="496" y="526"/>
                      </a:cubicBezTo>
                      <a:lnTo>
                        <a:pt x="496" y="496"/>
                      </a:lnTo>
                      <a:lnTo>
                        <a:pt x="496" y="496"/>
                      </a:lnTo>
                      <a:lnTo>
                        <a:pt x="496" y="496"/>
                      </a:lnTo>
                      <a:cubicBezTo>
                        <a:pt x="496" y="465"/>
                        <a:pt x="496" y="465"/>
                        <a:pt x="496" y="465"/>
                      </a:cubicBezTo>
                      <a:cubicBezTo>
                        <a:pt x="527" y="465"/>
                        <a:pt x="527" y="465"/>
                        <a:pt x="527" y="465"/>
                      </a:cubicBezTo>
                      <a:cubicBezTo>
                        <a:pt x="527" y="248"/>
                        <a:pt x="527" y="248"/>
                        <a:pt x="527" y="248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93" y="31"/>
                      </a:lnTo>
                      <a:cubicBezTo>
                        <a:pt x="93" y="63"/>
                        <a:pt x="93" y="93"/>
                        <a:pt x="93" y="93"/>
                      </a:cubicBezTo>
                      <a:lnTo>
                        <a:pt x="93" y="93"/>
                      </a:lnTo>
                      <a:cubicBezTo>
                        <a:pt x="93" y="93"/>
                        <a:pt x="93" y="93"/>
                        <a:pt x="124" y="93"/>
                      </a:cubicBezTo>
                      <a:cubicBezTo>
                        <a:pt x="124" y="124"/>
                        <a:pt x="124" y="124"/>
                        <a:pt x="124" y="155"/>
                      </a:cubicBezTo>
                      <a:cubicBezTo>
                        <a:pt x="155" y="155"/>
                        <a:pt x="155" y="155"/>
                        <a:pt x="155" y="155"/>
                      </a:cubicBezTo>
                      <a:cubicBezTo>
                        <a:pt x="155" y="187"/>
                        <a:pt x="155" y="187"/>
                        <a:pt x="155" y="187"/>
                      </a:cubicBezTo>
                      <a:lnTo>
                        <a:pt x="155" y="187"/>
                      </a:lnTo>
                      <a:cubicBezTo>
                        <a:pt x="155" y="187"/>
                        <a:pt x="124" y="217"/>
                        <a:pt x="124" y="248"/>
                      </a:cubicBezTo>
                      <a:cubicBezTo>
                        <a:pt x="124" y="311"/>
                        <a:pt x="124" y="341"/>
                        <a:pt x="124" y="372"/>
                      </a:cubicBezTo>
                      <a:cubicBezTo>
                        <a:pt x="124" y="403"/>
                        <a:pt x="124" y="435"/>
                        <a:pt x="124" y="435"/>
                      </a:cubicBezTo>
                      <a:cubicBezTo>
                        <a:pt x="93" y="435"/>
                        <a:pt x="93" y="435"/>
                        <a:pt x="93" y="435"/>
                      </a:cubicBezTo>
                      <a:cubicBezTo>
                        <a:pt x="93" y="465"/>
                        <a:pt x="93" y="465"/>
                        <a:pt x="93" y="465"/>
                      </a:cubicBezTo>
                      <a:lnTo>
                        <a:pt x="62" y="496"/>
                      </a:lnTo>
                      <a:lnTo>
                        <a:pt x="62" y="496"/>
                      </a:lnTo>
                      <a:cubicBezTo>
                        <a:pt x="31" y="526"/>
                        <a:pt x="31" y="526"/>
                        <a:pt x="31" y="526"/>
                      </a:cubicBezTo>
                      <a:lnTo>
                        <a:pt x="31" y="526"/>
                      </a:lnTo>
                      <a:cubicBezTo>
                        <a:pt x="31" y="558"/>
                        <a:pt x="31" y="558"/>
                        <a:pt x="0" y="588"/>
                      </a:cubicBezTo>
                      <a:lnTo>
                        <a:pt x="31" y="588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62" y="619"/>
                      </a:lnTo>
                      <a:lnTo>
                        <a:pt x="62" y="619"/>
                      </a:lnTo>
                      <a:lnTo>
                        <a:pt x="62" y="650"/>
                      </a:lnTo>
                      <a:cubicBezTo>
                        <a:pt x="93" y="650"/>
                        <a:pt x="93" y="650"/>
                        <a:pt x="93" y="650"/>
                      </a:cubicBezTo>
                      <a:cubicBezTo>
                        <a:pt x="93" y="682"/>
                        <a:pt x="93" y="682"/>
                        <a:pt x="93" y="712"/>
                      </a:cubicBezTo>
                      <a:lnTo>
                        <a:pt x="93" y="712"/>
                      </a:lnTo>
                      <a:cubicBezTo>
                        <a:pt x="93" y="712"/>
                        <a:pt x="93" y="774"/>
                        <a:pt x="93" y="806"/>
                      </a:cubicBezTo>
                      <a:cubicBezTo>
                        <a:pt x="124" y="836"/>
                        <a:pt x="124" y="836"/>
                        <a:pt x="124" y="836"/>
                      </a:cubicBezTo>
                      <a:cubicBezTo>
                        <a:pt x="124" y="867"/>
                        <a:pt x="124" y="867"/>
                        <a:pt x="124" y="867"/>
                      </a:cubicBezTo>
                      <a:lnTo>
                        <a:pt x="124" y="867"/>
                      </a:lnTo>
                      <a:lnTo>
                        <a:pt x="93" y="898"/>
                      </a:lnTo>
                      <a:lnTo>
                        <a:pt x="93" y="898"/>
                      </a:lnTo>
                      <a:lnTo>
                        <a:pt x="93" y="898"/>
                      </a:lnTo>
                      <a:lnTo>
                        <a:pt x="93" y="898"/>
                      </a:lnTo>
                      <a:lnTo>
                        <a:pt x="62" y="898"/>
                      </a:lnTo>
                      <a:lnTo>
                        <a:pt x="62" y="898"/>
                      </a:lnTo>
                      <a:lnTo>
                        <a:pt x="62" y="898"/>
                      </a:lnTo>
                      <a:cubicBezTo>
                        <a:pt x="93" y="898"/>
                        <a:pt x="93" y="898"/>
                        <a:pt x="93" y="89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48" name="Freeform 23"/>
                <p:cNvSpPr>
                  <a:spLocks noChangeArrowheads="1"/>
                </p:cNvSpPr>
                <p:nvPr/>
              </p:nvSpPr>
              <p:spPr bwMode="auto">
                <a:xfrm>
                  <a:off x="3557588" y="2316163"/>
                  <a:ext cx="146050" cy="100012"/>
                </a:xfrm>
                <a:custGeom>
                  <a:avLst/>
                  <a:gdLst>
                    <a:gd name="T0" fmla="*/ 31 w 405"/>
                    <a:gd name="T1" fmla="*/ 278 h 279"/>
                    <a:gd name="T2" fmla="*/ 31 w 405"/>
                    <a:gd name="T3" fmla="*/ 278 h 279"/>
                    <a:gd name="T4" fmla="*/ 62 w 405"/>
                    <a:gd name="T5" fmla="*/ 278 h 279"/>
                    <a:gd name="T6" fmla="*/ 93 w 405"/>
                    <a:gd name="T7" fmla="*/ 278 h 279"/>
                    <a:gd name="T8" fmla="*/ 93 w 405"/>
                    <a:gd name="T9" fmla="*/ 278 h 279"/>
                    <a:gd name="T10" fmla="*/ 124 w 405"/>
                    <a:gd name="T11" fmla="*/ 278 h 279"/>
                    <a:gd name="T12" fmla="*/ 93 w 405"/>
                    <a:gd name="T13" fmla="*/ 248 h 279"/>
                    <a:gd name="T14" fmla="*/ 93 w 405"/>
                    <a:gd name="T15" fmla="*/ 248 h 279"/>
                    <a:gd name="T16" fmla="*/ 124 w 405"/>
                    <a:gd name="T17" fmla="*/ 216 h 279"/>
                    <a:gd name="T18" fmla="*/ 124 w 405"/>
                    <a:gd name="T19" fmla="*/ 216 h 279"/>
                    <a:gd name="T20" fmla="*/ 124 w 405"/>
                    <a:gd name="T21" fmla="*/ 216 h 279"/>
                    <a:gd name="T22" fmla="*/ 156 w 405"/>
                    <a:gd name="T23" fmla="*/ 185 h 279"/>
                    <a:gd name="T24" fmla="*/ 156 w 405"/>
                    <a:gd name="T25" fmla="*/ 185 h 279"/>
                    <a:gd name="T26" fmla="*/ 186 w 405"/>
                    <a:gd name="T27" fmla="*/ 185 h 279"/>
                    <a:gd name="T28" fmla="*/ 186 w 405"/>
                    <a:gd name="T29" fmla="*/ 185 h 279"/>
                    <a:gd name="T30" fmla="*/ 248 w 405"/>
                    <a:gd name="T31" fmla="*/ 185 h 279"/>
                    <a:gd name="T32" fmla="*/ 248 w 405"/>
                    <a:gd name="T33" fmla="*/ 185 h 279"/>
                    <a:gd name="T34" fmla="*/ 280 w 405"/>
                    <a:gd name="T35" fmla="*/ 185 h 279"/>
                    <a:gd name="T36" fmla="*/ 280 w 405"/>
                    <a:gd name="T37" fmla="*/ 185 h 279"/>
                    <a:gd name="T38" fmla="*/ 280 w 405"/>
                    <a:gd name="T39" fmla="*/ 185 h 279"/>
                    <a:gd name="T40" fmla="*/ 310 w 405"/>
                    <a:gd name="T41" fmla="*/ 185 h 279"/>
                    <a:gd name="T42" fmla="*/ 310 w 405"/>
                    <a:gd name="T43" fmla="*/ 185 h 279"/>
                    <a:gd name="T44" fmla="*/ 341 w 405"/>
                    <a:gd name="T45" fmla="*/ 185 h 279"/>
                    <a:gd name="T46" fmla="*/ 341 w 405"/>
                    <a:gd name="T47" fmla="*/ 185 h 279"/>
                    <a:gd name="T48" fmla="*/ 404 w 405"/>
                    <a:gd name="T49" fmla="*/ 154 h 279"/>
                    <a:gd name="T50" fmla="*/ 404 w 405"/>
                    <a:gd name="T51" fmla="*/ 154 h 279"/>
                    <a:gd name="T52" fmla="*/ 404 w 405"/>
                    <a:gd name="T53" fmla="*/ 154 h 279"/>
                    <a:gd name="T54" fmla="*/ 404 w 405"/>
                    <a:gd name="T55" fmla="*/ 154 h 279"/>
                    <a:gd name="T56" fmla="*/ 372 w 405"/>
                    <a:gd name="T57" fmla="*/ 154 h 279"/>
                    <a:gd name="T58" fmla="*/ 372 w 405"/>
                    <a:gd name="T59" fmla="*/ 154 h 279"/>
                    <a:gd name="T60" fmla="*/ 372 w 405"/>
                    <a:gd name="T61" fmla="*/ 154 h 279"/>
                    <a:gd name="T62" fmla="*/ 372 w 405"/>
                    <a:gd name="T63" fmla="*/ 124 h 279"/>
                    <a:gd name="T64" fmla="*/ 341 w 405"/>
                    <a:gd name="T65" fmla="*/ 124 h 279"/>
                    <a:gd name="T66" fmla="*/ 341 w 405"/>
                    <a:gd name="T67" fmla="*/ 124 h 279"/>
                    <a:gd name="T68" fmla="*/ 341 w 405"/>
                    <a:gd name="T69" fmla="*/ 92 h 279"/>
                    <a:gd name="T70" fmla="*/ 341 w 405"/>
                    <a:gd name="T71" fmla="*/ 92 h 279"/>
                    <a:gd name="T72" fmla="*/ 310 w 405"/>
                    <a:gd name="T73" fmla="*/ 30 h 279"/>
                    <a:gd name="T74" fmla="*/ 280 w 405"/>
                    <a:gd name="T75" fmla="*/ 0 h 279"/>
                    <a:gd name="T76" fmla="*/ 280 w 405"/>
                    <a:gd name="T77" fmla="*/ 0 h 279"/>
                    <a:gd name="T78" fmla="*/ 217 w 405"/>
                    <a:gd name="T79" fmla="*/ 0 h 279"/>
                    <a:gd name="T80" fmla="*/ 217 w 405"/>
                    <a:gd name="T81" fmla="*/ 30 h 279"/>
                    <a:gd name="T82" fmla="*/ 217 w 405"/>
                    <a:gd name="T83" fmla="*/ 30 h 279"/>
                    <a:gd name="T84" fmla="*/ 217 w 405"/>
                    <a:gd name="T85" fmla="*/ 61 h 279"/>
                    <a:gd name="T86" fmla="*/ 186 w 405"/>
                    <a:gd name="T87" fmla="*/ 61 h 279"/>
                    <a:gd name="T88" fmla="*/ 156 w 405"/>
                    <a:gd name="T89" fmla="*/ 61 h 279"/>
                    <a:gd name="T90" fmla="*/ 156 w 405"/>
                    <a:gd name="T91" fmla="*/ 92 h 279"/>
                    <a:gd name="T92" fmla="*/ 156 w 405"/>
                    <a:gd name="T93" fmla="*/ 92 h 279"/>
                    <a:gd name="T94" fmla="*/ 156 w 405"/>
                    <a:gd name="T95" fmla="*/ 92 h 279"/>
                    <a:gd name="T96" fmla="*/ 93 w 405"/>
                    <a:gd name="T97" fmla="*/ 124 h 279"/>
                    <a:gd name="T98" fmla="*/ 93 w 405"/>
                    <a:gd name="T99" fmla="*/ 124 h 279"/>
                    <a:gd name="T100" fmla="*/ 93 w 405"/>
                    <a:gd name="T101" fmla="*/ 124 h 279"/>
                    <a:gd name="T102" fmla="*/ 62 w 405"/>
                    <a:gd name="T103" fmla="*/ 124 h 279"/>
                    <a:gd name="T104" fmla="*/ 62 w 405"/>
                    <a:gd name="T105" fmla="*/ 154 h 279"/>
                    <a:gd name="T106" fmla="*/ 62 w 405"/>
                    <a:gd name="T107" fmla="*/ 154 h 279"/>
                    <a:gd name="T108" fmla="*/ 31 w 405"/>
                    <a:gd name="T109" fmla="*/ 185 h 279"/>
                    <a:gd name="T110" fmla="*/ 31 w 405"/>
                    <a:gd name="T111" fmla="*/ 185 h 279"/>
                    <a:gd name="T112" fmla="*/ 31 w 405"/>
                    <a:gd name="T113" fmla="*/ 185 h 279"/>
                    <a:gd name="T114" fmla="*/ 31 w 405"/>
                    <a:gd name="T115" fmla="*/ 185 h 279"/>
                    <a:gd name="T116" fmla="*/ 31 w 405"/>
                    <a:gd name="T117" fmla="*/ 185 h 279"/>
                    <a:gd name="T118" fmla="*/ 31 w 405"/>
                    <a:gd name="T119" fmla="*/ 216 h 279"/>
                    <a:gd name="T120" fmla="*/ 0 w 405"/>
                    <a:gd name="T121" fmla="*/ 248 h 279"/>
                    <a:gd name="T122" fmla="*/ 31 w 405"/>
                    <a:gd name="T123" fmla="*/ 278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05" h="279">
                      <a:moveTo>
                        <a:pt x="31" y="278"/>
                      </a:moveTo>
                      <a:lnTo>
                        <a:pt x="31" y="278"/>
                      </a:lnTo>
                      <a:cubicBezTo>
                        <a:pt x="62" y="278"/>
                        <a:pt x="62" y="278"/>
                        <a:pt x="62" y="278"/>
                      </a:cubicBezTo>
                      <a:lnTo>
                        <a:pt x="93" y="278"/>
                      </a:lnTo>
                      <a:lnTo>
                        <a:pt x="93" y="278"/>
                      </a:lnTo>
                      <a:lnTo>
                        <a:pt x="124" y="278"/>
                      </a:lnTo>
                      <a:lnTo>
                        <a:pt x="93" y="248"/>
                      </a:lnTo>
                      <a:lnTo>
                        <a:pt x="93" y="248"/>
                      </a:lnTo>
                      <a:cubicBezTo>
                        <a:pt x="93" y="248"/>
                        <a:pt x="124" y="248"/>
                        <a:pt x="124" y="216"/>
                      </a:cubicBezTo>
                      <a:lnTo>
                        <a:pt x="124" y="216"/>
                      </a:lnTo>
                      <a:lnTo>
                        <a:pt x="124" y="216"/>
                      </a:lnTo>
                      <a:cubicBezTo>
                        <a:pt x="124" y="185"/>
                        <a:pt x="156" y="185"/>
                        <a:pt x="156" y="185"/>
                      </a:cubicBezTo>
                      <a:lnTo>
                        <a:pt x="156" y="185"/>
                      </a:lnTo>
                      <a:lnTo>
                        <a:pt x="186" y="185"/>
                      </a:lnTo>
                      <a:lnTo>
                        <a:pt x="186" y="185"/>
                      </a:lnTo>
                      <a:cubicBezTo>
                        <a:pt x="217" y="185"/>
                        <a:pt x="248" y="185"/>
                        <a:pt x="248" y="185"/>
                      </a:cubicBezTo>
                      <a:lnTo>
                        <a:pt x="248" y="185"/>
                      </a:lnTo>
                      <a:cubicBezTo>
                        <a:pt x="280" y="185"/>
                        <a:pt x="280" y="185"/>
                        <a:pt x="280" y="185"/>
                      </a:cubicBezTo>
                      <a:lnTo>
                        <a:pt x="280" y="185"/>
                      </a:lnTo>
                      <a:lnTo>
                        <a:pt x="280" y="185"/>
                      </a:lnTo>
                      <a:lnTo>
                        <a:pt x="310" y="185"/>
                      </a:lnTo>
                      <a:lnTo>
                        <a:pt x="310" y="185"/>
                      </a:lnTo>
                      <a:lnTo>
                        <a:pt x="341" y="185"/>
                      </a:lnTo>
                      <a:lnTo>
                        <a:pt x="341" y="185"/>
                      </a:lnTo>
                      <a:cubicBezTo>
                        <a:pt x="404" y="154"/>
                        <a:pt x="404" y="154"/>
                        <a:pt x="404" y="154"/>
                      </a:cubicBezTo>
                      <a:lnTo>
                        <a:pt x="404" y="154"/>
                      </a:lnTo>
                      <a:lnTo>
                        <a:pt x="404" y="154"/>
                      </a:lnTo>
                      <a:lnTo>
                        <a:pt x="404" y="154"/>
                      </a:lnTo>
                      <a:cubicBezTo>
                        <a:pt x="372" y="154"/>
                        <a:pt x="372" y="154"/>
                        <a:pt x="372" y="154"/>
                      </a:cubicBezTo>
                      <a:lnTo>
                        <a:pt x="372" y="154"/>
                      </a:lnTo>
                      <a:lnTo>
                        <a:pt x="372" y="154"/>
                      </a:lnTo>
                      <a:lnTo>
                        <a:pt x="372" y="124"/>
                      </a:lnTo>
                      <a:cubicBezTo>
                        <a:pt x="341" y="124"/>
                        <a:pt x="341" y="124"/>
                        <a:pt x="341" y="124"/>
                      </a:cubicBezTo>
                      <a:lnTo>
                        <a:pt x="341" y="124"/>
                      </a:lnTo>
                      <a:cubicBezTo>
                        <a:pt x="341" y="92"/>
                        <a:pt x="341" y="92"/>
                        <a:pt x="341" y="92"/>
                      </a:cubicBezTo>
                      <a:lnTo>
                        <a:pt x="341" y="92"/>
                      </a:lnTo>
                      <a:cubicBezTo>
                        <a:pt x="310" y="61"/>
                        <a:pt x="310" y="61"/>
                        <a:pt x="310" y="30"/>
                      </a:cubicBezTo>
                      <a:cubicBezTo>
                        <a:pt x="310" y="30"/>
                        <a:pt x="280" y="30"/>
                        <a:pt x="280" y="0"/>
                      </a:cubicBezTo>
                      <a:lnTo>
                        <a:pt x="280" y="0"/>
                      </a:lnTo>
                      <a:cubicBezTo>
                        <a:pt x="280" y="0"/>
                        <a:pt x="248" y="0"/>
                        <a:pt x="217" y="0"/>
                      </a:cubicBezTo>
                      <a:cubicBezTo>
                        <a:pt x="217" y="30"/>
                        <a:pt x="217" y="30"/>
                        <a:pt x="217" y="30"/>
                      </a:cubicBezTo>
                      <a:lnTo>
                        <a:pt x="217" y="30"/>
                      </a:lnTo>
                      <a:cubicBezTo>
                        <a:pt x="217" y="61"/>
                        <a:pt x="217" y="61"/>
                        <a:pt x="217" y="61"/>
                      </a:cubicBezTo>
                      <a:cubicBezTo>
                        <a:pt x="186" y="61"/>
                        <a:pt x="186" y="61"/>
                        <a:pt x="186" y="61"/>
                      </a:cubicBezTo>
                      <a:cubicBezTo>
                        <a:pt x="156" y="61"/>
                        <a:pt x="156" y="61"/>
                        <a:pt x="156" y="61"/>
                      </a:cubicBezTo>
                      <a:lnTo>
                        <a:pt x="156" y="92"/>
                      </a:lnTo>
                      <a:lnTo>
                        <a:pt x="156" y="92"/>
                      </a:lnTo>
                      <a:lnTo>
                        <a:pt x="156" y="92"/>
                      </a:lnTo>
                      <a:cubicBezTo>
                        <a:pt x="124" y="92"/>
                        <a:pt x="124" y="124"/>
                        <a:pt x="93" y="124"/>
                      </a:cubicBez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62" y="124"/>
                        <a:pt x="62" y="124"/>
                        <a:pt x="62" y="124"/>
                      </a:cubicBezTo>
                      <a:lnTo>
                        <a:pt x="62" y="154"/>
                      </a:lnTo>
                      <a:lnTo>
                        <a:pt x="62" y="154"/>
                      </a:lnTo>
                      <a:cubicBezTo>
                        <a:pt x="62" y="185"/>
                        <a:pt x="62" y="185"/>
                        <a:pt x="31" y="185"/>
                      </a:cubicBez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cubicBezTo>
                        <a:pt x="31" y="216"/>
                        <a:pt x="31" y="216"/>
                        <a:pt x="31" y="216"/>
                      </a:cubicBezTo>
                      <a:cubicBezTo>
                        <a:pt x="31" y="248"/>
                        <a:pt x="31" y="248"/>
                        <a:pt x="0" y="248"/>
                      </a:cubicBezTo>
                      <a:cubicBezTo>
                        <a:pt x="31" y="248"/>
                        <a:pt x="31" y="278"/>
                        <a:pt x="31" y="27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49" name="Freeform 24"/>
                <p:cNvSpPr>
                  <a:spLocks noChangeArrowheads="1"/>
                </p:cNvSpPr>
                <p:nvPr/>
              </p:nvSpPr>
              <p:spPr bwMode="auto">
                <a:xfrm>
                  <a:off x="3959225" y="2405063"/>
                  <a:ext cx="223838" cy="166687"/>
                </a:xfrm>
                <a:custGeom>
                  <a:avLst/>
                  <a:gdLst>
                    <a:gd name="T0" fmla="*/ 93 w 621"/>
                    <a:gd name="T1" fmla="*/ 464 h 465"/>
                    <a:gd name="T2" fmla="*/ 93 w 621"/>
                    <a:gd name="T3" fmla="*/ 433 h 465"/>
                    <a:gd name="T4" fmla="*/ 186 w 621"/>
                    <a:gd name="T5" fmla="*/ 433 h 465"/>
                    <a:gd name="T6" fmla="*/ 186 w 621"/>
                    <a:gd name="T7" fmla="*/ 433 h 465"/>
                    <a:gd name="T8" fmla="*/ 217 w 621"/>
                    <a:gd name="T9" fmla="*/ 371 h 465"/>
                    <a:gd name="T10" fmla="*/ 217 w 621"/>
                    <a:gd name="T11" fmla="*/ 340 h 465"/>
                    <a:gd name="T12" fmla="*/ 248 w 621"/>
                    <a:gd name="T13" fmla="*/ 340 h 465"/>
                    <a:gd name="T14" fmla="*/ 279 w 621"/>
                    <a:gd name="T15" fmla="*/ 309 h 465"/>
                    <a:gd name="T16" fmla="*/ 341 w 621"/>
                    <a:gd name="T17" fmla="*/ 371 h 465"/>
                    <a:gd name="T18" fmla="*/ 341 w 621"/>
                    <a:gd name="T19" fmla="*/ 371 h 465"/>
                    <a:gd name="T20" fmla="*/ 372 w 621"/>
                    <a:gd name="T21" fmla="*/ 371 h 465"/>
                    <a:gd name="T22" fmla="*/ 403 w 621"/>
                    <a:gd name="T23" fmla="*/ 371 h 465"/>
                    <a:gd name="T24" fmla="*/ 403 w 621"/>
                    <a:gd name="T25" fmla="*/ 371 h 465"/>
                    <a:gd name="T26" fmla="*/ 434 w 621"/>
                    <a:gd name="T27" fmla="*/ 340 h 465"/>
                    <a:gd name="T28" fmla="*/ 434 w 621"/>
                    <a:gd name="T29" fmla="*/ 340 h 465"/>
                    <a:gd name="T30" fmla="*/ 465 w 621"/>
                    <a:gd name="T31" fmla="*/ 371 h 465"/>
                    <a:gd name="T32" fmla="*/ 526 w 621"/>
                    <a:gd name="T33" fmla="*/ 340 h 465"/>
                    <a:gd name="T34" fmla="*/ 558 w 621"/>
                    <a:gd name="T35" fmla="*/ 340 h 465"/>
                    <a:gd name="T36" fmla="*/ 558 w 621"/>
                    <a:gd name="T37" fmla="*/ 340 h 465"/>
                    <a:gd name="T38" fmla="*/ 589 w 621"/>
                    <a:gd name="T39" fmla="*/ 309 h 465"/>
                    <a:gd name="T40" fmla="*/ 589 w 621"/>
                    <a:gd name="T41" fmla="*/ 309 h 465"/>
                    <a:gd name="T42" fmla="*/ 620 w 621"/>
                    <a:gd name="T43" fmla="*/ 278 h 465"/>
                    <a:gd name="T44" fmla="*/ 620 w 621"/>
                    <a:gd name="T45" fmla="*/ 278 h 465"/>
                    <a:gd name="T46" fmla="*/ 620 w 621"/>
                    <a:gd name="T47" fmla="*/ 248 h 465"/>
                    <a:gd name="T48" fmla="*/ 589 w 621"/>
                    <a:gd name="T49" fmla="*/ 248 h 465"/>
                    <a:gd name="T50" fmla="*/ 589 w 621"/>
                    <a:gd name="T51" fmla="*/ 248 h 465"/>
                    <a:gd name="T52" fmla="*/ 558 w 621"/>
                    <a:gd name="T53" fmla="*/ 248 h 465"/>
                    <a:gd name="T54" fmla="*/ 558 w 621"/>
                    <a:gd name="T55" fmla="*/ 185 h 465"/>
                    <a:gd name="T56" fmla="*/ 496 w 621"/>
                    <a:gd name="T57" fmla="*/ 154 h 465"/>
                    <a:gd name="T58" fmla="*/ 465 w 621"/>
                    <a:gd name="T59" fmla="*/ 154 h 465"/>
                    <a:gd name="T60" fmla="*/ 465 w 621"/>
                    <a:gd name="T61" fmla="*/ 92 h 465"/>
                    <a:gd name="T62" fmla="*/ 465 w 621"/>
                    <a:gd name="T63" fmla="*/ 92 h 465"/>
                    <a:gd name="T64" fmla="*/ 465 w 621"/>
                    <a:gd name="T65" fmla="*/ 30 h 465"/>
                    <a:gd name="T66" fmla="*/ 434 w 621"/>
                    <a:gd name="T67" fmla="*/ 30 h 465"/>
                    <a:gd name="T68" fmla="*/ 434 w 621"/>
                    <a:gd name="T69" fmla="*/ 0 h 465"/>
                    <a:gd name="T70" fmla="*/ 372 w 621"/>
                    <a:gd name="T71" fmla="*/ 61 h 465"/>
                    <a:gd name="T72" fmla="*/ 341 w 621"/>
                    <a:gd name="T73" fmla="*/ 124 h 465"/>
                    <a:gd name="T74" fmla="*/ 310 w 621"/>
                    <a:gd name="T75" fmla="*/ 124 h 465"/>
                    <a:gd name="T76" fmla="*/ 248 w 621"/>
                    <a:gd name="T77" fmla="*/ 124 h 465"/>
                    <a:gd name="T78" fmla="*/ 248 w 621"/>
                    <a:gd name="T79" fmla="*/ 185 h 465"/>
                    <a:gd name="T80" fmla="*/ 217 w 621"/>
                    <a:gd name="T81" fmla="*/ 185 h 465"/>
                    <a:gd name="T82" fmla="*/ 217 w 621"/>
                    <a:gd name="T83" fmla="*/ 185 h 465"/>
                    <a:gd name="T84" fmla="*/ 186 w 621"/>
                    <a:gd name="T85" fmla="*/ 185 h 465"/>
                    <a:gd name="T86" fmla="*/ 155 w 621"/>
                    <a:gd name="T87" fmla="*/ 185 h 465"/>
                    <a:gd name="T88" fmla="*/ 124 w 621"/>
                    <a:gd name="T89" fmla="*/ 216 h 465"/>
                    <a:gd name="T90" fmla="*/ 93 w 621"/>
                    <a:gd name="T91" fmla="*/ 216 h 465"/>
                    <a:gd name="T92" fmla="*/ 93 w 621"/>
                    <a:gd name="T93" fmla="*/ 216 h 465"/>
                    <a:gd name="T94" fmla="*/ 62 w 621"/>
                    <a:gd name="T95" fmla="*/ 216 h 465"/>
                    <a:gd name="T96" fmla="*/ 62 w 621"/>
                    <a:gd name="T97" fmla="*/ 216 h 465"/>
                    <a:gd name="T98" fmla="*/ 31 w 621"/>
                    <a:gd name="T99" fmla="*/ 278 h 465"/>
                    <a:gd name="T100" fmla="*/ 0 w 621"/>
                    <a:gd name="T101" fmla="*/ 309 h 465"/>
                    <a:gd name="T102" fmla="*/ 0 w 621"/>
                    <a:gd name="T103" fmla="*/ 340 h 465"/>
                    <a:gd name="T104" fmla="*/ 0 w 621"/>
                    <a:gd name="T105" fmla="*/ 340 h 465"/>
                    <a:gd name="T106" fmla="*/ 31 w 621"/>
                    <a:gd name="T107" fmla="*/ 402 h 465"/>
                    <a:gd name="T108" fmla="*/ 31 w 621"/>
                    <a:gd name="T109" fmla="*/ 402 h 465"/>
                    <a:gd name="T110" fmla="*/ 31 w 621"/>
                    <a:gd name="T111" fmla="*/ 433 h 465"/>
                    <a:gd name="T112" fmla="*/ 62 w 621"/>
                    <a:gd name="T113" fmla="*/ 433 h 465"/>
                    <a:gd name="T114" fmla="*/ 62 w 621"/>
                    <a:gd name="T115" fmla="*/ 464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21" h="465">
                      <a:moveTo>
                        <a:pt x="93" y="464"/>
                      </a:moveTo>
                      <a:lnTo>
                        <a:pt x="93" y="464"/>
                      </a:lnTo>
                      <a:cubicBezTo>
                        <a:pt x="93" y="433"/>
                        <a:pt x="93" y="433"/>
                        <a:pt x="93" y="433"/>
                      </a:cubicBezTo>
                      <a:lnTo>
                        <a:pt x="93" y="433"/>
                      </a:lnTo>
                      <a:cubicBezTo>
                        <a:pt x="93" y="433"/>
                        <a:pt x="124" y="402"/>
                        <a:pt x="155" y="402"/>
                      </a:cubicBezTo>
                      <a:cubicBezTo>
                        <a:pt x="155" y="402"/>
                        <a:pt x="155" y="433"/>
                        <a:pt x="186" y="433"/>
                      </a:cubicBezTo>
                      <a:lnTo>
                        <a:pt x="186" y="433"/>
                      </a:lnTo>
                      <a:lnTo>
                        <a:pt x="186" y="433"/>
                      </a:lnTo>
                      <a:lnTo>
                        <a:pt x="186" y="433"/>
                      </a:lnTo>
                      <a:cubicBezTo>
                        <a:pt x="186" y="402"/>
                        <a:pt x="186" y="371"/>
                        <a:pt x="217" y="371"/>
                      </a:cubicBezTo>
                      <a:cubicBezTo>
                        <a:pt x="217" y="371"/>
                        <a:pt x="217" y="371"/>
                        <a:pt x="217" y="340"/>
                      </a:cubicBezTo>
                      <a:lnTo>
                        <a:pt x="217" y="340"/>
                      </a:lnTo>
                      <a:cubicBezTo>
                        <a:pt x="217" y="340"/>
                        <a:pt x="217" y="340"/>
                        <a:pt x="248" y="340"/>
                      </a:cubicBezTo>
                      <a:lnTo>
                        <a:pt x="248" y="340"/>
                      </a:lnTo>
                      <a:cubicBezTo>
                        <a:pt x="248" y="340"/>
                        <a:pt x="248" y="309"/>
                        <a:pt x="279" y="309"/>
                      </a:cubicBezTo>
                      <a:lnTo>
                        <a:pt x="279" y="309"/>
                      </a:lnTo>
                      <a:lnTo>
                        <a:pt x="279" y="309"/>
                      </a:lnTo>
                      <a:cubicBezTo>
                        <a:pt x="310" y="309"/>
                        <a:pt x="310" y="340"/>
                        <a:pt x="341" y="371"/>
                      </a:cubicBezTo>
                      <a:lnTo>
                        <a:pt x="341" y="371"/>
                      </a:lnTo>
                      <a:lnTo>
                        <a:pt x="341" y="371"/>
                      </a:lnTo>
                      <a:cubicBezTo>
                        <a:pt x="341" y="371"/>
                        <a:pt x="341" y="371"/>
                        <a:pt x="372" y="371"/>
                      </a:cubicBezTo>
                      <a:lnTo>
                        <a:pt x="372" y="371"/>
                      </a:lnTo>
                      <a:cubicBezTo>
                        <a:pt x="403" y="371"/>
                        <a:pt x="403" y="402"/>
                        <a:pt x="403" y="402"/>
                      </a:cubicBezTo>
                      <a:cubicBezTo>
                        <a:pt x="403" y="371"/>
                        <a:pt x="403" y="371"/>
                        <a:pt x="403" y="371"/>
                      </a:cubicBezTo>
                      <a:lnTo>
                        <a:pt x="403" y="371"/>
                      </a:lnTo>
                      <a:lnTo>
                        <a:pt x="403" y="371"/>
                      </a:lnTo>
                      <a:cubicBezTo>
                        <a:pt x="434" y="371"/>
                        <a:pt x="434" y="340"/>
                        <a:pt x="434" y="340"/>
                      </a:cubicBezTo>
                      <a:lnTo>
                        <a:pt x="434" y="340"/>
                      </a:lnTo>
                      <a:lnTo>
                        <a:pt x="434" y="340"/>
                      </a:lnTo>
                      <a:lnTo>
                        <a:pt x="434" y="340"/>
                      </a:lnTo>
                      <a:cubicBezTo>
                        <a:pt x="465" y="340"/>
                        <a:pt x="465" y="340"/>
                        <a:pt x="465" y="340"/>
                      </a:cubicBezTo>
                      <a:cubicBezTo>
                        <a:pt x="465" y="371"/>
                        <a:pt x="465" y="371"/>
                        <a:pt x="465" y="371"/>
                      </a:cubicBezTo>
                      <a:cubicBezTo>
                        <a:pt x="465" y="340"/>
                        <a:pt x="496" y="340"/>
                        <a:pt x="496" y="340"/>
                      </a:cubicBezTo>
                      <a:lnTo>
                        <a:pt x="526" y="340"/>
                      </a:lnTo>
                      <a:lnTo>
                        <a:pt x="526" y="340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cubicBezTo>
                        <a:pt x="558" y="309"/>
                        <a:pt x="589" y="309"/>
                        <a:pt x="589" y="309"/>
                      </a:cubicBezTo>
                      <a:lnTo>
                        <a:pt x="589" y="309"/>
                      </a:lnTo>
                      <a:lnTo>
                        <a:pt x="589" y="309"/>
                      </a:lnTo>
                      <a:cubicBezTo>
                        <a:pt x="620" y="309"/>
                        <a:pt x="620" y="309"/>
                        <a:pt x="620" y="309"/>
                      </a:cubicBezTo>
                      <a:cubicBezTo>
                        <a:pt x="620" y="309"/>
                        <a:pt x="620" y="309"/>
                        <a:pt x="620" y="278"/>
                      </a:cubicBezTo>
                      <a:lnTo>
                        <a:pt x="620" y="278"/>
                      </a:lnTo>
                      <a:lnTo>
                        <a:pt x="620" y="278"/>
                      </a:lnTo>
                      <a:cubicBezTo>
                        <a:pt x="620" y="278"/>
                        <a:pt x="620" y="278"/>
                        <a:pt x="620" y="248"/>
                      </a:cubicBezTo>
                      <a:lnTo>
                        <a:pt x="620" y="248"/>
                      </a:lnTo>
                      <a:lnTo>
                        <a:pt x="620" y="248"/>
                      </a:lnTo>
                      <a:cubicBezTo>
                        <a:pt x="620" y="248"/>
                        <a:pt x="620" y="248"/>
                        <a:pt x="589" y="248"/>
                      </a:cubicBezTo>
                      <a:lnTo>
                        <a:pt x="589" y="248"/>
                      </a:lnTo>
                      <a:lnTo>
                        <a:pt x="589" y="248"/>
                      </a:lnTo>
                      <a:lnTo>
                        <a:pt x="589" y="248"/>
                      </a:lnTo>
                      <a:cubicBezTo>
                        <a:pt x="589" y="248"/>
                        <a:pt x="589" y="248"/>
                        <a:pt x="558" y="248"/>
                      </a:cubicBezTo>
                      <a:cubicBezTo>
                        <a:pt x="558" y="216"/>
                        <a:pt x="558" y="216"/>
                        <a:pt x="558" y="185"/>
                      </a:cubicBezTo>
                      <a:lnTo>
                        <a:pt x="558" y="185"/>
                      </a:lnTo>
                      <a:cubicBezTo>
                        <a:pt x="526" y="185"/>
                        <a:pt x="526" y="185"/>
                        <a:pt x="526" y="185"/>
                      </a:cubicBezTo>
                      <a:cubicBezTo>
                        <a:pt x="496" y="185"/>
                        <a:pt x="496" y="154"/>
                        <a:pt x="496" y="154"/>
                      </a:cubicBezTo>
                      <a:lnTo>
                        <a:pt x="496" y="154"/>
                      </a:lnTo>
                      <a:cubicBezTo>
                        <a:pt x="465" y="154"/>
                        <a:pt x="465" y="154"/>
                        <a:pt x="465" y="154"/>
                      </a:cubicBezTo>
                      <a:cubicBezTo>
                        <a:pt x="465" y="124"/>
                        <a:pt x="465" y="124"/>
                        <a:pt x="465" y="124"/>
                      </a:cubicBezTo>
                      <a:cubicBezTo>
                        <a:pt x="465" y="92"/>
                        <a:pt x="465" y="92"/>
                        <a:pt x="465" y="92"/>
                      </a:cubicBezTo>
                      <a:lnTo>
                        <a:pt x="465" y="92"/>
                      </a:lnTo>
                      <a:lnTo>
                        <a:pt x="465" y="92"/>
                      </a:lnTo>
                      <a:cubicBezTo>
                        <a:pt x="465" y="61"/>
                        <a:pt x="465" y="61"/>
                        <a:pt x="465" y="61"/>
                      </a:cubicBezTo>
                      <a:cubicBezTo>
                        <a:pt x="465" y="61"/>
                        <a:pt x="465" y="61"/>
                        <a:pt x="465" y="30"/>
                      </a:cubicBezTo>
                      <a:lnTo>
                        <a:pt x="465" y="30"/>
                      </a:lnTo>
                      <a:lnTo>
                        <a:pt x="434" y="30"/>
                      </a:lnTo>
                      <a:lnTo>
                        <a:pt x="434" y="30"/>
                      </a:lnTo>
                      <a:lnTo>
                        <a:pt x="434" y="0"/>
                      </a:lnTo>
                      <a:cubicBezTo>
                        <a:pt x="403" y="30"/>
                        <a:pt x="403" y="30"/>
                        <a:pt x="403" y="30"/>
                      </a:cubicBezTo>
                      <a:cubicBezTo>
                        <a:pt x="403" y="30"/>
                        <a:pt x="403" y="30"/>
                        <a:pt x="372" y="61"/>
                      </a:cubicBezTo>
                      <a:lnTo>
                        <a:pt x="372" y="61"/>
                      </a:lnTo>
                      <a:cubicBezTo>
                        <a:pt x="372" y="92"/>
                        <a:pt x="341" y="92"/>
                        <a:pt x="341" y="124"/>
                      </a:cubicBezTo>
                      <a:lnTo>
                        <a:pt x="310" y="124"/>
                      </a:lnTo>
                      <a:lnTo>
                        <a:pt x="310" y="124"/>
                      </a:lnTo>
                      <a:cubicBezTo>
                        <a:pt x="279" y="124"/>
                        <a:pt x="279" y="124"/>
                        <a:pt x="279" y="124"/>
                      </a:cubicBezTo>
                      <a:lnTo>
                        <a:pt x="248" y="124"/>
                      </a:lnTo>
                      <a:lnTo>
                        <a:pt x="248" y="124"/>
                      </a:lnTo>
                      <a:cubicBezTo>
                        <a:pt x="248" y="154"/>
                        <a:pt x="248" y="154"/>
                        <a:pt x="248" y="185"/>
                      </a:cubicBezTo>
                      <a:cubicBezTo>
                        <a:pt x="248" y="185"/>
                        <a:pt x="248" y="185"/>
                        <a:pt x="217" y="185"/>
                      </a:cubicBezTo>
                      <a:lnTo>
                        <a:pt x="217" y="185"/>
                      </a:lnTo>
                      <a:lnTo>
                        <a:pt x="217" y="185"/>
                      </a:lnTo>
                      <a:lnTo>
                        <a:pt x="217" y="185"/>
                      </a:lnTo>
                      <a:lnTo>
                        <a:pt x="217" y="185"/>
                      </a:lnTo>
                      <a:lnTo>
                        <a:pt x="186" y="185"/>
                      </a:lnTo>
                      <a:lnTo>
                        <a:pt x="186" y="185"/>
                      </a:lnTo>
                      <a:lnTo>
                        <a:pt x="155" y="185"/>
                      </a:lnTo>
                      <a:cubicBezTo>
                        <a:pt x="155" y="216"/>
                        <a:pt x="155" y="216"/>
                        <a:pt x="124" y="216"/>
                      </a:cubicBezTo>
                      <a:lnTo>
                        <a:pt x="124" y="216"/>
                      </a:lnTo>
                      <a:lnTo>
                        <a:pt x="124" y="216"/>
                      </a:lnTo>
                      <a:cubicBezTo>
                        <a:pt x="124" y="216"/>
                        <a:pt x="124" y="216"/>
                        <a:pt x="93" y="216"/>
                      </a:cubicBezTo>
                      <a:lnTo>
                        <a:pt x="93" y="216"/>
                      </a:lnTo>
                      <a:lnTo>
                        <a:pt x="93" y="216"/>
                      </a:lnTo>
                      <a:lnTo>
                        <a:pt x="62" y="216"/>
                      </a:lnTo>
                      <a:lnTo>
                        <a:pt x="62" y="216"/>
                      </a:lnTo>
                      <a:lnTo>
                        <a:pt x="62" y="216"/>
                      </a:lnTo>
                      <a:lnTo>
                        <a:pt x="62" y="216"/>
                      </a:lnTo>
                      <a:cubicBezTo>
                        <a:pt x="62" y="248"/>
                        <a:pt x="31" y="248"/>
                        <a:pt x="31" y="248"/>
                      </a:cubicBezTo>
                      <a:cubicBezTo>
                        <a:pt x="31" y="278"/>
                        <a:pt x="31" y="278"/>
                        <a:pt x="31" y="278"/>
                      </a:cubicBezTo>
                      <a:lnTo>
                        <a:pt x="0" y="278"/>
                      </a:lnTo>
                      <a:lnTo>
                        <a:pt x="0" y="309"/>
                      </a:lnTo>
                      <a:cubicBezTo>
                        <a:pt x="0" y="309"/>
                        <a:pt x="0" y="309"/>
                        <a:pt x="0" y="340"/>
                      </a:cubicBezTo>
                      <a:lnTo>
                        <a:pt x="0" y="340"/>
                      </a:lnTo>
                      <a:lnTo>
                        <a:pt x="0" y="340"/>
                      </a:lnTo>
                      <a:lnTo>
                        <a:pt x="0" y="340"/>
                      </a:lnTo>
                      <a:lnTo>
                        <a:pt x="0" y="340"/>
                      </a:lnTo>
                      <a:cubicBezTo>
                        <a:pt x="31" y="371"/>
                        <a:pt x="31" y="402"/>
                        <a:pt x="31" y="402"/>
                      </a:cubicBezTo>
                      <a:lnTo>
                        <a:pt x="31" y="402"/>
                      </a:lnTo>
                      <a:lnTo>
                        <a:pt x="31" y="402"/>
                      </a:lnTo>
                      <a:lnTo>
                        <a:pt x="31" y="433"/>
                      </a:lnTo>
                      <a:lnTo>
                        <a:pt x="31" y="433"/>
                      </a:lnTo>
                      <a:lnTo>
                        <a:pt x="62" y="433"/>
                      </a:lnTo>
                      <a:lnTo>
                        <a:pt x="62" y="433"/>
                      </a:lnTo>
                      <a:lnTo>
                        <a:pt x="62" y="433"/>
                      </a:lnTo>
                      <a:cubicBezTo>
                        <a:pt x="62" y="464"/>
                        <a:pt x="62" y="464"/>
                        <a:pt x="62" y="464"/>
                      </a:cubicBezTo>
                      <a:cubicBezTo>
                        <a:pt x="62" y="464"/>
                        <a:pt x="62" y="464"/>
                        <a:pt x="93" y="46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50" name="Freeform 25"/>
                <p:cNvSpPr>
                  <a:spLocks noChangeArrowheads="1"/>
                </p:cNvSpPr>
                <p:nvPr/>
              </p:nvSpPr>
              <p:spPr bwMode="auto">
                <a:xfrm>
                  <a:off x="3924300" y="2538413"/>
                  <a:ext cx="357188" cy="390525"/>
                </a:xfrm>
                <a:custGeom>
                  <a:avLst/>
                  <a:gdLst>
                    <a:gd name="T0" fmla="*/ 868 w 993"/>
                    <a:gd name="T1" fmla="*/ 682 h 1086"/>
                    <a:gd name="T2" fmla="*/ 868 w 993"/>
                    <a:gd name="T3" fmla="*/ 620 h 1086"/>
                    <a:gd name="T4" fmla="*/ 868 w 993"/>
                    <a:gd name="T5" fmla="*/ 589 h 1086"/>
                    <a:gd name="T6" fmla="*/ 868 w 993"/>
                    <a:gd name="T7" fmla="*/ 527 h 1086"/>
                    <a:gd name="T8" fmla="*/ 868 w 993"/>
                    <a:gd name="T9" fmla="*/ 496 h 1086"/>
                    <a:gd name="T10" fmla="*/ 868 w 993"/>
                    <a:gd name="T11" fmla="*/ 496 h 1086"/>
                    <a:gd name="T12" fmla="*/ 868 w 993"/>
                    <a:gd name="T13" fmla="*/ 434 h 1086"/>
                    <a:gd name="T14" fmla="*/ 868 w 993"/>
                    <a:gd name="T15" fmla="*/ 403 h 1086"/>
                    <a:gd name="T16" fmla="*/ 899 w 993"/>
                    <a:gd name="T17" fmla="*/ 372 h 1086"/>
                    <a:gd name="T18" fmla="*/ 961 w 993"/>
                    <a:gd name="T19" fmla="*/ 186 h 1086"/>
                    <a:gd name="T20" fmla="*/ 961 w 993"/>
                    <a:gd name="T21" fmla="*/ 124 h 1086"/>
                    <a:gd name="T22" fmla="*/ 868 w 993"/>
                    <a:gd name="T23" fmla="*/ 62 h 1086"/>
                    <a:gd name="T24" fmla="*/ 837 w 993"/>
                    <a:gd name="T25" fmla="*/ 62 h 1086"/>
                    <a:gd name="T26" fmla="*/ 744 w 993"/>
                    <a:gd name="T27" fmla="*/ 0 h 1086"/>
                    <a:gd name="T28" fmla="*/ 651 w 993"/>
                    <a:gd name="T29" fmla="*/ 31 h 1086"/>
                    <a:gd name="T30" fmla="*/ 619 w 993"/>
                    <a:gd name="T31" fmla="*/ 31 h 1086"/>
                    <a:gd name="T32" fmla="*/ 527 w 993"/>
                    <a:gd name="T33" fmla="*/ 62 h 1086"/>
                    <a:gd name="T34" fmla="*/ 434 w 993"/>
                    <a:gd name="T35" fmla="*/ 62 h 1086"/>
                    <a:gd name="T36" fmla="*/ 372 w 993"/>
                    <a:gd name="T37" fmla="*/ 31 h 1086"/>
                    <a:gd name="T38" fmla="*/ 341 w 993"/>
                    <a:gd name="T39" fmla="*/ 31 h 1086"/>
                    <a:gd name="T40" fmla="*/ 341 w 993"/>
                    <a:gd name="T41" fmla="*/ 62 h 1086"/>
                    <a:gd name="T42" fmla="*/ 310 w 993"/>
                    <a:gd name="T43" fmla="*/ 155 h 1086"/>
                    <a:gd name="T44" fmla="*/ 248 w 993"/>
                    <a:gd name="T45" fmla="*/ 372 h 1086"/>
                    <a:gd name="T46" fmla="*/ 217 w 993"/>
                    <a:gd name="T47" fmla="*/ 403 h 1086"/>
                    <a:gd name="T48" fmla="*/ 186 w 993"/>
                    <a:gd name="T49" fmla="*/ 496 h 1086"/>
                    <a:gd name="T50" fmla="*/ 124 w 993"/>
                    <a:gd name="T51" fmla="*/ 620 h 1086"/>
                    <a:gd name="T52" fmla="*/ 93 w 993"/>
                    <a:gd name="T53" fmla="*/ 651 h 1086"/>
                    <a:gd name="T54" fmla="*/ 62 w 993"/>
                    <a:gd name="T55" fmla="*/ 620 h 1086"/>
                    <a:gd name="T56" fmla="*/ 31 w 993"/>
                    <a:gd name="T57" fmla="*/ 651 h 1086"/>
                    <a:gd name="T58" fmla="*/ 0 w 993"/>
                    <a:gd name="T59" fmla="*/ 651 h 1086"/>
                    <a:gd name="T60" fmla="*/ 217 w 993"/>
                    <a:gd name="T61" fmla="*/ 744 h 1086"/>
                    <a:gd name="T62" fmla="*/ 310 w 993"/>
                    <a:gd name="T63" fmla="*/ 806 h 1086"/>
                    <a:gd name="T64" fmla="*/ 341 w 993"/>
                    <a:gd name="T65" fmla="*/ 775 h 1086"/>
                    <a:gd name="T66" fmla="*/ 434 w 993"/>
                    <a:gd name="T67" fmla="*/ 744 h 1086"/>
                    <a:gd name="T68" fmla="*/ 496 w 993"/>
                    <a:gd name="T69" fmla="*/ 806 h 1086"/>
                    <a:gd name="T70" fmla="*/ 496 w 993"/>
                    <a:gd name="T71" fmla="*/ 930 h 1086"/>
                    <a:gd name="T72" fmla="*/ 527 w 993"/>
                    <a:gd name="T73" fmla="*/ 961 h 1086"/>
                    <a:gd name="T74" fmla="*/ 589 w 993"/>
                    <a:gd name="T75" fmla="*/ 992 h 1086"/>
                    <a:gd name="T76" fmla="*/ 589 w 993"/>
                    <a:gd name="T77" fmla="*/ 992 h 1086"/>
                    <a:gd name="T78" fmla="*/ 619 w 993"/>
                    <a:gd name="T79" fmla="*/ 992 h 1086"/>
                    <a:gd name="T80" fmla="*/ 651 w 993"/>
                    <a:gd name="T81" fmla="*/ 992 h 1086"/>
                    <a:gd name="T82" fmla="*/ 713 w 993"/>
                    <a:gd name="T83" fmla="*/ 1054 h 1086"/>
                    <a:gd name="T84" fmla="*/ 775 w 993"/>
                    <a:gd name="T85" fmla="*/ 1023 h 1086"/>
                    <a:gd name="T86" fmla="*/ 806 w 993"/>
                    <a:gd name="T87" fmla="*/ 1054 h 1086"/>
                    <a:gd name="T88" fmla="*/ 837 w 993"/>
                    <a:gd name="T89" fmla="*/ 992 h 1086"/>
                    <a:gd name="T90" fmla="*/ 837 w 993"/>
                    <a:gd name="T91" fmla="*/ 930 h 1086"/>
                    <a:gd name="T92" fmla="*/ 868 w 993"/>
                    <a:gd name="T93" fmla="*/ 837 h 1086"/>
                    <a:gd name="T94" fmla="*/ 899 w 993"/>
                    <a:gd name="T95" fmla="*/ 775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93" h="1086">
                      <a:moveTo>
                        <a:pt x="899" y="744"/>
                      </a:moveTo>
                      <a:lnTo>
                        <a:pt x="899" y="744"/>
                      </a:lnTo>
                      <a:lnTo>
                        <a:pt x="868" y="713"/>
                      </a:lnTo>
                      <a:lnTo>
                        <a:pt x="868" y="682"/>
                      </a:lnTo>
                      <a:lnTo>
                        <a:pt x="868" y="682"/>
                      </a:lnTo>
                      <a:cubicBezTo>
                        <a:pt x="868" y="682"/>
                        <a:pt x="868" y="682"/>
                        <a:pt x="868" y="651"/>
                      </a:cubicBezTo>
                      <a:lnTo>
                        <a:pt x="868" y="651"/>
                      </a:lnTo>
                      <a:cubicBezTo>
                        <a:pt x="868" y="620"/>
                        <a:pt x="868" y="620"/>
                        <a:pt x="868" y="620"/>
                      </a:cubicBezTo>
                      <a:lnTo>
                        <a:pt x="868" y="620"/>
                      </a:lnTo>
                      <a:cubicBezTo>
                        <a:pt x="868" y="589"/>
                        <a:pt x="868" y="589"/>
                        <a:pt x="868" y="589"/>
                      </a:cubicBezTo>
                      <a:lnTo>
                        <a:pt x="868" y="589"/>
                      </a:lnTo>
                      <a:lnTo>
                        <a:pt x="868" y="589"/>
                      </a:lnTo>
                      <a:cubicBezTo>
                        <a:pt x="868" y="558"/>
                        <a:pt x="868" y="558"/>
                        <a:pt x="868" y="558"/>
                      </a:cubicBezTo>
                      <a:cubicBezTo>
                        <a:pt x="868" y="527"/>
                        <a:pt x="868" y="527"/>
                        <a:pt x="868" y="527"/>
                      </a:cubicBezTo>
                      <a:lnTo>
                        <a:pt x="868" y="527"/>
                      </a:lnTo>
                      <a:lnTo>
                        <a:pt x="868" y="527"/>
                      </a:lnTo>
                      <a:lnTo>
                        <a:pt x="868" y="527"/>
                      </a:lnTo>
                      <a:lnTo>
                        <a:pt x="868" y="527"/>
                      </a:lnTo>
                      <a:lnTo>
                        <a:pt x="868" y="527"/>
                      </a:lnTo>
                      <a:cubicBezTo>
                        <a:pt x="868" y="496"/>
                        <a:pt x="868" y="496"/>
                        <a:pt x="868" y="496"/>
                      </a:cubicBezTo>
                      <a:lnTo>
                        <a:pt x="868" y="496"/>
                      </a:lnTo>
                      <a:lnTo>
                        <a:pt x="868" y="496"/>
                      </a:lnTo>
                      <a:lnTo>
                        <a:pt x="868" y="496"/>
                      </a:lnTo>
                      <a:lnTo>
                        <a:pt x="868" y="496"/>
                      </a:lnTo>
                      <a:lnTo>
                        <a:pt x="868" y="496"/>
                      </a:lnTo>
                      <a:cubicBezTo>
                        <a:pt x="837" y="496"/>
                        <a:pt x="837" y="496"/>
                        <a:pt x="837" y="465"/>
                      </a:cubicBezTo>
                      <a:lnTo>
                        <a:pt x="837" y="465"/>
                      </a:lnTo>
                      <a:lnTo>
                        <a:pt x="868" y="434"/>
                      </a:lnTo>
                      <a:lnTo>
                        <a:pt x="868" y="434"/>
                      </a:lnTo>
                      <a:lnTo>
                        <a:pt x="868" y="434"/>
                      </a:lnTo>
                      <a:lnTo>
                        <a:pt x="868" y="403"/>
                      </a:lnTo>
                      <a:lnTo>
                        <a:pt x="868" y="403"/>
                      </a:lnTo>
                      <a:lnTo>
                        <a:pt x="868" y="403"/>
                      </a:lnTo>
                      <a:lnTo>
                        <a:pt x="868" y="403"/>
                      </a:lnTo>
                      <a:cubicBezTo>
                        <a:pt x="868" y="372"/>
                        <a:pt x="868" y="372"/>
                        <a:pt x="899" y="372"/>
                      </a:cubicBezTo>
                      <a:lnTo>
                        <a:pt x="899" y="372"/>
                      </a:lnTo>
                      <a:cubicBezTo>
                        <a:pt x="899" y="372"/>
                        <a:pt x="899" y="341"/>
                        <a:pt x="899" y="310"/>
                      </a:cubicBezTo>
                      <a:lnTo>
                        <a:pt x="899" y="310"/>
                      </a:lnTo>
                      <a:cubicBezTo>
                        <a:pt x="899" y="279"/>
                        <a:pt x="899" y="248"/>
                        <a:pt x="930" y="217"/>
                      </a:cubicBezTo>
                      <a:cubicBezTo>
                        <a:pt x="930" y="217"/>
                        <a:pt x="961" y="217"/>
                        <a:pt x="961" y="186"/>
                      </a:cubicBezTo>
                      <a:lnTo>
                        <a:pt x="961" y="186"/>
                      </a:lnTo>
                      <a:lnTo>
                        <a:pt x="992" y="186"/>
                      </a:lnTo>
                      <a:cubicBezTo>
                        <a:pt x="961" y="186"/>
                        <a:pt x="961" y="155"/>
                        <a:pt x="961" y="124"/>
                      </a:cubicBezTo>
                      <a:lnTo>
                        <a:pt x="961" y="124"/>
                      </a:lnTo>
                      <a:cubicBezTo>
                        <a:pt x="961" y="124"/>
                        <a:pt x="961" y="124"/>
                        <a:pt x="961" y="93"/>
                      </a:cubicBezTo>
                      <a:cubicBezTo>
                        <a:pt x="930" y="93"/>
                        <a:pt x="930" y="62"/>
                        <a:pt x="930" y="62"/>
                      </a:cubicBezTo>
                      <a:cubicBezTo>
                        <a:pt x="930" y="62"/>
                        <a:pt x="930" y="62"/>
                        <a:pt x="899" y="62"/>
                      </a:cubicBezTo>
                      <a:cubicBezTo>
                        <a:pt x="868" y="62"/>
                        <a:pt x="868" y="62"/>
                        <a:pt x="868" y="62"/>
                      </a:cubicBezTo>
                      <a:lnTo>
                        <a:pt x="868" y="62"/>
                      </a:lnTo>
                      <a:cubicBezTo>
                        <a:pt x="837" y="62"/>
                        <a:pt x="837" y="62"/>
                        <a:pt x="837" y="62"/>
                      </a:cubicBezTo>
                      <a:lnTo>
                        <a:pt x="837" y="62"/>
                      </a:lnTo>
                      <a:lnTo>
                        <a:pt x="837" y="62"/>
                      </a:lnTo>
                      <a:cubicBezTo>
                        <a:pt x="806" y="31"/>
                        <a:pt x="806" y="31"/>
                        <a:pt x="806" y="31"/>
                      </a:cubicBezTo>
                      <a:cubicBezTo>
                        <a:pt x="806" y="31"/>
                        <a:pt x="775" y="31"/>
                        <a:pt x="775" y="0"/>
                      </a:cubicBezTo>
                      <a:cubicBezTo>
                        <a:pt x="775" y="0"/>
                        <a:pt x="775" y="0"/>
                        <a:pt x="744" y="0"/>
                      </a:cubicBezTo>
                      <a:lnTo>
                        <a:pt x="744" y="0"/>
                      </a:lnTo>
                      <a:lnTo>
                        <a:pt x="713" y="0"/>
                      </a:lnTo>
                      <a:lnTo>
                        <a:pt x="682" y="0"/>
                      </a:lnTo>
                      <a:lnTo>
                        <a:pt x="682" y="0"/>
                      </a:lnTo>
                      <a:cubicBezTo>
                        <a:pt x="682" y="0"/>
                        <a:pt x="682" y="31"/>
                        <a:pt x="651" y="31"/>
                      </a:cubicBezTo>
                      <a:lnTo>
                        <a:pt x="651" y="31"/>
                      </a:lnTo>
                      <a:cubicBezTo>
                        <a:pt x="619" y="31"/>
                        <a:pt x="619" y="31"/>
                        <a:pt x="619" y="31"/>
                      </a:cubicBezTo>
                      <a:lnTo>
                        <a:pt x="619" y="31"/>
                      </a:lnTo>
                      <a:lnTo>
                        <a:pt x="619" y="31"/>
                      </a:lnTo>
                      <a:cubicBezTo>
                        <a:pt x="589" y="31"/>
                        <a:pt x="589" y="31"/>
                        <a:pt x="558" y="31"/>
                      </a:cubicBezTo>
                      <a:lnTo>
                        <a:pt x="558" y="31"/>
                      </a:lnTo>
                      <a:cubicBezTo>
                        <a:pt x="558" y="62"/>
                        <a:pt x="527" y="62"/>
                        <a:pt x="527" y="62"/>
                      </a:cubicBezTo>
                      <a:lnTo>
                        <a:pt x="527" y="62"/>
                      </a:lnTo>
                      <a:cubicBezTo>
                        <a:pt x="527" y="62"/>
                        <a:pt x="527" y="62"/>
                        <a:pt x="496" y="62"/>
                      </a:cubicBezTo>
                      <a:lnTo>
                        <a:pt x="465" y="62"/>
                      </a:lnTo>
                      <a:lnTo>
                        <a:pt x="434" y="62"/>
                      </a:lnTo>
                      <a:lnTo>
                        <a:pt x="434" y="62"/>
                      </a:lnTo>
                      <a:lnTo>
                        <a:pt x="434" y="62"/>
                      </a:lnTo>
                      <a:cubicBezTo>
                        <a:pt x="403" y="62"/>
                        <a:pt x="403" y="62"/>
                        <a:pt x="372" y="31"/>
                      </a:cubicBezTo>
                      <a:lnTo>
                        <a:pt x="372" y="31"/>
                      </a:lnTo>
                      <a:lnTo>
                        <a:pt x="372" y="31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41" y="0"/>
                      </a:lnTo>
                      <a:lnTo>
                        <a:pt x="341" y="31"/>
                      </a:lnTo>
                      <a:lnTo>
                        <a:pt x="341" y="31"/>
                      </a:lnTo>
                      <a:lnTo>
                        <a:pt x="341" y="31"/>
                      </a:lnTo>
                      <a:cubicBezTo>
                        <a:pt x="341" y="31"/>
                        <a:pt x="341" y="31"/>
                        <a:pt x="341" y="62"/>
                      </a:cubicBezTo>
                      <a:lnTo>
                        <a:pt x="341" y="62"/>
                      </a:lnTo>
                      <a:lnTo>
                        <a:pt x="341" y="62"/>
                      </a:lnTo>
                      <a:lnTo>
                        <a:pt x="341" y="62"/>
                      </a:lnTo>
                      <a:lnTo>
                        <a:pt x="341" y="62"/>
                      </a:lnTo>
                      <a:cubicBezTo>
                        <a:pt x="341" y="93"/>
                        <a:pt x="310" y="124"/>
                        <a:pt x="310" y="155"/>
                      </a:cubicBezTo>
                      <a:cubicBezTo>
                        <a:pt x="310" y="186"/>
                        <a:pt x="279" y="186"/>
                        <a:pt x="279" y="248"/>
                      </a:cubicBezTo>
                      <a:cubicBezTo>
                        <a:pt x="279" y="279"/>
                        <a:pt x="279" y="310"/>
                        <a:pt x="279" y="310"/>
                      </a:cubicBezTo>
                      <a:cubicBezTo>
                        <a:pt x="279" y="341"/>
                        <a:pt x="279" y="372"/>
                        <a:pt x="248" y="372"/>
                      </a:cubicBezTo>
                      <a:lnTo>
                        <a:pt x="248" y="372"/>
                      </a:lnTo>
                      <a:cubicBezTo>
                        <a:pt x="248" y="372"/>
                        <a:pt x="248" y="372"/>
                        <a:pt x="248" y="403"/>
                      </a:cubicBezTo>
                      <a:cubicBezTo>
                        <a:pt x="248" y="403"/>
                        <a:pt x="248" y="403"/>
                        <a:pt x="217" y="403"/>
                      </a:cubicBezTo>
                      <a:lnTo>
                        <a:pt x="217" y="403"/>
                      </a:lnTo>
                      <a:lnTo>
                        <a:pt x="217" y="403"/>
                      </a:lnTo>
                      <a:lnTo>
                        <a:pt x="217" y="434"/>
                      </a:lnTo>
                      <a:cubicBezTo>
                        <a:pt x="186" y="465"/>
                        <a:pt x="186" y="465"/>
                        <a:pt x="186" y="465"/>
                      </a:cubicBezTo>
                      <a:lnTo>
                        <a:pt x="186" y="465"/>
                      </a:lnTo>
                      <a:lnTo>
                        <a:pt x="186" y="496"/>
                      </a:lnTo>
                      <a:cubicBezTo>
                        <a:pt x="186" y="527"/>
                        <a:pt x="186" y="527"/>
                        <a:pt x="186" y="558"/>
                      </a:cubicBezTo>
                      <a:lnTo>
                        <a:pt x="186" y="558"/>
                      </a:lnTo>
                      <a:lnTo>
                        <a:pt x="186" y="558"/>
                      </a:lnTo>
                      <a:cubicBezTo>
                        <a:pt x="186" y="589"/>
                        <a:pt x="155" y="589"/>
                        <a:pt x="124" y="620"/>
                      </a:cubicBezTo>
                      <a:lnTo>
                        <a:pt x="124" y="620"/>
                      </a:lnTo>
                      <a:lnTo>
                        <a:pt x="124" y="620"/>
                      </a:lnTo>
                      <a:lnTo>
                        <a:pt x="124" y="620"/>
                      </a:lnTo>
                      <a:cubicBezTo>
                        <a:pt x="93" y="651"/>
                        <a:pt x="93" y="651"/>
                        <a:pt x="93" y="651"/>
                      </a:cubicBezTo>
                      <a:lnTo>
                        <a:pt x="93" y="651"/>
                      </a:lnTo>
                      <a:cubicBezTo>
                        <a:pt x="62" y="651"/>
                        <a:pt x="62" y="651"/>
                        <a:pt x="62" y="620"/>
                      </a:cubicBezTo>
                      <a:lnTo>
                        <a:pt x="62" y="620"/>
                      </a:lnTo>
                      <a:lnTo>
                        <a:pt x="62" y="620"/>
                      </a:lnTo>
                      <a:lnTo>
                        <a:pt x="62" y="620"/>
                      </a:lnTo>
                      <a:lnTo>
                        <a:pt x="62" y="620"/>
                      </a:lnTo>
                      <a:cubicBezTo>
                        <a:pt x="62" y="620"/>
                        <a:pt x="31" y="620"/>
                        <a:pt x="31" y="651"/>
                      </a:cubicBezTo>
                      <a:lnTo>
                        <a:pt x="31" y="651"/>
                      </a:lnTo>
                      <a:cubicBezTo>
                        <a:pt x="0" y="651"/>
                        <a:pt x="0" y="651"/>
                        <a:pt x="0" y="651"/>
                      </a:cubicBezTo>
                      <a:lnTo>
                        <a:pt x="0" y="651"/>
                      </a:lnTo>
                      <a:lnTo>
                        <a:pt x="0" y="651"/>
                      </a:lnTo>
                      <a:lnTo>
                        <a:pt x="0" y="651"/>
                      </a:lnTo>
                      <a:cubicBezTo>
                        <a:pt x="217" y="651"/>
                        <a:pt x="217" y="651"/>
                        <a:pt x="217" y="651"/>
                      </a:cubicBezTo>
                      <a:cubicBezTo>
                        <a:pt x="217" y="682"/>
                        <a:pt x="217" y="682"/>
                        <a:pt x="217" y="682"/>
                      </a:cubicBezTo>
                      <a:lnTo>
                        <a:pt x="217" y="713"/>
                      </a:lnTo>
                      <a:cubicBezTo>
                        <a:pt x="217" y="744"/>
                        <a:pt x="217" y="744"/>
                        <a:pt x="217" y="744"/>
                      </a:cubicBezTo>
                      <a:cubicBezTo>
                        <a:pt x="217" y="744"/>
                        <a:pt x="248" y="744"/>
                        <a:pt x="248" y="775"/>
                      </a:cubicBezTo>
                      <a:lnTo>
                        <a:pt x="248" y="775"/>
                      </a:lnTo>
                      <a:lnTo>
                        <a:pt x="248" y="806"/>
                      </a:lnTo>
                      <a:cubicBezTo>
                        <a:pt x="279" y="806"/>
                        <a:pt x="279" y="806"/>
                        <a:pt x="310" y="806"/>
                      </a:cubicBezTo>
                      <a:lnTo>
                        <a:pt x="310" y="806"/>
                      </a:lnTo>
                      <a:lnTo>
                        <a:pt x="310" y="806"/>
                      </a:lnTo>
                      <a:cubicBezTo>
                        <a:pt x="341" y="775"/>
                        <a:pt x="341" y="775"/>
                        <a:pt x="341" y="775"/>
                      </a:cubicBezTo>
                      <a:lnTo>
                        <a:pt x="341" y="775"/>
                      </a:lnTo>
                      <a:lnTo>
                        <a:pt x="341" y="775"/>
                      </a:lnTo>
                      <a:cubicBezTo>
                        <a:pt x="310" y="744"/>
                        <a:pt x="310" y="744"/>
                        <a:pt x="310" y="744"/>
                      </a:cubicBezTo>
                      <a:cubicBezTo>
                        <a:pt x="434" y="744"/>
                        <a:pt x="434" y="744"/>
                        <a:pt x="434" y="744"/>
                      </a:cubicBezTo>
                      <a:lnTo>
                        <a:pt x="434" y="744"/>
                      </a:lnTo>
                      <a:cubicBezTo>
                        <a:pt x="527" y="744"/>
                        <a:pt x="527" y="744"/>
                        <a:pt x="527" y="744"/>
                      </a:cubicBezTo>
                      <a:cubicBezTo>
                        <a:pt x="496" y="775"/>
                        <a:pt x="496" y="775"/>
                        <a:pt x="496" y="775"/>
                      </a:cubicBezTo>
                      <a:cubicBezTo>
                        <a:pt x="496" y="806"/>
                        <a:pt x="496" y="806"/>
                        <a:pt x="496" y="806"/>
                      </a:cubicBezTo>
                      <a:lnTo>
                        <a:pt x="496" y="806"/>
                      </a:lnTo>
                      <a:lnTo>
                        <a:pt x="496" y="806"/>
                      </a:lnTo>
                      <a:lnTo>
                        <a:pt x="496" y="837"/>
                      </a:lnTo>
                      <a:cubicBezTo>
                        <a:pt x="496" y="837"/>
                        <a:pt x="496" y="837"/>
                        <a:pt x="496" y="868"/>
                      </a:cubicBezTo>
                      <a:cubicBezTo>
                        <a:pt x="496" y="868"/>
                        <a:pt x="496" y="899"/>
                        <a:pt x="496" y="930"/>
                      </a:cubicBezTo>
                      <a:lnTo>
                        <a:pt x="496" y="930"/>
                      </a:lnTo>
                      <a:lnTo>
                        <a:pt x="496" y="930"/>
                      </a:lnTo>
                      <a:cubicBezTo>
                        <a:pt x="527" y="930"/>
                        <a:pt x="527" y="930"/>
                        <a:pt x="527" y="961"/>
                      </a:cubicBezTo>
                      <a:lnTo>
                        <a:pt x="527" y="961"/>
                      </a:lnTo>
                      <a:lnTo>
                        <a:pt x="527" y="961"/>
                      </a:lnTo>
                      <a:lnTo>
                        <a:pt x="527" y="961"/>
                      </a:lnTo>
                      <a:cubicBezTo>
                        <a:pt x="527" y="992"/>
                        <a:pt x="527" y="992"/>
                        <a:pt x="527" y="992"/>
                      </a:cubicBezTo>
                      <a:cubicBezTo>
                        <a:pt x="558" y="992"/>
                        <a:pt x="558" y="992"/>
                        <a:pt x="589" y="992"/>
                      </a:cubicBezTo>
                      <a:lnTo>
                        <a:pt x="589" y="992"/>
                      </a:lnTo>
                      <a:lnTo>
                        <a:pt x="589" y="992"/>
                      </a:lnTo>
                      <a:lnTo>
                        <a:pt x="589" y="992"/>
                      </a:lnTo>
                      <a:lnTo>
                        <a:pt x="589" y="992"/>
                      </a:lnTo>
                      <a:lnTo>
                        <a:pt x="619" y="992"/>
                      </a:lnTo>
                      <a:lnTo>
                        <a:pt x="619" y="992"/>
                      </a:lnTo>
                      <a:lnTo>
                        <a:pt x="619" y="992"/>
                      </a:lnTo>
                      <a:lnTo>
                        <a:pt x="619" y="992"/>
                      </a:lnTo>
                      <a:lnTo>
                        <a:pt x="619" y="992"/>
                      </a:lnTo>
                      <a:lnTo>
                        <a:pt x="651" y="1023"/>
                      </a:lnTo>
                      <a:lnTo>
                        <a:pt x="651" y="992"/>
                      </a:lnTo>
                      <a:lnTo>
                        <a:pt x="651" y="992"/>
                      </a:lnTo>
                      <a:cubicBezTo>
                        <a:pt x="682" y="992"/>
                        <a:pt x="682" y="1023"/>
                        <a:pt x="682" y="1023"/>
                      </a:cubicBezTo>
                      <a:lnTo>
                        <a:pt x="682" y="1023"/>
                      </a:lnTo>
                      <a:lnTo>
                        <a:pt x="682" y="1023"/>
                      </a:lnTo>
                      <a:cubicBezTo>
                        <a:pt x="713" y="1054"/>
                        <a:pt x="713" y="1054"/>
                        <a:pt x="713" y="1054"/>
                      </a:cubicBezTo>
                      <a:lnTo>
                        <a:pt x="744" y="1054"/>
                      </a:lnTo>
                      <a:lnTo>
                        <a:pt x="744" y="1054"/>
                      </a:lnTo>
                      <a:cubicBezTo>
                        <a:pt x="744" y="1054"/>
                        <a:pt x="744" y="1054"/>
                        <a:pt x="775" y="1023"/>
                      </a:cubicBezTo>
                      <a:lnTo>
                        <a:pt x="775" y="1023"/>
                      </a:lnTo>
                      <a:lnTo>
                        <a:pt x="775" y="1023"/>
                      </a:lnTo>
                      <a:lnTo>
                        <a:pt x="806" y="1054"/>
                      </a:lnTo>
                      <a:lnTo>
                        <a:pt x="806" y="1054"/>
                      </a:lnTo>
                      <a:lnTo>
                        <a:pt x="806" y="1054"/>
                      </a:lnTo>
                      <a:cubicBezTo>
                        <a:pt x="806" y="1054"/>
                        <a:pt x="806" y="1054"/>
                        <a:pt x="837" y="1085"/>
                      </a:cubicBezTo>
                      <a:cubicBezTo>
                        <a:pt x="806" y="1054"/>
                        <a:pt x="806" y="1054"/>
                        <a:pt x="806" y="1054"/>
                      </a:cubicBezTo>
                      <a:cubicBezTo>
                        <a:pt x="806" y="1023"/>
                        <a:pt x="837" y="1023"/>
                        <a:pt x="837" y="1023"/>
                      </a:cubicBezTo>
                      <a:cubicBezTo>
                        <a:pt x="837" y="992"/>
                        <a:pt x="837" y="992"/>
                        <a:pt x="837" y="992"/>
                      </a:cubicBezTo>
                      <a:cubicBezTo>
                        <a:pt x="837" y="992"/>
                        <a:pt x="837" y="992"/>
                        <a:pt x="837" y="961"/>
                      </a:cubicBezTo>
                      <a:cubicBezTo>
                        <a:pt x="837" y="961"/>
                        <a:pt x="837" y="961"/>
                        <a:pt x="837" y="930"/>
                      </a:cubicBezTo>
                      <a:lnTo>
                        <a:pt x="837" y="930"/>
                      </a:lnTo>
                      <a:lnTo>
                        <a:pt x="837" y="930"/>
                      </a:lnTo>
                      <a:cubicBezTo>
                        <a:pt x="837" y="930"/>
                        <a:pt x="806" y="930"/>
                        <a:pt x="806" y="899"/>
                      </a:cubicBezTo>
                      <a:lnTo>
                        <a:pt x="837" y="868"/>
                      </a:lnTo>
                      <a:lnTo>
                        <a:pt x="837" y="868"/>
                      </a:lnTo>
                      <a:cubicBezTo>
                        <a:pt x="837" y="837"/>
                        <a:pt x="868" y="837"/>
                        <a:pt x="868" y="837"/>
                      </a:cubicBezTo>
                      <a:cubicBezTo>
                        <a:pt x="868" y="837"/>
                        <a:pt x="868" y="837"/>
                        <a:pt x="899" y="837"/>
                      </a:cubicBezTo>
                      <a:cubicBezTo>
                        <a:pt x="899" y="806"/>
                        <a:pt x="930" y="806"/>
                        <a:pt x="930" y="806"/>
                      </a:cubicBezTo>
                      <a:lnTo>
                        <a:pt x="930" y="806"/>
                      </a:lnTo>
                      <a:cubicBezTo>
                        <a:pt x="930" y="775"/>
                        <a:pt x="930" y="775"/>
                        <a:pt x="899" y="775"/>
                      </a:cubicBezTo>
                      <a:cubicBezTo>
                        <a:pt x="899" y="744"/>
                        <a:pt x="899" y="744"/>
                        <a:pt x="899" y="74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51" name="Freeform 26"/>
                <p:cNvSpPr>
                  <a:spLocks noChangeArrowheads="1"/>
                </p:cNvSpPr>
                <p:nvPr/>
              </p:nvSpPr>
              <p:spPr bwMode="auto">
                <a:xfrm>
                  <a:off x="4248150" y="2695575"/>
                  <a:ext cx="22225" cy="11113"/>
                </a:xfrm>
                <a:custGeom>
                  <a:avLst/>
                  <a:gdLst>
                    <a:gd name="T0" fmla="*/ 31 w 63"/>
                    <a:gd name="T1" fmla="*/ 0 h 32"/>
                    <a:gd name="T2" fmla="*/ 31 w 63"/>
                    <a:gd name="T3" fmla="*/ 0 h 32"/>
                    <a:gd name="T4" fmla="*/ 31 w 63"/>
                    <a:gd name="T5" fmla="*/ 0 h 32"/>
                    <a:gd name="T6" fmla="*/ 0 w 63"/>
                    <a:gd name="T7" fmla="*/ 0 h 32"/>
                    <a:gd name="T8" fmla="*/ 0 w 63"/>
                    <a:gd name="T9" fmla="*/ 0 h 32"/>
                    <a:gd name="T10" fmla="*/ 0 w 63"/>
                    <a:gd name="T11" fmla="*/ 0 h 32"/>
                    <a:gd name="T12" fmla="*/ 0 w 63"/>
                    <a:gd name="T13" fmla="*/ 0 h 32"/>
                    <a:gd name="T14" fmla="*/ 0 w 63"/>
                    <a:gd name="T15" fmla="*/ 0 h 32"/>
                    <a:gd name="T16" fmla="*/ 0 w 63"/>
                    <a:gd name="T17" fmla="*/ 31 h 32"/>
                    <a:gd name="T18" fmla="*/ 0 w 63"/>
                    <a:gd name="T19" fmla="*/ 31 h 32"/>
                    <a:gd name="T20" fmla="*/ 31 w 63"/>
                    <a:gd name="T21" fmla="*/ 0 h 32"/>
                    <a:gd name="T22" fmla="*/ 62 w 63"/>
                    <a:gd name="T23" fmla="*/ 0 h 32"/>
                    <a:gd name="T24" fmla="*/ 62 w 63"/>
                    <a:gd name="T25" fmla="*/ 0 h 32"/>
                    <a:gd name="T26" fmla="*/ 62 w 63"/>
                    <a:gd name="T27" fmla="*/ 0 h 32"/>
                    <a:gd name="T28" fmla="*/ 62 w 63"/>
                    <a:gd name="T29" fmla="*/ 0 h 32"/>
                    <a:gd name="T30" fmla="*/ 62 w 63"/>
                    <a:gd name="T31" fmla="*/ 0 h 32"/>
                    <a:gd name="T32" fmla="*/ 31 w 63"/>
                    <a:gd name="T3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32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52" name="Freeform 27"/>
                <p:cNvSpPr>
                  <a:spLocks noChangeArrowheads="1"/>
                </p:cNvSpPr>
                <p:nvPr/>
              </p:nvSpPr>
              <p:spPr bwMode="auto">
                <a:xfrm>
                  <a:off x="4248150" y="2717800"/>
                  <a:ext cx="11113" cy="22225"/>
                </a:xfrm>
                <a:custGeom>
                  <a:avLst/>
                  <a:gdLst>
                    <a:gd name="T0" fmla="*/ 31 w 32"/>
                    <a:gd name="T1" fmla="*/ 62 h 63"/>
                    <a:gd name="T2" fmla="*/ 31 w 32"/>
                    <a:gd name="T3" fmla="*/ 62 h 63"/>
                    <a:gd name="T4" fmla="*/ 31 w 32"/>
                    <a:gd name="T5" fmla="*/ 31 h 63"/>
                    <a:gd name="T6" fmla="*/ 31 w 32"/>
                    <a:gd name="T7" fmla="*/ 31 h 63"/>
                    <a:gd name="T8" fmla="*/ 31 w 32"/>
                    <a:gd name="T9" fmla="*/ 31 h 63"/>
                    <a:gd name="T10" fmla="*/ 31 w 32"/>
                    <a:gd name="T11" fmla="*/ 31 h 63"/>
                    <a:gd name="T12" fmla="*/ 31 w 32"/>
                    <a:gd name="T13" fmla="*/ 31 h 63"/>
                    <a:gd name="T14" fmla="*/ 31 w 32"/>
                    <a:gd name="T15" fmla="*/ 0 h 63"/>
                    <a:gd name="T16" fmla="*/ 31 w 32"/>
                    <a:gd name="T17" fmla="*/ 0 h 63"/>
                    <a:gd name="T18" fmla="*/ 31 w 32"/>
                    <a:gd name="T19" fmla="*/ 0 h 63"/>
                    <a:gd name="T20" fmla="*/ 0 w 32"/>
                    <a:gd name="T21" fmla="*/ 31 h 63"/>
                    <a:gd name="T22" fmla="*/ 0 w 32"/>
                    <a:gd name="T23" fmla="*/ 31 h 63"/>
                    <a:gd name="T24" fmla="*/ 0 w 32"/>
                    <a:gd name="T25" fmla="*/ 31 h 63"/>
                    <a:gd name="T26" fmla="*/ 0 w 32"/>
                    <a:gd name="T27" fmla="*/ 31 h 63"/>
                    <a:gd name="T28" fmla="*/ 0 w 32"/>
                    <a:gd name="T29" fmla="*/ 62 h 63"/>
                    <a:gd name="T30" fmla="*/ 0 w 32"/>
                    <a:gd name="T31" fmla="*/ 62 h 63"/>
                    <a:gd name="T32" fmla="*/ 31 w 32"/>
                    <a:gd name="T33" fmla="*/ 6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63">
                      <a:moveTo>
                        <a:pt x="31" y="62"/>
                      </a:moveTo>
                      <a:lnTo>
                        <a:pt x="31" y="62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31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cubicBezTo>
                        <a:pt x="0" y="62"/>
                        <a:pt x="0" y="62"/>
                        <a:pt x="31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53" name="Freeform 28"/>
                <p:cNvSpPr>
                  <a:spLocks noChangeArrowheads="1"/>
                </p:cNvSpPr>
                <p:nvPr/>
              </p:nvSpPr>
              <p:spPr bwMode="auto">
                <a:xfrm>
                  <a:off x="4259263" y="2571750"/>
                  <a:ext cx="88900" cy="100013"/>
                </a:xfrm>
                <a:custGeom>
                  <a:avLst/>
                  <a:gdLst>
                    <a:gd name="T0" fmla="*/ 186 w 249"/>
                    <a:gd name="T1" fmla="*/ 186 h 280"/>
                    <a:gd name="T2" fmla="*/ 186 w 249"/>
                    <a:gd name="T3" fmla="*/ 186 h 280"/>
                    <a:gd name="T4" fmla="*/ 186 w 249"/>
                    <a:gd name="T5" fmla="*/ 186 h 280"/>
                    <a:gd name="T6" fmla="*/ 217 w 249"/>
                    <a:gd name="T7" fmla="*/ 124 h 280"/>
                    <a:gd name="T8" fmla="*/ 248 w 249"/>
                    <a:gd name="T9" fmla="*/ 124 h 280"/>
                    <a:gd name="T10" fmla="*/ 248 w 249"/>
                    <a:gd name="T11" fmla="*/ 93 h 280"/>
                    <a:gd name="T12" fmla="*/ 248 w 249"/>
                    <a:gd name="T13" fmla="*/ 62 h 280"/>
                    <a:gd name="T14" fmla="*/ 217 w 249"/>
                    <a:gd name="T15" fmla="*/ 0 h 280"/>
                    <a:gd name="T16" fmla="*/ 217 w 249"/>
                    <a:gd name="T17" fmla="*/ 0 h 280"/>
                    <a:gd name="T18" fmla="*/ 217 w 249"/>
                    <a:gd name="T19" fmla="*/ 0 h 280"/>
                    <a:gd name="T20" fmla="*/ 186 w 249"/>
                    <a:gd name="T21" fmla="*/ 0 h 280"/>
                    <a:gd name="T22" fmla="*/ 186 w 249"/>
                    <a:gd name="T23" fmla="*/ 0 h 280"/>
                    <a:gd name="T24" fmla="*/ 155 w 249"/>
                    <a:gd name="T25" fmla="*/ 0 h 280"/>
                    <a:gd name="T26" fmla="*/ 155 w 249"/>
                    <a:gd name="T27" fmla="*/ 0 h 280"/>
                    <a:gd name="T28" fmla="*/ 155 w 249"/>
                    <a:gd name="T29" fmla="*/ 0 h 280"/>
                    <a:gd name="T30" fmla="*/ 155 w 249"/>
                    <a:gd name="T31" fmla="*/ 0 h 280"/>
                    <a:gd name="T32" fmla="*/ 124 w 249"/>
                    <a:gd name="T33" fmla="*/ 0 h 280"/>
                    <a:gd name="T34" fmla="*/ 124 w 249"/>
                    <a:gd name="T35" fmla="*/ 0 h 280"/>
                    <a:gd name="T36" fmla="*/ 93 w 249"/>
                    <a:gd name="T37" fmla="*/ 0 h 280"/>
                    <a:gd name="T38" fmla="*/ 62 w 249"/>
                    <a:gd name="T39" fmla="*/ 0 h 280"/>
                    <a:gd name="T40" fmla="*/ 62 w 249"/>
                    <a:gd name="T41" fmla="*/ 0 h 280"/>
                    <a:gd name="T42" fmla="*/ 62 w 249"/>
                    <a:gd name="T43" fmla="*/ 0 h 280"/>
                    <a:gd name="T44" fmla="*/ 62 w 249"/>
                    <a:gd name="T45" fmla="*/ 31 h 280"/>
                    <a:gd name="T46" fmla="*/ 93 w 249"/>
                    <a:gd name="T47" fmla="*/ 62 h 280"/>
                    <a:gd name="T48" fmla="*/ 93 w 249"/>
                    <a:gd name="T49" fmla="*/ 62 h 280"/>
                    <a:gd name="T50" fmla="*/ 93 w 249"/>
                    <a:gd name="T51" fmla="*/ 93 h 280"/>
                    <a:gd name="T52" fmla="*/ 93 w 249"/>
                    <a:gd name="T53" fmla="*/ 93 h 280"/>
                    <a:gd name="T54" fmla="*/ 62 w 249"/>
                    <a:gd name="T55" fmla="*/ 155 h 280"/>
                    <a:gd name="T56" fmla="*/ 62 w 249"/>
                    <a:gd name="T57" fmla="*/ 155 h 280"/>
                    <a:gd name="T58" fmla="*/ 31 w 249"/>
                    <a:gd name="T59" fmla="*/ 186 h 280"/>
                    <a:gd name="T60" fmla="*/ 0 w 249"/>
                    <a:gd name="T61" fmla="*/ 217 h 280"/>
                    <a:gd name="T62" fmla="*/ 0 w 249"/>
                    <a:gd name="T63" fmla="*/ 248 h 280"/>
                    <a:gd name="T64" fmla="*/ 0 w 249"/>
                    <a:gd name="T65" fmla="*/ 279 h 280"/>
                    <a:gd name="T66" fmla="*/ 0 w 249"/>
                    <a:gd name="T67" fmla="*/ 279 h 280"/>
                    <a:gd name="T68" fmla="*/ 0 w 249"/>
                    <a:gd name="T69" fmla="*/ 279 h 280"/>
                    <a:gd name="T70" fmla="*/ 31 w 249"/>
                    <a:gd name="T71" fmla="*/ 248 h 280"/>
                    <a:gd name="T72" fmla="*/ 31 w 249"/>
                    <a:gd name="T73" fmla="*/ 248 h 280"/>
                    <a:gd name="T74" fmla="*/ 186 w 249"/>
                    <a:gd name="T75" fmla="*/ 248 h 280"/>
                    <a:gd name="T76" fmla="*/ 186 w 249"/>
                    <a:gd name="T77" fmla="*/ 186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49" h="280">
                      <a:moveTo>
                        <a:pt x="186" y="186"/>
                      </a:move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186" y="186"/>
                        <a:pt x="217" y="155"/>
                        <a:pt x="217" y="124"/>
                      </a:cubicBezTo>
                      <a:cubicBezTo>
                        <a:pt x="248" y="124"/>
                        <a:pt x="248" y="124"/>
                        <a:pt x="248" y="124"/>
                      </a:cubicBezTo>
                      <a:lnTo>
                        <a:pt x="248" y="93"/>
                      </a:lnTo>
                      <a:lnTo>
                        <a:pt x="248" y="62"/>
                      </a:lnTo>
                      <a:cubicBezTo>
                        <a:pt x="217" y="31"/>
                        <a:pt x="217" y="0"/>
                        <a:pt x="217" y="0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cubicBezTo>
                        <a:pt x="217" y="0"/>
                        <a:pt x="217" y="0"/>
                        <a:pt x="186" y="0"/>
                      </a:cubicBez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93" y="31"/>
                        <a:pt x="93" y="62"/>
                        <a:pt x="93" y="62"/>
                      </a:cubicBezTo>
                      <a:lnTo>
                        <a:pt x="93" y="62"/>
                      </a:ln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93" y="93"/>
                        <a:pt x="93" y="124"/>
                        <a:pt x="62" y="155"/>
                      </a:cubicBezTo>
                      <a:lnTo>
                        <a:pt x="62" y="155"/>
                      </a:lnTo>
                      <a:cubicBezTo>
                        <a:pt x="31" y="155"/>
                        <a:pt x="31" y="155"/>
                        <a:pt x="31" y="186"/>
                      </a:cubicBezTo>
                      <a:lnTo>
                        <a:pt x="0" y="217"/>
                      </a:lnTo>
                      <a:lnTo>
                        <a:pt x="0" y="248"/>
                      </a:lnTo>
                      <a:cubicBezTo>
                        <a:pt x="0" y="248"/>
                        <a:pt x="0" y="248"/>
                        <a:pt x="0" y="279"/>
                      </a:cubicBezTo>
                      <a:lnTo>
                        <a:pt x="0" y="279"/>
                      </a:lnTo>
                      <a:lnTo>
                        <a:pt x="0" y="279"/>
                      </a:lnTo>
                      <a:cubicBezTo>
                        <a:pt x="31" y="248"/>
                        <a:pt x="31" y="248"/>
                        <a:pt x="31" y="248"/>
                      </a:cubicBezTo>
                      <a:lnTo>
                        <a:pt x="31" y="248"/>
                      </a:lnTo>
                      <a:cubicBezTo>
                        <a:pt x="186" y="248"/>
                        <a:pt x="186" y="248"/>
                        <a:pt x="186" y="248"/>
                      </a:cubicBezTo>
                      <a:cubicBezTo>
                        <a:pt x="186" y="217"/>
                        <a:pt x="186" y="217"/>
                        <a:pt x="186" y="1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54" name="Freeform 29"/>
                <p:cNvSpPr>
                  <a:spLocks noChangeArrowheads="1"/>
                </p:cNvSpPr>
                <p:nvPr/>
              </p:nvSpPr>
              <p:spPr bwMode="auto">
                <a:xfrm>
                  <a:off x="4159250" y="1925638"/>
                  <a:ext cx="201613" cy="212725"/>
                </a:xfrm>
                <a:custGeom>
                  <a:avLst/>
                  <a:gdLst>
                    <a:gd name="T0" fmla="*/ 434 w 559"/>
                    <a:gd name="T1" fmla="*/ 93 h 590"/>
                    <a:gd name="T2" fmla="*/ 496 w 559"/>
                    <a:gd name="T3" fmla="*/ 185 h 590"/>
                    <a:gd name="T4" fmla="*/ 496 w 559"/>
                    <a:gd name="T5" fmla="*/ 185 h 590"/>
                    <a:gd name="T6" fmla="*/ 527 w 559"/>
                    <a:gd name="T7" fmla="*/ 185 h 590"/>
                    <a:gd name="T8" fmla="*/ 527 w 559"/>
                    <a:gd name="T9" fmla="*/ 124 h 590"/>
                    <a:gd name="T10" fmla="*/ 496 w 559"/>
                    <a:gd name="T11" fmla="*/ 61 h 590"/>
                    <a:gd name="T12" fmla="*/ 496 w 559"/>
                    <a:gd name="T13" fmla="*/ 30 h 590"/>
                    <a:gd name="T14" fmla="*/ 465 w 559"/>
                    <a:gd name="T15" fmla="*/ 30 h 590"/>
                    <a:gd name="T16" fmla="*/ 403 w 559"/>
                    <a:gd name="T17" fmla="*/ 30 h 590"/>
                    <a:gd name="T18" fmla="*/ 341 w 559"/>
                    <a:gd name="T19" fmla="*/ 0 h 590"/>
                    <a:gd name="T20" fmla="*/ 310 w 559"/>
                    <a:gd name="T21" fmla="*/ 30 h 590"/>
                    <a:gd name="T22" fmla="*/ 217 w 559"/>
                    <a:gd name="T23" fmla="*/ 61 h 590"/>
                    <a:gd name="T24" fmla="*/ 62 w 559"/>
                    <a:gd name="T25" fmla="*/ 30 h 590"/>
                    <a:gd name="T26" fmla="*/ 62 w 559"/>
                    <a:gd name="T27" fmla="*/ 30 h 590"/>
                    <a:gd name="T28" fmla="*/ 31 w 559"/>
                    <a:gd name="T29" fmla="*/ 30 h 590"/>
                    <a:gd name="T30" fmla="*/ 31 w 559"/>
                    <a:gd name="T31" fmla="*/ 30 h 590"/>
                    <a:gd name="T32" fmla="*/ 31 w 559"/>
                    <a:gd name="T33" fmla="*/ 93 h 590"/>
                    <a:gd name="T34" fmla="*/ 0 w 559"/>
                    <a:gd name="T35" fmla="*/ 93 h 590"/>
                    <a:gd name="T36" fmla="*/ 31 w 559"/>
                    <a:gd name="T37" fmla="*/ 124 h 590"/>
                    <a:gd name="T38" fmla="*/ 31 w 559"/>
                    <a:gd name="T39" fmla="*/ 185 h 590"/>
                    <a:gd name="T40" fmla="*/ 31 w 559"/>
                    <a:gd name="T41" fmla="*/ 341 h 590"/>
                    <a:gd name="T42" fmla="*/ 341 w 559"/>
                    <a:gd name="T43" fmla="*/ 589 h 590"/>
                    <a:gd name="T44" fmla="*/ 372 w 559"/>
                    <a:gd name="T45" fmla="*/ 557 h 590"/>
                    <a:gd name="T46" fmla="*/ 403 w 559"/>
                    <a:gd name="T47" fmla="*/ 589 h 590"/>
                    <a:gd name="T48" fmla="*/ 496 w 559"/>
                    <a:gd name="T49" fmla="*/ 589 h 590"/>
                    <a:gd name="T50" fmla="*/ 527 w 559"/>
                    <a:gd name="T51" fmla="*/ 557 h 590"/>
                    <a:gd name="T52" fmla="*/ 527 w 559"/>
                    <a:gd name="T53" fmla="*/ 557 h 590"/>
                    <a:gd name="T54" fmla="*/ 558 w 559"/>
                    <a:gd name="T55" fmla="*/ 526 h 590"/>
                    <a:gd name="T56" fmla="*/ 558 w 559"/>
                    <a:gd name="T57" fmla="*/ 526 h 590"/>
                    <a:gd name="T58" fmla="*/ 465 w 559"/>
                    <a:gd name="T59" fmla="*/ 309 h 590"/>
                    <a:gd name="T60" fmla="*/ 465 w 559"/>
                    <a:gd name="T61" fmla="*/ 217 h 590"/>
                    <a:gd name="T62" fmla="*/ 372 w 559"/>
                    <a:gd name="T63" fmla="*/ 154 h 590"/>
                    <a:gd name="T64" fmla="*/ 434 w 559"/>
                    <a:gd name="T65" fmla="*/ 93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59" h="590">
                      <a:moveTo>
                        <a:pt x="434" y="93"/>
                      </a:moveTo>
                      <a:lnTo>
                        <a:pt x="434" y="93"/>
                      </a:lnTo>
                      <a:cubicBezTo>
                        <a:pt x="434" y="93"/>
                        <a:pt x="465" y="124"/>
                        <a:pt x="465" y="154"/>
                      </a:cubicBezTo>
                      <a:cubicBezTo>
                        <a:pt x="465" y="185"/>
                        <a:pt x="496" y="185"/>
                        <a:pt x="496" y="185"/>
                      </a:cubicBezTo>
                      <a:lnTo>
                        <a:pt x="496" y="185"/>
                      </a:lnTo>
                      <a:lnTo>
                        <a:pt x="496" y="185"/>
                      </a:lnTo>
                      <a:lnTo>
                        <a:pt x="496" y="185"/>
                      </a:lnTo>
                      <a:lnTo>
                        <a:pt x="527" y="185"/>
                      </a:lnTo>
                      <a:cubicBezTo>
                        <a:pt x="527" y="154"/>
                        <a:pt x="527" y="154"/>
                        <a:pt x="527" y="124"/>
                      </a:cubicBezTo>
                      <a:lnTo>
                        <a:pt x="527" y="124"/>
                      </a:lnTo>
                      <a:cubicBezTo>
                        <a:pt x="527" y="93"/>
                        <a:pt x="527" y="93"/>
                        <a:pt x="527" y="93"/>
                      </a:cubicBezTo>
                      <a:cubicBezTo>
                        <a:pt x="496" y="93"/>
                        <a:pt x="496" y="61"/>
                        <a:pt x="496" y="61"/>
                      </a:cubicBezTo>
                      <a:cubicBezTo>
                        <a:pt x="496" y="61"/>
                        <a:pt x="496" y="61"/>
                        <a:pt x="496" y="30"/>
                      </a:cubicBezTo>
                      <a:lnTo>
                        <a:pt x="496" y="30"/>
                      </a:lnTo>
                      <a:lnTo>
                        <a:pt x="496" y="30"/>
                      </a:lnTo>
                      <a:lnTo>
                        <a:pt x="465" y="30"/>
                      </a:lnTo>
                      <a:lnTo>
                        <a:pt x="465" y="30"/>
                      </a:lnTo>
                      <a:cubicBezTo>
                        <a:pt x="434" y="30"/>
                        <a:pt x="403" y="30"/>
                        <a:pt x="403" y="30"/>
                      </a:cubicBezTo>
                      <a:lnTo>
                        <a:pt x="372" y="30"/>
                      </a:lnTo>
                      <a:cubicBezTo>
                        <a:pt x="372" y="30"/>
                        <a:pt x="341" y="30"/>
                        <a:pt x="341" y="0"/>
                      </a:cubicBezTo>
                      <a:lnTo>
                        <a:pt x="341" y="0"/>
                      </a:lnTo>
                      <a:cubicBezTo>
                        <a:pt x="341" y="0"/>
                        <a:pt x="341" y="30"/>
                        <a:pt x="310" y="30"/>
                      </a:cubicBezTo>
                      <a:lnTo>
                        <a:pt x="310" y="30"/>
                      </a:lnTo>
                      <a:cubicBezTo>
                        <a:pt x="279" y="30"/>
                        <a:pt x="248" y="61"/>
                        <a:pt x="217" y="61"/>
                      </a:cubicBezTo>
                      <a:lnTo>
                        <a:pt x="217" y="6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cubicBezTo>
                        <a:pt x="31" y="61"/>
                        <a:pt x="31" y="61"/>
                        <a:pt x="31" y="93"/>
                      </a:cubicBezTo>
                      <a:lnTo>
                        <a:pt x="31" y="93"/>
                      </a:ln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3"/>
                        <a:pt x="31" y="93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31" y="154"/>
                        <a:pt x="31" y="154"/>
                        <a:pt x="31" y="185"/>
                      </a:cubicBezTo>
                      <a:lnTo>
                        <a:pt x="31" y="185"/>
                      </a:lnTo>
                      <a:cubicBezTo>
                        <a:pt x="31" y="217"/>
                        <a:pt x="31" y="248"/>
                        <a:pt x="31" y="341"/>
                      </a:cubicBezTo>
                      <a:cubicBezTo>
                        <a:pt x="31" y="433"/>
                        <a:pt x="31" y="526"/>
                        <a:pt x="31" y="589"/>
                      </a:cubicBezTo>
                      <a:cubicBezTo>
                        <a:pt x="341" y="589"/>
                        <a:pt x="341" y="589"/>
                        <a:pt x="341" y="589"/>
                      </a:cubicBezTo>
                      <a:cubicBezTo>
                        <a:pt x="341" y="557"/>
                        <a:pt x="341" y="557"/>
                        <a:pt x="372" y="557"/>
                      </a:cubicBezTo>
                      <a:lnTo>
                        <a:pt x="372" y="557"/>
                      </a:lnTo>
                      <a:lnTo>
                        <a:pt x="372" y="557"/>
                      </a:lnTo>
                      <a:cubicBezTo>
                        <a:pt x="372" y="557"/>
                        <a:pt x="372" y="589"/>
                        <a:pt x="403" y="589"/>
                      </a:cubicBezTo>
                      <a:cubicBezTo>
                        <a:pt x="496" y="589"/>
                        <a:pt x="496" y="589"/>
                        <a:pt x="496" y="589"/>
                      </a:cubicBezTo>
                      <a:lnTo>
                        <a:pt x="496" y="589"/>
                      </a:lnTo>
                      <a:lnTo>
                        <a:pt x="496" y="589"/>
                      </a:lnTo>
                      <a:cubicBezTo>
                        <a:pt x="496" y="557"/>
                        <a:pt x="496" y="557"/>
                        <a:pt x="527" y="557"/>
                      </a:cubicBezTo>
                      <a:lnTo>
                        <a:pt x="527" y="557"/>
                      </a:lnTo>
                      <a:lnTo>
                        <a:pt x="527" y="557"/>
                      </a:lnTo>
                      <a:cubicBezTo>
                        <a:pt x="527" y="557"/>
                        <a:pt x="527" y="557"/>
                        <a:pt x="527" y="526"/>
                      </a:cubicBezTo>
                      <a:cubicBezTo>
                        <a:pt x="527" y="526"/>
                        <a:pt x="527" y="526"/>
                        <a:pt x="558" y="526"/>
                      </a:cubicBezTo>
                      <a:lnTo>
                        <a:pt x="558" y="526"/>
                      </a:lnTo>
                      <a:lnTo>
                        <a:pt x="558" y="526"/>
                      </a:lnTo>
                      <a:cubicBezTo>
                        <a:pt x="527" y="465"/>
                        <a:pt x="496" y="372"/>
                        <a:pt x="496" y="372"/>
                      </a:cubicBezTo>
                      <a:cubicBezTo>
                        <a:pt x="496" y="341"/>
                        <a:pt x="496" y="341"/>
                        <a:pt x="465" y="309"/>
                      </a:cubicBezTo>
                      <a:lnTo>
                        <a:pt x="465" y="309"/>
                      </a:lnTo>
                      <a:cubicBezTo>
                        <a:pt x="465" y="278"/>
                        <a:pt x="465" y="248"/>
                        <a:pt x="465" y="217"/>
                      </a:cubicBezTo>
                      <a:cubicBezTo>
                        <a:pt x="434" y="217"/>
                        <a:pt x="403" y="185"/>
                        <a:pt x="403" y="154"/>
                      </a:cubicBezTo>
                      <a:cubicBezTo>
                        <a:pt x="372" y="154"/>
                        <a:pt x="372" y="154"/>
                        <a:pt x="372" y="154"/>
                      </a:cubicBezTo>
                      <a:cubicBezTo>
                        <a:pt x="403" y="30"/>
                        <a:pt x="403" y="30"/>
                        <a:pt x="403" y="30"/>
                      </a:cubicBezTo>
                      <a:lnTo>
                        <a:pt x="434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55" name="Freeform 30"/>
                <p:cNvSpPr>
                  <a:spLocks noChangeArrowheads="1"/>
                </p:cNvSpPr>
                <p:nvPr/>
              </p:nvSpPr>
              <p:spPr bwMode="auto">
                <a:xfrm>
                  <a:off x="3859213" y="1903413"/>
                  <a:ext cx="290512" cy="279400"/>
                </a:xfrm>
                <a:custGeom>
                  <a:avLst/>
                  <a:gdLst>
                    <a:gd name="T0" fmla="*/ 804 w 805"/>
                    <a:gd name="T1" fmla="*/ 187 h 777"/>
                    <a:gd name="T2" fmla="*/ 804 w 805"/>
                    <a:gd name="T3" fmla="*/ 156 h 777"/>
                    <a:gd name="T4" fmla="*/ 804 w 805"/>
                    <a:gd name="T5" fmla="*/ 124 h 777"/>
                    <a:gd name="T6" fmla="*/ 804 w 805"/>
                    <a:gd name="T7" fmla="*/ 93 h 777"/>
                    <a:gd name="T8" fmla="*/ 804 w 805"/>
                    <a:gd name="T9" fmla="*/ 93 h 777"/>
                    <a:gd name="T10" fmla="*/ 774 w 805"/>
                    <a:gd name="T11" fmla="*/ 32 h 777"/>
                    <a:gd name="T12" fmla="*/ 743 w 805"/>
                    <a:gd name="T13" fmla="*/ 32 h 777"/>
                    <a:gd name="T14" fmla="*/ 712 w 805"/>
                    <a:gd name="T15" fmla="*/ 0 h 777"/>
                    <a:gd name="T16" fmla="*/ 650 w 805"/>
                    <a:gd name="T17" fmla="*/ 0 h 777"/>
                    <a:gd name="T18" fmla="*/ 588 w 805"/>
                    <a:gd name="T19" fmla="*/ 32 h 777"/>
                    <a:gd name="T20" fmla="*/ 588 w 805"/>
                    <a:gd name="T21" fmla="*/ 63 h 777"/>
                    <a:gd name="T22" fmla="*/ 495 w 805"/>
                    <a:gd name="T23" fmla="*/ 156 h 777"/>
                    <a:gd name="T24" fmla="*/ 433 w 805"/>
                    <a:gd name="T25" fmla="*/ 124 h 777"/>
                    <a:gd name="T26" fmla="*/ 371 w 805"/>
                    <a:gd name="T27" fmla="*/ 93 h 777"/>
                    <a:gd name="T28" fmla="*/ 309 w 805"/>
                    <a:gd name="T29" fmla="*/ 63 h 777"/>
                    <a:gd name="T30" fmla="*/ 278 w 805"/>
                    <a:gd name="T31" fmla="*/ 32 h 777"/>
                    <a:gd name="T32" fmla="*/ 278 w 805"/>
                    <a:gd name="T33" fmla="*/ 32 h 777"/>
                    <a:gd name="T34" fmla="*/ 247 w 805"/>
                    <a:gd name="T35" fmla="*/ 0 h 777"/>
                    <a:gd name="T36" fmla="*/ 216 w 805"/>
                    <a:gd name="T37" fmla="*/ 0 h 777"/>
                    <a:gd name="T38" fmla="*/ 185 w 805"/>
                    <a:gd name="T39" fmla="*/ 0 h 777"/>
                    <a:gd name="T40" fmla="*/ 154 w 805"/>
                    <a:gd name="T41" fmla="*/ 0 h 777"/>
                    <a:gd name="T42" fmla="*/ 123 w 805"/>
                    <a:gd name="T43" fmla="*/ 0 h 777"/>
                    <a:gd name="T44" fmla="*/ 31 w 805"/>
                    <a:gd name="T45" fmla="*/ 63 h 777"/>
                    <a:gd name="T46" fmla="*/ 31 w 805"/>
                    <a:gd name="T47" fmla="*/ 93 h 777"/>
                    <a:gd name="T48" fmla="*/ 31 w 805"/>
                    <a:gd name="T49" fmla="*/ 124 h 777"/>
                    <a:gd name="T50" fmla="*/ 31 w 805"/>
                    <a:gd name="T51" fmla="*/ 187 h 777"/>
                    <a:gd name="T52" fmla="*/ 31 w 805"/>
                    <a:gd name="T53" fmla="*/ 187 h 777"/>
                    <a:gd name="T54" fmla="*/ 31 w 805"/>
                    <a:gd name="T55" fmla="*/ 248 h 777"/>
                    <a:gd name="T56" fmla="*/ 31 w 805"/>
                    <a:gd name="T57" fmla="*/ 311 h 777"/>
                    <a:gd name="T58" fmla="*/ 31 w 805"/>
                    <a:gd name="T59" fmla="*/ 341 h 777"/>
                    <a:gd name="T60" fmla="*/ 31 w 805"/>
                    <a:gd name="T61" fmla="*/ 372 h 777"/>
                    <a:gd name="T62" fmla="*/ 31 w 805"/>
                    <a:gd name="T63" fmla="*/ 372 h 777"/>
                    <a:gd name="T64" fmla="*/ 0 w 805"/>
                    <a:gd name="T65" fmla="*/ 404 h 777"/>
                    <a:gd name="T66" fmla="*/ 31 w 805"/>
                    <a:gd name="T67" fmla="*/ 465 h 777"/>
                    <a:gd name="T68" fmla="*/ 63 w 805"/>
                    <a:gd name="T69" fmla="*/ 465 h 777"/>
                    <a:gd name="T70" fmla="*/ 123 w 805"/>
                    <a:gd name="T71" fmla="*/ 496 h 777"/>
                    <a:gd name="T72" fmla="*/ 216 w 805"/>
                    <a:gd name="T73" fmla="*/ 558 h 777"/>
                    <a:gd name="T74" fmla="*/ 278 w 805"/>
                    <a:gd name="T75" fmla="*/ 589 h 777"/>
                    <a:gd name="T76" fmla="*/ 278 w 805"/>
                    <a:gd name="T77" fmla="*/ 589 h 777"/>
                    <a:gd name="T78" fmla="*/ 309 w 805"/>
                    <a:gd name="T79" fmla="*/ 558 h 777"/>
                    <a:gd name="T80" fmla="*/ 340 w 805"/>
                    <a:gd name="T81" fmla="*/ 528 h 777"/>
                    <a:gd name="T82" fmla="*/ 743 w 805"/>
                    <a:gd name="T83" fmla="*/ 776 h 777"/>
                    <a:gd name="T84" fmla="*/ 804 w 805"/>
                    <a:gd name="T85" fmla="*/ 682 h 777"/>
                    <a:gd name="T86" fmla="*/ 804 w 805"/>
                    <a:gd name="T87" fmla="*/ 404 h 777"/>
                    <a:gd name="T88" fmla="*/ 804 w 805"/>
                    <a:gd name="T89" fmla="*/ 248 h 777"/>
                    <a:gd name="T90" fmla="*/ 804 w 805"/>
                    <a:gd name="T91" fmla="*/ 187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05" h="777">
                      <a:moveTo>
                        <a:pt x="804" y="187"/>
                      </a:moveTo>
                      <a:lnTo>
                        <a:pt x="804" y="187"/>
                      </a:lnTo>
                      <a:lnTo>
                        <a:pt x="804" y="187"/>
                      </a:lnTo>
                      <a:cubicBezTo>
                        <a:pt x="804" y="187"/>
                        <a:pt x="804" y="187"/>
                        <a:pt x="804" y="156"/>
                      </a:cubicBezTo>
                      <a:cubicBezTo>
                        <a:pt x="804" y="156"/>
                        <a:pt x="804" y="156"/>
                        <a:pt x="804" y="124"/>
                      </a:cubicBezTo>
                      <a:lnTo>
                        <a:pt x="804" y="124"/>
                      </a:lnTo>
                      <a:lnTo>
                        <a:pt x="804" y="93"/>
                      </a:lnTo>
                      <a:lnTo>
                        <a:pt x="804" y="93"/>
                      </a:lnTo>
                      <a:lnTo>
                        <a:pt x="804" y="93"/>
                      </a:lnTo>
                      <a:lnTo>
                        <a:pt x="804" y="93"/>
                      </a:lnTo>
                      <a:cubicBezTo>
                        <a:pt x="804" y="63"/>
                        <a:pt x="804" y="63"/>
                        <a:pt x="804" y="63"/>
                      </a:cubicBezTo>
                      <a:cubicBezTo>
                        <a:pt x="804" y="63"/>
                        <a:pt x="774" y="63"/>
                        <a:pt x="774" y="32"/>
                      </a:cubicBezTo>
                      <a:cubicBezTo>
                        <a:pt x="774" y="32"/>
                        <a:pt x="774" y="32"/>
                        <a:pt x="743" y="32"/>
                      </a:cubicBezTo>
                      <a:lnTo>
                        <a:pt x="743" y="32"/>
                      </a:lnTo>
                      <a:cubicBezTo>
                        <a:pt x="743" y="32"/>
                        <a:pt x="712" y="32"/>
                        <a:pt x="712" y="0"/>
                      </a:cubicBezTo>
                      <a:lnTo>
                        <a:pt x="712" y="0"/>
                      </a:lnTo>
                      <a:lnTo>
                        <a:pt x="681" y="0"/>
                      </a:lnTo>
                      <a:lnTo>
                        <a:pt x="650" y="0"/>
                      </a:lnTo>
                      <a:cubicBezTo>
                        <a:pt x="650" y="0"/>
                        <a:pt x="588" y="0"/>
                        <a:pt x="588" y="32"/>
                      </a:cubicBezTo>
                      <a:lnTo>
                        <a:pt x="588" y="32"/>
                      </a:lnTo>
                      <a:cubicBezTo>
                        <a:pt x="588" y="32"/>
                        <a:pt x="588" y="32"/>
                        <a:pt x="588" y="63"/>
                      </a:cubicBezTo>
                      <a:lnTo>
                        <a:pt x="588" y="63"/>
                      </a:lnTo>
                      <a:cubicBezTo>
                        <a:pt x="588" y="93"/>
                        <a:pt x="557" y="156"/>
                        <a:pt x="526" y="156"/>
                      </a:cubicBezTo>
                      <a:cubicBezTo>
                        <a:pt x="526" y="156"/>
                        <a:pt x="526" y="156"/>
                        <a:pt x="495" y="156"/>
                      </a:cubicBezTo>
                      <a:lnTo>
                        <a:pt x="495" y="156"/>
                      </a:lnTo>
                      <a:cubicBezTo>
                        <a:pt x="495" y="156"/>
                        <a:pt x="464" y="156"/>
                        <a:pt x="433" y="124"/>
                      </a:cubicBezTo>
                      <a:lnTo>
                        <a:pt x="433" y="124"/>
                      </a:lnTo>
                      <a:cubicBezTo>
                        <a:pt x="402" y="93"/>
                        <a:pt x="402" y="93"/>
                        <a:pt x="371" y="93"/>
                      </a:cubicBezTo>
                      <a:lnTo>
                        <a:pt x="371" y="93"/>
                      </a:lnTo>
                      <a:cubicBezTo>
                        <a:pt x="340" y="93"/>
                        <a:pt x="309" y="93"/>
                        <a:pt x="309" y="63"/>
                      </a:cubicBezTo>
                      <a:lnTo>
                        <a:pt x="309" y="63"/>
                      </a:lnTo>
                      <a:lnTo>
                        <a:pt x="278" y="32"/>
                      </a:lnTo>
                      <a:lnTo>
                        <a:pt x="278" y="32"/>
                      </a:lnTo>
                      <a:lnTo>
                        <a:pt x="278" y="32"/>
                      </a:lnTo>
                      <a:lnTo>
                        <a:pt x="247" y="0"/>
                      </a:lnTo>
                      <a:lnTo>
                        <a:pt x="247" y="0"/>
                      </a:lnTo>
                      <a:cubicBezTo>
                        <a:pt x="216" y="0"/>
                        <a:pt x="216" y="0"/>
                        <a:pt x="216" y="0"/>
                      </a:cubicBezTo>
                      <a:lnTo>
                        <a:pt x="216" y="0"/>
                      </a:lnTo>
                      <a:lnTo>
                        <a:pt x="216" y="0"/>
                      </a:lnTo>
                      <a:cubicBezTo>
                        <a:pt x="185" y="0"/>
                        <a:pt x="185" y="0"/>
                        <a:pt x="185" y="0"/>
                      </a:cubicBezTo>
                      <a:lnTo>
                        <a:pt x="185" y="0"/>
                      </a:ln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23" y="0"/>
                        <a:pt x="123" y="0"/>
                        <a:pt x="123" y="0"/>
                      </a:cubicBezTo>
                      <a:lnTo>
                        <a:pt x="123" y="0"/>
                      </a:lnTo>
                      <a:cubicBezTo>
                        <a:pt x="123" y="32"/>
                        <a:pt x="92" y="32"/>
                        <a:pt x="92" y="32"/>
                      </a:cubicBezTo>
                      <a:cubicBezTo>
                        <a:pt x="62" y="32"/>
                        <a:pt x="63" y="63"/>
                        <a:pt x="31" y="63"/>
                      </a:cubicBezTo>
                      <a:cubicBezTo>
                        <a:pt x="31" y="63"/>
                        <a:pt x="31" y="63"/>
                        <a:pt x="31" y="93"/>
                      </a:cubicBezTo>
                      <a:lnTo>
                        <a:pt x="31" y="93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cubicBezTo>
                        <a:pt x="31" y="156"/>
                        <a:pt x="31" y="156"/>
                        <a:pt x="0" y="156"/>
                      </a:cubicBezTo>
                      <a:lnTo>
                        <a:pt x="31" y="187"/>
                      </a:lnTo>
                      <a:lnTo>
                        <a:pt x="31" y="187"/>
                      </a:lnTo>
                      <a:lnTo>
                        <a:pt x="31" y="187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48"/>
                      </a:lnTo>
                      <a:lnTo>
                        <a:pt x="31" y="280"/>
                      </a:lnTo>
                      <a:cubicBezTo>
                        <a:pt x="31" y="311"/>
                        <a:pt x="31" y="311"/>
                        <a:pt x="31" y="311"/>
                      </a:cubicBezTo>
                      <a:lnTo>
                        <a:pt x="31" y="311"/>
                      </a:lnTo>
                      <a:cubicBezTo>
                        <a:pt x="31" y="311"/>
                        <a:pt x="31" y="311"/>
                        <a:pt x="31" y="341"/>
                      </a:cubicBezTo>
                      <a:cubicBezTo>
                        <a:pt x="31" y="341"/>
                        <a:pt x="31" y="341"/>
                        <a:pt x="31" y="372"/>
                      </a:cubicBezTo>
                      <a:lnTo>
                        <a:pt x="31" y="372"/>
                      </a:lnTo>
                      <a:lnTo>
                        <a:pt x="31" y="372"/>
                      </a:lnTo>
                      <a:lnTo>
                        <a:pt x="31" y="372"/>
                      </a:lnTo>
                      <a:lnTo>
                        <a:pt x="31" y="372"/>
                      </a:lnTo>
                      <a:cubicBezTo>
                        <a:pt x="31" y="372"/>
                        <a:pt x="31" y="404"/>
                        <a:pt x="0" y="404"/>
                      </a:cubicBezTo>
                      <a:cubicBezTo>
                        <a:pt x="31" y="404"/>
                        <a:pt x="31" y="404"/>
                        <a:pt x="31" y="435"/>
                      </a:cubicBezTo>
                      <a:cubicBezTo>
                        <a:pt x="31" y="435"/>
                        <a:pt x="31" y="435"/>
                        <a:pt x="31" y="465"/>
                      </a:cubicBezTo>
                      <a:lnTo>
                        <a:pt x="31" y="465"/>
                      </a:lnTo>
                      <a:lnTo>
                        <a:pt x="63" y="465"/>
                      </a:lnTo>
                      <a:cubicBezTo>
                        <a:pt x="63" y="465"/>
                        <a:pt x="92" y="496"/>
                        <a:pt x="123" y="496"/>
                      </a:cubicBezTo>
                      <a:lnTo>
                        <a:pt x="123" y="496"/>
                      </a:lnTo>
                      <a:cubicBezTo>
                        <a:pt x="123" y="496"/>
                        <a:pt x="123" y="528"/>
                        <a:pt x="154" y="558"/>
                      </a:cubicBezTo>
                      <a:cubicBezTo>
                        <a:pt x="185" y="558"/>
                        <a:pt x="185" y="558"/>
                        <a:pt x="216" y="558"/>
                      </a:cubicBezTo>
                      <a:lnTo>
                        <a:pt x="247" y="589"/>
                      </a:lnTo>
                      <a:cubicBezTo>
                        <a:pt x="247" y="589"/>
                        <a:pt x="247" y="589"/>
                        <a:pt x="278" y="589"/>
                      </a:cubicBezTo>
                      <a:lnTo>
                        <a:pt x="278" y="589"/>
                      </a:lnTo>
                      <a:lnTo>
                        <a:pt x="278" y="589"/>
                      </a:lnTo>
                      <a:lnTo>
                        <a:pt x="278" y="589"/>
                      </a:lnTo>
                      <a:cubicBezTo>
                        <a:pt x="278" y="558"/>
                        <a:pt x="278" y="558"/>
                        <a:pt x="309" y="558"/>
                      </a:cubicBezTo>
                      <a:lnTo>
                        <a:pt x="340" y="558"/>
                      </a:lnTo>
                      <a:cubicBezTo>
                        <a:pt x="340" y="528"/>
                        <a:pt x="340" y="528"/>
                        <a:pt x="340" y="528"/>
                      </a:cubicBezTo>
                      <a:cubicBezTo>
                        <a:pt x="743" y="776"/>
                        <a:pt x="743" y="776"/>
                        <a:pt x="743" y="776"/>
                      </a:cubicBezTo>
                      <a:lnTo>
                        <a:pt x="743" y="776"/>
                      </a:lnTo>
                      <a:cubicBezTo>
                        <a:pt x="804" y="776"/>
                        <a:pt x="804" y="776"/>
                        <a:pt x="804" y="776"/>
                      </a:cubicBezTo>
                      <a:cubicBezTo>
                        <a:pt x="804" y="744"/>
                        <a:pt x="804" y="713"/>
                        <a:pt x="804" y="682"/>
                      </a:cubicBezTo>
                      <a:lnTo>
                        <a:pt x="804" y="682"/>
                      </a:lnTo>
                      <a:cubicBezTo>
                        <a:pt x="804" y="589"/>
                        <a:pt x="804" y="496"/>
                        <a:pt x="804" y="404"/>
                      </a:cubicBezTo>
                      <a:cubicBezTo>
                        <a:pt x="804" y="311"/>
                        <a:pt x="804" y="280"/>
                        <a:pt x="804" y="248"/>
                      </a:cubicBezTo>
                      <a:lnTo>
                        <a:pt x="804" y="248"/>
                      </a:lnTo>
                      <a:cubicBezTo>
                        <a:pt x="804" y="217"/>
                        <a:pt x="804" y="217"/>
                        <a:pt x="804" y="217"/>
                      </a:cubicBezTo>
                      <a:lnTo>
                        <a:pt x="804" y="187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56" name="Freeform 31"/>
                <p:cNvSpPr>
                  <a:spLocks noChangeArrowheads="1"/>
                </p:cNvSpPr>
                <p:nvPr/>
              </p:nvSpPr>
              <p:spPr bwMode="auto">
                <a:xfrm>
                  <a:off x="4114800" y="2138363"/>
                  <a:ext cx="301625" cy="423862"/>
                </a:xfrm>
                <a:custGeom>
                  <a:avLst/>
                  <a:gdLst>
                    <a:gd name="T0" fmla="*/ 651 w 838"/>
                    <a:gd name="T1" fmla="*/ 1083 h 1177"/>
                    <a:gd name="T2" fmla="*/ 651 w 838"/>
                    <a:gd name="T3" fmla="*/ 1083 h 1177"/>
                    <a:gd name="T4" fmla="*/ 682 w 838"/>
                    <a:gd name="T5" fmla="*/ 1083 h 1177"/>
                    <a:gd name="T6" fmla="*/ 651 w 838"/>
                    <a:gd name="T7" fmla="*/ 1052 h 1177"/>
                    <a:gd name="T8" fmla="*/ 651 w 838"/>
                    <a:gd name="T9" fmla="*/ 1021 h 1177"/>
                    <a:gd name="T10" fmla="*/ 620 w 838"/>
                    <a:gd name="T11" fmla="*/ 959 h 1177"/>
                    <a:gd name="T12" fmla="*/ 589 w 838"/>
                    <a:gd name="T13" fmla="*/ 959 h 1177"/>
                    <a:gd name="T14" fmla="*/ 558 w 838"/>
                    <a:gd name="T15" fmla="*/ 928 h 1177"/>
                    <a:gd name="T16" fmla="*/ 558 w 838"/>
                    <a:gd name="T17" fmla="*/ 867 h 1177"/>
                    <a:gd name="T18" fmla="*/ 589 w 838"/>
                    <a:gd name="T19" fmla="*/ 835 h 1177"/>
                    <a:gd name="T20" fmla="*/ 620 w 838"/>
                    <a:gd name="T21" fmla="*/ 835 h 1177"/>
                    <a:gd name="T22" fmla="*/ 620 w 838"/>
                    <a:gd name="T23" fmla="*/ 773 h 1177"/>
                    <a:gd name="T24" fmla="*/ 620 w 838"/>
                    <a:gd name="T25" fmla="*/ 743 h 1177"/>
                    <a:gd name="T26" fmla="*/ 651 w 838"/>
                    <a:gd name="T27" fmla="*/ 711 h 1177"/>
                    <a:gd name="T28" fmla="*/ 682 w 838"/>
                    <a:gd name="T29" fmla="*/ 619 h 1177"/>
                    <a:gd name="T30" fmla="*/ 713 w 838"/>
                    <a:gd name="T31" fmla="*/ 587 h 1177"/>
                    <a:gd name="T32" fmla="*/ 744 w 838"/>
                    <a:gd name="T33" fmla="*/ 495 h 1177"/>
                    <a:gd name="T34" fmla="*/ 744 w 838"/>
                    <a:gd name="T35" fmla="*/ 402 h 1177"/>
                    <a:gd name="T36" fmla="*/ 775 w 838"/>
                    <a:gd name="T37" fmla="*/ 372 h 1177"/>
                    <a:gd name="T38" fmla="*/ 775 w 838"/>
                    <a:gd name="T39" fmla="*/ 340 h 1177"/>
                    <a:gd name="T40" fmla="*/ 837 w 838"/>
                    <a:gd name="T41" fmla="*/ 278 h 1177"/>
                    <a:gd name="T42" fmla="*/ 775 w 838"/>
                    <a:gd name="T43" fmla="*/ 124 h 1177"/>
                    <a:gd name="T44" fmla="*/ 775 w 838"/>
                    <a:gd name="T45" fmla="*/ 61 h 1177"/>
                    <a:gd name="T46" fmla="*/ 775 w 838"/>
                    <a:gd name="T47" fmla="*/ 30 h 1177"/>
                    <a:gd name="T48" fmla="*/ 713 w 838"/>
                    <a:gd name="T49" fmla="*/ 0 h 1177"/>
                    <a:gd name="T50" fmla="*/ 682 w 838"/>
                    <a:gd name="T51" fmla="*/ 0 h 1177"/>
                    <a:gd name="T52" fmla="*/ 651 w 838"/>
                    <a:gd name="T53" fmla="*/ 30 h 1177"/>
                    <a:gd name="T54" fmla="*/ 651 w 838"/>
                    <a:gd name="T55" fmla="*/ 61 h 1177"/>
                    <a:gd name="T56" fmla="*/ 620 w 838"/>
                    <a:gd name="T57" fmla="*/ 61 h 1177"/>
                    <a:gd name="T58" fmla="*/ 589 w 838"/>
                    <a:gd name="T59" fmla="*/ 61 h 1177"/>
                    <a:gd name="T60" fmla="*/ 496 w 838"/>
                    <a:gd name="T61" fmla="*/ 61 h 1177"/>
                    <a:gd name="T62" fmla="*/ 155 w 838"/>
                    <a:gd name="T63" fmla="*/ 185 h 1177"/>
                    <a:gd name="T64" fmla="*/ 31 w 838"/>
                    <a:gd name="T65" fmla="*/ 433 h 1177"/>
                    <a:gd name="T66" fmla="*/ 0 w 838"/>
                    <a:gd name="T67" fmla="*/ 525 h 1177"/>
                    <a:gd name="T68" fmla="*/ 0 w 838"/>
                    <a:gd name="T69" fmla="*/ 525 h 1177"/>
                    <a:gd name="T70" fmla="*/ 0 w 838"/>
                    <a:gd name="T71" fmla="*/ 556 h 1177"/>
                    <a:gd name="T72" fmla="*/ 0 w 838"/>
                    <a:gd name="T73" fmla="*/ 619 h 1177"/>
                    <a:gd name="T74" fmla="*/ 31 w 838"/>
                    <a:gd name="T75" fmla="*/ 649 h 1177"/>
                    <a:gd name="T76" fmla="*/ 31 w 838"/>
                    <a:gd name="T77" fmla="*/ 649 h 1177"/>
                    <a:gd name="T78" fmla="*/ 31 w 838"/>
                    <a:gd name="T79" fmla="*/ 680 h 1177"/>
                    <a:gd name="T80" fmla="*/ 62 w 838"/>
                    <a:gd name="T81" fmla="*/ 743 h 1177"/>
                    <a:gd name="T82" fmla="*/ 92 w 838"/>
                    <a:gd name="T83" fmla="*/ 804 h 1177"/>
                    <a:gd name="T84" fmla="*/ 62 w 838"/>
                    <a:gd name="T85" fmla="*/ 835 h 1177"/>
                    <a:gd name="T86" fmla="*/ 92 w 838"/>
                    <a:gd name="T87" fmla="*/ 867 h 1177"/>
                    <a:gd name="T88" fmla="*/ 124 w 838"/>
                    <a:gd name="T89" fmla="*/ 897 h 1177"/>
                    <a:gd name="T90" fmla="*/ 155 w 838"/>
                    <a:gd name="T91" fmla="*/ 928 h 1177"/>
                    <a:gd name="T92" fmla="*/ 186 w 838"/>
                    <a:gd name="T93" fmla="*/ 928 h 1177"/>
                    <a:gd name="T94" fmla="*/ 217 w 838"/>
                    <a:gd name="T95" fmla="*/ 959 h 1177"/>
                    <a:gd name="T96" fmla="*/ 248 w 838"/>
                    <a:gd name="T97" fmla="*/ 1021 h 1177"/>
                    <a:gd name="T98" fmla="*/ 279 w 838"/>
                    <a:gd name="T99" fmla="*/ 1021 h 1177"/>
                    <a:gd name="T100" fmla="*/ 279 w 838"/>
                    <a:gd name="T101" fmla="*/ 1083 h 1177"/>
                    <a:gd name="T102" fmla="*/ 279 w 838"/>
                    <a:gd name="T103" fmla="*/ 1083 h 1177"/>
                    <a:gd name="T104" fmla="*/ 310 w 838"/>
                    <a:gd name="T105" fmla="*/ 1114 h 1177"/>
                    <a:gd name="T106" fmla="*/ 403 w 838"/>
                    <a:gd name="T107" fmla="*/ 1083 h 1177"/>
                    <a:gd name="T108" fmla="*/ 465 w 838"/>
                    <a:gd name="T109" fmla="*/ 1176 h 1177"/>
                    <a:gd name="T110" fmla="*/ 465 w 838"/>
                    <a:gd name="T111" fmla="*/ 1145 h 1177"/>
                    <a:gd name="T112" fmla="*/ 527 w 838"/>
                    <a:gd name="T113" fmla="*/ 1145 h 1177"/>
                    <a:gd name="T114" fmla="*/ 589 w 838"/>
                    <a:gd name="T115" fmla="*/ 1145 h 1177"/>
                    <a:gd name="T116" fmla="*/ 589 w 838"/>
                    <a:gd name="T117" fmla="*/ 1145 h 1177"/>
                    <a:gd name="T118" fmla="*/ 620 w 838"/>
                    <a:gd name="T119" fmla="*/ 1114 h 1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38" h="1177">
                      <a:moveTo>
                        <a:pt x="651" y="1083"/>
                      </a:moveTo>
                      <a:lnTo>
                        <a:pt x="651" y="1083"/>
                      </a:lnTo>
                      <a:lnTo>
                        <a:pt x="651" y="1083"/>
                      </a:lnTo>
                      <a:lnTo>
                        <a:pt x="651" y="1083"/>
                      </a:lnTo>
                      <a:lnTo>
                        <a:pt x="651" y="1083"/>
                      </a:lnTo>
                      <a:lnTo>
                        <a:pt x="651" y="1083"/>
                      </a:lnTo>
                      <a:cubicBezTo>
                        <a:pt x="682" y="1083"/>
                        <a:pt x="682" y="1083"/>
                        <a:pt x="682" y="1083"/>
                      </a:cubicBezTo>
                      <a:lnTo>
                        <a:pt x="682" y="1083"/>
                      </a:lnTo>
                      <a:lnTo>
                        <a:pt x="682" y="1083"/>
                      </a:lnTo>
                      <a:cubicBezTo>
                        <a:pt x="682" y="1083"/>
                        <a:pt x="682" y="1083"/>
                        <a:pt x="682" y="1052"/>
                      </a:cubicBezTo>
                      <a:cubicBezTo>
                        <a:pt x="682" y="1052"/>
                        <a:pt x="682" y="1052"/>
                        <a:pt x="651" y="1052"/>
                      </a:cubicBezTo>
                      <a:lnTo>
                        <a:pt x="651" y="1052"/>
                      </a:lnTo>
                      <a:lnTo>
                        <a:pt x="651" y="1052"/>
                      </a:lnTo>
                      <a:lnTo>
                        <a:pt x="651" y="1021"/>
                      </a:lnTo>
                      <a:lnTo>
                        <a:pt x="651" y="1021"/>
                      </a:lnTo>
                      <a:cubicBezTo>
                        <a:pt x="651" y="1021"/>
                        <a:pt x="651" y="1021"/>
                        <a:pt x="651" y="991"/>
                      </a:cubicBezTo>
                      <a:lnTo>
                        <a:pt x="620" y="991"/>
                      </a:lnTo>
                      <a:lnTo>
                        <a:pt x="620" y="959"/>
                      </a:lnTo>
                      <a:cubicBezTo>
                        <a:pt x="589" y="959"/>
                        <a:pt x="589" y="959"/>
                        <a:pt x="589" y="959"/>
                      </a:cubicBezTo>
                      <a:lnTo>
                        <a:pt x="589" y="959"/>
                      </a:lnTo>
                      <a:lnTo>
                        <a:pt x="589" y="959"/>
                      </a:lnTo>
                      <a:cubicBezTo>
                        <a:pt x="558" y="959"/>
                        <a:pt x="558" y="959"/>
                        <a:pt x="558" y="928"/>
                      </a:cubicBezTo>
                      <a:lnTo>
                        <a:pt x="558" y="928"/>
                      </a:lnTo>
                      <a:lnTo>
                        <a:pt x="558" y="928"/>
                      </a:lnTo>
                      <a:lnTo>
                        <a:pt x="558" y="928"/>
                      </a:lnTo>
                      <a:cubicBezTo>
                        <a:pt x="558" y="897"/>
                        <a:pt x="558" y="897"/>
                        <a:pt x="558" y="897"/>
                      </a:cubicBezTo>
                      <a:cubicBezTo>
                        <a:pt x="558" y="867"/>
                        <a:pt x="558" y="867"/>
                        <a:pt x="558" y="867"/>
                      </a:cubicBezTo>
                      <a:lnTo>
                        <a:pt x="558" y="867"/>
                      </a:lnTo>
                      <a:cubicBezTo>
                        <a:pt x="558" y="867"/>
                        <a:pt x="558" y="835"/>
                        <a:pt x="589" y="835"/>
                      </a:cubicBezTo>
                      <a:lnTo>
                        <a:pt x="589" y="835"/>
                      </a:lnTo>
                      <a:cubicBezTo>
                        <a:pt x="589" y="835"/>
                        <a:pt x="589" y="867"/>
                        <a:pt x="620" y="867"/>
                      </a:cubicBezTo>
                      <a:cubicBezTo>
                        <a:pt x="620" y="835"/>
                        <a:pt x="620" y="835"/>
                        <a:pt x="620" y="835"/>
                      </a:cubicBezTo>
                      <a:lnTo>
                        <a:pt x="620" y="835"/>
                      </a:lnTo>
                      <a:cubicBezTo>
                        <a:pt x="620" y="835"/>
                        <a:pt x="620" y="835"/>
                        <a:pt x="620" y="804"/>
                      </a:cubicBezTo>
                      <a:lnTo>
                        <a:pt x="620" y="804"/>
                      </a:lnTo>
                      <a:lnTo>
                        <a:pt x="620" y="773"/>
                      </a:lnTo>
                      <a:lnTo>
                        <a:pt x="620" y="773"/>
                      </a:lnTo>
                      <a:lnTo>
                        <a:pt x="620" y="743"/>
                      </a:lnTo>
                      <a:lnTo>
                        <a:pt x="620" y="743"/>
                      </a:lnTo>
                      <a:cubicBezTo>
                        <a:pt x="620" y="743"/>
                        <a:pt x="620" y="711"/>
                        <a:pt x="651" y="711"/>
                      </a:cubicBezTo>
                      <a:lnTo>
                        <a:pt x="651" y="711"/>
                      </a:lnTo>
                      <a:lnTo>
                        <a:pt x="651" y="711"/>
                      </a:lnTo>
                      <a:cubicBezTo>
                        <a:pt x="651" y="680"/>
                        <a:pt x="651" y="680"/>
                        <a:pt x="651" y="649"/>
                      </a:cubicBezTo>
                      <a:lnTo>
                        <a:pt x="651" y="649"/>
                      </a:lnTo>
                      <a:lnTo>
                        <a:pt x="682" y="619"/>
                      </a:lnTo>
                      <a:cubicBezTo>
                        <a:pt x="682" y="619"/>
                        <a:pt x="682" y="619"/>
                        <a:pt x="713" y="587"/>
                      </a:cubicBezTo>
                      <a:lnTo>
                        <a:pt x="713" y="587"/>
                      </a:lnTo>
                      <a:lnTo>
                        <a:pt x="713" y="587"/>
                      </a:lnTo>
                      <a:lnTo>
                        <a:pt x="713" y="556"/>
                      </a:lnTo>
                      <a:cubicBezTo>
                        <a:pt x="713" y="556"/>
                        <a:pt x="744" y="556"/>
                        <a:pt x="744" y="525"/>
                      </a:cubicBezTo>
                      <a:cubicBezTo>
                        <a:pt x="744" y="525"/>
                        <a:pt x="744" y="525"/>
                        <a:pt x="744" y="495"/>
                      </a:cubicBezTo>
                      <a:lnTo>
                        <a:pt x="744" y="463"/>
                      </a:lnTo>
                      <a:cubicBezTo>
                        <a:pt x="744" y="433"/>
                        <a:pt x="744" y="433"/>
                        <a:pt x="744" y="402"/>
                      </a:cubicBezTo>
                      <a:lnTo>
                        <a:pt x="744" y="402"/>
                      </a:lnTo>
                      <a:lnTo>
                        <a:pt x="744" y="402"/>
                      </a:lnTo>
                      <a:cubicBezTo>
                        <a:pt x="775" y="402"/>
                        <a:pt x="775" y="402"/>
                        <a:pt x="775" y="372"/>
                      </a:cubicBezTo>
                      <a:lnTo>
                        <a:pt x="775" y="372"/>
                      </a:lnTo>
                      <a:lnTo>
                        <a:pt x="775" y="372"/>
                      </a:lnTo>
                      <a:cubicBezTo>
                        <a:pt x="775" y="372"/>
                        <a:pt x="775" y="372"/>
                        <a:pt x="775" y="340"/>
                      </a:cubicBezTo>
                      <a:lnTo>
                        <a:pt x="775" y="340"/>
                      </a:lnTo>
                      <a:cubicBezTo>
                        <a:pt x="775" y="309"/>
                        <a:pt x="775" y="309"/>
                        <a:pt x="806" y="309"/>
                      </a:cubicBezTo>
                      <a:cubicBezTo>
                        <a:pt x="806" y="278"/>
                        <a:pt x="837" y="278"/>
                        <a:pt x="837" y="278"/>
                      </a:cubicBezTo>
                      <a:lnTo>
                        <a:pt x="837" y="278"/>
                      </a:lnTo>
                      <a:lnTo>
                        <a:pt x="837" y="278"/>
                      </a:lnTo>
                      <a:lnTo>
                        <a:pt x="806" y="248"/>
                      </a:lnTo>
                      <a:cubicBezTo>
                        <a:pt x="806" y="216"/>
                        <a:pt x="775" y="154"/>
                        <a:pt x="775" y="124"/>
                      </a:cubicBezTo>
                      <a:lnTo>
                        <a:pt x="775" y="92"/>
                      </a:lnTo>
                      <a:lnTo>
                        <a:pt x="775" y="92"/>
                      </a:lnTo>
                      <a:cubicBezTo>
                        <a:pt x="775" y="92"/>
                        <a:pt x="775" y="92"/>
                        <a:pt x="775" y="61"/>
                      </a:cubicBezTo>
                      <a:lnTo>
                        <a:pt x="775" y="61"/>
                      </a:lnTo>
                      <a:cubicBezTo>
                        <a:pt x="775" y="30"/>
                        <a:pt x="775" y="30"/>
                        <a:pt x="775" y="30"/>
                      </a:cubicBezTo>
                      <a:lnTo>
                        <a:pt x="775" y="30"/>
                      </a:lnTo>
                      <a:lnTo>
                        <a:pt x="744" y="30"/>
                      </a:lnTo>
                      <a:lnTo>
                        <a:pt x="744" y="30"/>
                      </a:lnTo>
                      <a:cubicBezTo>
                        <a:pt x="744" y="0"/>
                        <a:pt x="713" y="0"/>
                        <a:pt x="713" y="0"/>
                      </a:cubicBezTo>
                      <a:cubicBezTo>
                        <a:pt x="713" y="0"/>
                        <a:pt x="713" y="0"/>
                        <a:pt x="682" y="0"/>
                      </a:cubicBezTo>
                      <a:lnTo>
                        <a:pt x="682" y="0"/>
                      </a:lnTo>
                      <a:lnTo>
                        <a:pt x="682" y="0"/>
                      </a:lnTo>
                      <a:lnTo>
                        <a:pt x="682" y="0"/>
                      </a:lnTo>
                      <a:cubicBezTo>
                        <a:pt x="682" y="0"/>
                        <a:pt x="682" y="30"/>
                        <a:pt x="651" y="30"/>
                      </a:cubicBezTo>
                      <a:lnTo>
                        <a:pt x="651" y="30"/>
                      </a:lnTo>
                      <a:lnTo>
                        <a:pt x="651" y="30"/>
                      </a:lnTo>
                      <a:lnTo>
                        <a:pt x="651" y="30"/>
                      </a:lnTo>
                      <a:lnTo>
                        <a:pt x="651" y="61"/>
                      </a:lnTo>
                      <a:cubicBezTo>
                        <a:pt x="620" y="61"/>
                        <a:pt x="620" y="61"/>
                        <a:pt x="620" y="61"/>
                      </a:cubicBezTo>
                      <a:lnTo>
                        <a:pt x="620" y="61"/>
                      </a:lnTo>
                      <a:lnTo>
                        <a:pt x="620" y="61"/>
                      </a:lnTo>
                      <a:lnTo>
                        <a:pt x="620" y="61"/>
                      </a:lnTo>
                      <a:cubicBezTo>
                        <a:pt x="589" y="61"/>
                        <a:pt x="589" y="61"/>
                        <a:pt x="589" y="61"/>
                      </a:cubicBezTo>
                      <a:lnTo>
                        <a:pt x="589" y="61"/>
                      </a:lnTo>
                      <a:lnTo>
                        <a:pt x="589" y="61"/>
                      </a:lnTo>
                      <a:cubicBezTo>
                        <a:pt x="496" y="61"/>
                        <a:pt x="496" y="61"/>
                        <a:pt x="496" y="61"/>
                      </a:cubicBezTo>
                      <a:lnTo>
                        <a:pt x="496" y="61"/>
                      </a:lnTo>
                      <a:cubicBezTo>
                        <a:pt x="155" y="61"/>
                        <a:pt x="155" y="61"/>
                        <a:pt x="155" y="61"/>
                      </a:cubicBezTo>
                      <a:cubicBezTo>
                        <a:pt x="155" y="61"/>
                        <a:pt x="155" y="92"/>
                        <a:pt x="155" y="124"/>
                      </a:cubicBezTo>
                      <a:cubicBezTo>
                        <a:pt x="155" y="185"/>
                        <a:pt x="155" y="185"/>
                        <a:pt x="155" y="185"/>
                      </a:cubicBezTo>
                      <a:cubicBezTo>
                        <a:pt x="92" y="185"/>
                        <a:pt x="92" y="185"/>
                        <a:pt x="92" y="185"/>
                      </a:cubicBezTo>
                      <a:cubicBezTo>
                        <a:pt x="92" y="433"/>
                        <a:pt x="92" y="433"/>
                        <a:pt x="92" y="433"/>
                      </a:cubicBezTo>
                      <a:cubicBezTo>
                        <a:pt x="31" y="433"/>
                        <a:pt x="31" y="433"/>
                        <a:pt x="31" y="433"/>
                      </a:cubicBezTo>
                      <a:cubicBezTo>
                        <a:pt x="31" y="463"/>
                        <a:pt x="31" y="463"/>
                        <a:pt x="31" y="463"/>
                      </a:cubicBezTo>
                      <a:cubicBezTo>
                        <a:pt x="31" y="463"/>
                        <a:pt x="31" y="463"/>
                        <a:pt x="31" y="495"/>
                      </a:cubicBezTo>
                      <a:cubicBezTo>
                        <a:pt x="31" y="495"/>
                        <a:pt x="31" y="495"/>
                        <a:pt x="0" y="525"/>
                      </a:cubicBezTo>
                      <a:lnTo>
                        <a:pt x="0" y="525"/>
                      </a:lnTo>
                      <a:lnTo>
                        <a:pt x="0" y="525"/>
                      </a:lnTo>
                      <a:lnTo>
                        <a:pt x="0" y="525"/>
                      </a:lnTo>
                      <a:lnTo>
                        <a:pt x="0" y="556"/>
                      </a:lnTo>
                      <a:lnTo>
                        <a:pt x="0" y="556"/>
                      </a:lnTo>
                      <a:lnTo>
                        <a:pt x="0" y="556"/>
                      </a:lnTo>
                      <a:lnTo>
                        <a:pt x="0" y="556"/>
                      </a:lnTo>
                      <a:cubicBezTo>
                        <a:pt x="0" y="587"/>
                        <a:pt x="0" y="587"/>
                        <a:pt x="0" y="587"/>
                      </a:cubicBezTo>
                      <a:lnTo>
                        <a:pt x="0" y="619"/>
                      </a:lnTo>
                      <a:lnTo>
                        <a:pt x="0" y="619"/>
                      </a:lnTo>
                      <a:cubicBezTo>
                        <a:pt x="0" y="619"/>
                        <a:pt x="31" y="619"/>
                        <a:pt x="31" y="649"/>
                      </a:cubicBezTo>
                      <a:lnTo>
                        <a:pt x="31" y="649"/>
                      </a:lnTo>
                      <a:lnTo>
                        <a:pt x="31" y="649"/>
                      </a:lnTo>
                      <a:lnTo>
                        <a:pt x="31" y="649"/>
                      </a:lnTo>
                      <a:lnTo>
                        <a:pt x="31" y="649"/>
                      </a:lnTo>
                      <a:lnTo>
                        <a:pt x="31" y="680"/>
                      </a:lnTo>
                      <a:lnTo>
                        <a:pt x="31" y="680"/>
                      </a:lnTo>
                      <a:lnTo>
                        <a:pt x="31" y="680"/>
                      </a:lnTo>
                      <a:lnTo>
                        <a:pt x="31" y="711"/>
                      </a:lnTo>
                      <a:lnTo>
                        <a:pt x="31" y="711"/>
                      </a:lnTo>
                      <a:cubicBezTo>
                        <a:pt x="31" y="711"/>
                        <a:pt x="62" y="711"/>
                        <a:pt x="62" y="743"/>
                      </a:cubicBezTo>
                      <a:lnTo>
                        <a:pt x="62" y="743"/>
                      </a:lnTo>
                      <a:lnTo>
                        <a:pt x="62" y="743"/>
                      </a:lnTo>
                      <a:cubicBezTo>
                        <a:pt x="62" y="773"/>
                        <a:pt x="92" y="773"/>
                        <a:pt x="92" y="804"/>
                      </a:cubicBezTo>
                      <a:lnTo>
                        <a:pt x="92" y="804"/>
                      </a:lnTo>
                      <a:cubicBezTo>
                        <a:pt x="62" y="804"/>
                        <a:pt x="62" y="835"/>
                        <a:pt x="62" y="835"/>
                      </a:cubicBezTo>
                      <a:lnTo>
                        <a:pt x="62" y="835"/>
                      </a:lnTo>
                      <a:cubicBezTo>
                        <a:pt x="92" y="835"/>
                        <a:pt x="92" y="835"/>
                        <a:pt x="92" y="835"/>
                      </a:cubicBezTo>
                      <a:lnTo>
                        <a:pt x="92" y="835"/>
                      </a:lnTo>
                      <a:lnTo>
                        <a:pt x="92" y="867"/>
                      </a:lnTo>
                      <a:cubicBezTo>
                        <a:pt x="124" y="867"/>
                        <a:pt x="124" y="867"/>
                        <a:pt x="124" y="867"/>
                      </a:cubicBezTo>
                      <a:lnTo>
                        <a:pt x="124" y="897"/>
                      </a:lnTo>
                      <a:lnTo>
                        <a:pt x="124" y="897"/>
                      </a:lnTo>
                      <a:cubicBezTo>
                        <a:pt x="124" y="897"/>
                        <a:pt x="124" y="897"/>
                        <a:pt x="155" y="897"/>
                      </a:cubicBezTo>
                      <a:lnTo>
                        <a:pt x="155" y="897"/>
                      </a:lnTo>
                      <a:cubicBezTo>
                        <a:pt x="155" y="897"/>
                        <a:pt x="155" y="897"/>
                        <a:pt x="155" y="928"/>
                      </a:cubicBezTo>
                      <a:lnTo>
                        <a:pt x="186" y="928"/>
                      </a:lnTo>
                      <a:lnTo>
                        <a:pt x="186" y="928"/>
                      </a:lnTo>
                      <a:lnTo>
                        <a:pt x="186" y="928"/>
                      </a:lnTo>
                      <a:lnTo>
                        <a:pt x="186" y="928"/>
                      </a:lnTo>
                      <a:lnTo>
                        <a:pt x="186" y="928"/>
                      </a:lnTo>
                      <a:cubicBezTo>
                        <a:pt x="217" y="959"/>
                        <a:pt x="217" y="959"/>
                        <a:pt x="217" y="959"/>
                      </a:cubicBezTo>
                      <a:cubicBezTo>
                        <a:pt x="217" y="991"/>
                        <a:pt x="248" y="991"/>
                        <a:pt x="248" y="1021"/>
                      </a:cubicBezTo>
                      <a:lnTo>
                        <a:pt x="248" y="1021"/>
                      </a:lnTo>
                      <a:lnTo>
                        <a:pt x="248" y="1021"/>
                      </a:lnTo>
                      <a:lnTo>
                        <a:pt x="248" y="1021"/>
                      </a:lnTo>
                      <a:lnTo>
                        <a:pt x="248" y="1021"/>
                      </a:lnTo>
                      <a:cubicBezTo>
                        <a:pt x="279" y="1021"/>
                        <a:pt x="279" y="1021"/>
                        <a:pt x="279" y="1021"/>
                      </a:cubicBezTo>
                      <a:cubicBezTo>
                        <a:pt x="279" y="1052"/>
                        <a:pt x="279" y="1052"/>
                        <a:pt x="279" y="1052"/>
                      </a:cubicBezTo>
                      <a:lnTo>
                        <a:pt x="279" y="1052"/>
                      </a:lnTo>
                      <a:cubicBezTo>
                        <a:pt x="279" y="1083"/>
                        <a:pt x="279" y="1083"/>
                        <a:pt x="279" y="1083"/>
                      </a:cubicBezTo>
                      <a:lnTo>
                        <a:pt x="279" y="1083"/>
                      </a:lnTo>
                      <a:lnTo>
                        <a:pt x="279" y="1083"/>
                      </a:lnTo>
                      <a:lnTo>
                        <a:pt x="279" y="1083"/>
                      </a:lnTo>
                      <a:lnTo>
                        <a:pt x="279" y="1083"/>
                      </a:lnTo>
                      <a:cubicBezTo>
                        <a:pt x="279" y="1083"/>
                        <a:pt x="279" y="1083"/>
                        <a:pt x="279" y="1114"/>
                      </a:cubicBezTo>
                      <a:cubicBezTo>
                        <a:pt x="310" y="1114"/>
                        <a:pt x="310" y="1114"/>
                        <a:pt x="310" y="1114"/>
                      </a:cubicBezTo>
                      <a:cubicBezTo>
                        <a:pt x="341" y="1114"/>
                        <a:pt x="341" y="1114"/>
                        <a:pt x="341" y="1114"/>
                      </a:cubicBezTo>
                      <a:cubicBezTo>
                        <a:pt x="372" y="1114"/>
                        <a:pt x="372" y="1114"/>
                        <a:pt x="372" y="1114"/>
                      </a:cubicBezTo>
                      <a:cubicBezTo>
                        <a:pt x="403" y="1083"/>
                        <a:pt x="403" y="1083"/>
                        <a:pt x="403" y="1083"/>
                      </a:cubicBezTo>
                      <a:cubicBezTo>
                        <a:pt x="403" y="1114"/>
                        <a:pt x="403" y="1114"/>
                        <a:pt x="403" y="1114"/>
                      </a:cubicBezTo>
                      <a:lnTo>
                        <a:pt x="434" y="1145"/>
                      </a:lnTo>
                      <a:cubicBezTo>
                        <a:pt x="434" y="1145"/>
                        <a:pt x="434" y="1145"/>
                        <a:pt x="465" y="1176"/>
                      </a:cubicBezTo>
                      <a:cubicBezTo>
                        <a:pt x="465" y="1176"/>
                        <a:pt x="465" y="1176"/>
                        <a:pt x="465" y="1145"/>
                      </a:cubicBezTo>
                      <a:lnTo>
                        <a:pt x="465" y="1145"/>
                      </a:lnTo>
                      <a:lnTo>
                        <a:pt x="465" y="1145"/>
                      </a:lnTo>
                      <a:lnTo>
                        <a:pt x="465" y="1145"/>
                      </a:lnTo>
                      <a:cubicBezTo>
                        <a:pt x="496" y="1145"/>
                        <a:pt x="496" y="1145"/>
                        <a:pt x="496" y="1145"/>
                      </a:cubicBezTo>
                      <a:lnTo>
                        <a:pt x="527" y="1145"/>
                      </a:lnTo>
                      <a:lnTo>
                        <a:pt x="558" y="1145"/>
                      </a:lnTo>
                      <a:lnTo>
                        <a:pt x="558" y="1145"/>
                      </a:lnTo>
                      <a:cubicBezTo>
                        <a:pt x="589" y="1145"/>
                        <a:pt x="589" y="1145"/>
                        <a:pt x="589" y="1145"/>
                      </a:cubicBezTo>
                      <a:lnTo>
                        <a:pt x="589" y="1145"/>
                      </a:lnTo>
                      <a:lnTo>
                        <a:pt x="589" y="1145"/>
                      </a:lnTo>
                      <a:lnTo>
                        <a:pt x="589" y="1145"/>
                      </a:lnTo>
                      <a:cubicBezTo>
                        <a:pt x="620" y="1145"/>
                        <a:pt x="620" y="1145"/>
                        <a:pt x="620" y="1145"/>
                      </a:cubicBezTo>
                      <a:lnTo>
                        <a:pt x="620" y="1145"/>
                      </a:lnTo>
                      <a:cubicBezTo>
                        <a:pt x="620" y="1114"/>
                        <a:pt x="620" y="1114"/>
                        <a:pt x="620" y="1114"/>
                      </a:cubicBezTo>
                      <a:lnTo>
                        <a:pt x="620" y="1114"/>
                      </a:lnTo>
                      <a:cubicBezTo>
                        <a:pt x="620" y="1114"/>
                        <a:pt x="620" y="1114"/>
                        <a:pt x="651" y="1083"/>
                      </a:cubicBezTo>
                    </a:path>
                  </a:pathLst>
                </a:custGeom>
                <a:solidFill>
                  <a:srgbClr val="2D2A2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57" name="Freeform 32"/>
                <p:cNvSpPr>
                  <a:spLocks noChangeArrowheads="1"/>
                </p:cNvSpPr>
                <p:nvPr/>
              </p:nvSpPr>
              <p:spPr bwMode="auto">
                <a:xfrm>
                  <a:off x="3824288" y="1801813"/>
                  <a:ext cx="57150" cy="123825"/>
                </a:xfrm>
                <a:custGeom>
                  <a:avLst/>
                  <a:gdLst>
                    <a:gd name="T0" fmla="*/ 32 w 157"/>
                    <a:gd name="T1" fmla="*/ 248 h 343"/>
                    <a:gd name="T2" fmla="*/ 32 w 157"/>
                    <a:gd name="T3" fmla="*/ 248 h 343"/>
                    <a:gd name="T4" fmla="*/ 32 w 157"/>
                    <a:gd name="T5" fmla="*/ 248 h 343"/>
                    <a:gd name="T6" fmla="*/ 32 w 157"/>
                    <a:gd name="T7" fmla="*/ 248 h 343"/>
                    <a:gd name="T8" fmla="*/ 32 w 157"/>
                    <a:gd name="T9" fmla="*/ 279 h 343"/>
                    <a:gd name="T10" fmla="*/ 62 w 157"/>
                    <a:gd name="T11" fmla="*/ 279 h 343"/>
                    <a:gd name="T12" fmla="*/ 93 w 157"/>
                    <a:gd name="T13" fmla="*/ 342 h 343"/>
                    <a:gd name="T14" fmla="*/ 93 w 157"/>
                    <a:gd name="T15" fmla="*/ 311 h 343"/>
                    <a:gd name="T16" fmla="*/ 156 w 157"/>
                    <a:gd name="T17" fmla="*/ 279 h 343"/>
                    <a:gd name="T18" fmla="*/ 156 w 157"/>
                    <a:gd name="T19" fmla="*/ 279 h 343"/>
                    <a:gd name="T20" fmla="*/ 156 w 157"/>
                    <a:gd name="T21" fmla="*/ 248 h 343"/>
                    <a:gd name="T22" fmla="*/ 156 w 157"/>
                    <a:gd name="T23" fmla="*/ 218 h 343"/>
                    <a:gd name="T24" fmla="*/ 124 w 157"/>
                    <a:gd name="T25" fmla="*/ 218 h 343"/>
                    <a:gd name="T26" fmla="*/ 124 w 157"/>
                    <a:gd name="T27" fmla="*/ 218 h 343"/>
                    <a:gd name="T28" fmla="*/ 93 w 157"/>
                    <a:gd name="T29" fmla="*/ 187 h 343"/>
                    <a:gd name="T30" fmla="*/ 124 w 157"/>
                    <a:gd name="T31" fmla="*/ 94 h 343"/>
                    <a:gd name="T32" fmla="*/ 156 w 157"/>
                    <a:gd name="T33" fmla="*/ 94 h 343"/>
                    <a:gd name="T34" fmla="*/ 156 w 157"/>
                    <a:gd name="T35" fmla="*/ 94 h 343"/>
                    <a:gd name="T36" fmla="*/ 156 w 157"/>
                    <a:gd name="T37" fmla="*/ 94 h 343"/>
                    <a:gd name="T38" fmla="*/ 124 w 157"/>
                    <a:gd name="T39" fmla="*/ 63 h 343"/>
                    <a:gd name="T40" fmla="*/ 124 w 157"/>
                    <a:gd name="T41" fmla="*/ 63 h 343"/>
                    <a:gd name="T42" fmla="*/ 124 w 157"/>
                    <a:gd name="T43" fmla="*/ 63 h 343"/>
                    <a:gd name="T44" fmla="*/ 124 w 157"/>
                    <a:gd name="T45" fmla="*/ 31 h 343"/>
                    <a:gd name="T46" fmla="*/ 93 w 157"/>
                    <a:gd name="T47" fmla="*/ 0 h 343"/>
                    <a:gd name="T48" fmla="*/ 62 w 157"/>
                    <a:gd name="T49" fmla="*/ 0 h 343"/>
                    <a:gd name="T50" fmla="*/ 32 w 157"/>
                    <a:gd name="T51" fmla="*/ 0 h 343"/>
                    <a:gd name="T52" fmla="*/ 32 w 157"/>
                    <a:gd name="T53" fmla="*/ 31 h 343"/>
                    <a:gd name="T54" fmla="*/ 32 w 157"/>
                    <a:gd name="T55" fmla="*/ 31 h 343"/>
                    <a:gd name="T56" fmla="*/ 32 w 157"/>
                    <a:gd name="T57" fmla="*/ 31 h 343"/>
                    <a:gd name="T58" fmla="*/ 32 w 157"/>
                    <a:gd name="T59" fmla="*/ 63 h 343"/>
                    <a:gd name="T60" fmla="*/ 32 w 157"/>
                    <a:gd name="T61" fmla="*/ 94 h 343"/>
                    <a:gd name="T62" fmla="*/ 32 w 157"/>
                    <a:gd name="T63" fmla="*/ 94 h 343"/>
                    <a:gd name="T64" fmla="*/ 32 w 157"/>
                    <a:gd name="T65" fmla="*/ 94 h 343"/>
                    <a:gd name="T66" fmla="*/ 32 w 157"/>
                    <a:gd name="T67" fmla="*/ 94 h 343"/>
                    <a:gd name="T68" fmla="*/ 32 w 157"/>
                    <a:gd name="T69" fmla="*/ 94 h 343"/>
                    <a:gd name="T70" fmla="*/ 32 w 157"/>
                    <a:gd name="T71" fmla="*/ 94 h 343"/>
                    <a:gd name="T72" fmla="*/ 32 w 157"/>
                    <a:gd name="T73" fmla="*/ 94 h 343"/>
                    <a:gd name="T74" fmla="*/ 0 w 157"/>
                    <a:gd name="T75" fmla="*/ 187 h 343"/>
                    <a:gd name="T76" fmla="*/ 0 w 157"/>
                    <a:gd name="T77" fmla="*/ 187 h 343"/>
                    <a:gd name="T78" fmla="*/ 0 w 157"/>
                    <a:gd name="T79" fmla="*/ 187 h 343"/>
                    <a:gd name="T80" fmla="*/ 0 w 157"/>
                    <a:gd name="T81" fmla="*/ 218 h 343"/>
                    <a:gd name="T82" fmla="*/ 0 w 157"/>
                    <a:gd name="T83" fmla="*/ 218 h 343"/>
                    <a:gd name="T84" fmla="*/ 0 w 157"/>
                    <a:gd name="T85" fmla="*/ 218 h 343"/>
                    <a:gd name="T86" fmla="*/ 32 w 157"/>
                    <a:gd name="T87" fmla="*/ 24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7" h="343">
                      <a:moveTo>
                        <a:pt x="32" y="248"/>
                      </a:moveTo>
                      <a:lnTo>
                        <a:pt x="32" y="248"/>
                      </a:lnTo>
                      <a:lnTo>
                        <a:pt x="32" y="248"/>
                      </a:lnTo>
                      <a:lnTo>
                        <a:pt x="32" y="248"/>
                      </a:lnTo>
                      <a:cubicBezTo>
                        <a:pt x="32" y="279"/>
                        <a:pt x="32" y="279"/>
                        <a:pt x="32" y="279"/>
                      </a:cubicBezTo>
                      <a:cubicBezTo>
                        <a:pt x="62" y="279"/>
                        <a:pt x="62" y="279"/>
                        <a:pt x="62" y="279"/>
                      </a:cubicBezTo>
                      <a:cubicBezTo>
                        <a:pt x="93" y="311"/>
                        <a:pt x="93" y="311"/>
                        <a:pt x="93" y="342"/>
                      </a:cubicBezTo>
                      <a:cubicBezTo>
                        <a:pt x="93" y="311"/>
                        <a:pt x="93" y="311"/>
                        <a:pt x="93" y="311"/>
                      </a:cubicBezTo>
                      <a:cubicBezTo>
                        <a:pt x="124" y="311"/>
                        <a:pt x="156" y="279"/>
                        <a:pt x="156" y="279"/>
                      </a:cubicBezTo>
                      <a:lnTo>
                        <a:pt x="156" y="279"/>
                      </a:lnTo>
                      <a:cubicBezTo>
                        <a:pt x="156" y="248"/>
                        <a:pt x="156" y="248"/>
                        <a:pt x="156" y="248"/>
                      </a:cubicBezTo>
                      <a:lnTo>
                        <a:pt x="156" y="218"/>
                      </a:lnTo>
                      <a:lnTo>
                        <a:pt x="124" y="218"/>
                      </a:lnTo>
                      <a:lnTo>
                        <a:pt x="124" y="218"/>
                      </a:lnTo>
                      <a:cubicBezTo>
                        <a:pt x="124" y="218"/>
                        <a:pt x="93" y="218"/>
                        <a:pt x="93" y="187"/>
                      </a:cubicBezTo>
                      <a:cubicBezTo>
                        <a:pt x="93" y="155"/>
                        <a:pt x="93" y="124"/>
                        <a:pt x="124" y="94"/>
                      </a:cubicBezTo>
                      <a:cubicBezTo>
                        <a:pt x="124" y="94"/>
                        <a:pt x="124" y="94"/>
                        <a:pt x="156" y="94"/>
                      </a:cubicBezTo>
                      <a:lnTo>
                        <a:pt x="156" y="94"/>
                      </a:lnTo>
                      <a:lnTo>
                        <a:pt x="156" y="94"/>
                      </a:lnTo>
                      <a:cubicBezTo>
                        <a:pt x="124" y="94"/>
                        <a:pt x="124" y="63"/>
                        <a:pt x="124" y="63"/>
                      </a:cubicBezTo>
                      <a:lnTo>
                        <a:pt x="124" y="63"/>
                      </a:lnTo>
                      <a:lnTo>
                        <a:pt x="124" y="63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24" y="0"/>
                        <a:pt x="93" y="0"/>
                        <a:pt x="93" y="0"/>
                      </a:cubicBezTo>
                      <a:lnTo>
                        <a:pt x="62" y="0"/>
                      </a:lnTo>
                      <a:lnTo>
                        <a:pt x="32" y="0"/>
                      </a:lnTo>
                      <a:lnTo>
                        <a:pt x="32" y="31"/>
                      </a:lnTo>
                      <a:lnTo>
                        <a:pt x="32" y="31"/>
                      </a:lnTo>
                      <a:lnTo>
                        <a:pt x="32" y="31"/>
                      </a:lnTo>
                      <a:lnTo>
                        <a:pt x="32" y="63"/>
                      </a:lnTo>
                      <a:cubicBezTo>
                        <a:pt x="32" y="63"/>
                        <a:pt x="32" y="63"/>
                        <a:pt x="32" y="94"/>
                      </a:cubicBezTo>
                      <a:lnTo>
                        <a:pt x="32" y="94"/>
                      </a:lnTo>
                      <a:lnTo>
                        <a:pt x="32" y="94"/>
                      </a:lnTo>
                      <a:lnTo>
                        <a:pt x="32" y="94"/>
                      </a:lnTo>
                      <a:lnTo>
                        <a:pt x="32" y="94"/>
                      </a:lnTo>
                      <a:lnTo>
                        <a:pt x="32" y="94"/>
                      </a:lnTo>
                      <a:lnTo>
                        <a:pt x="32" y="94"/>
                      </a:lnTo>
                      <a:cubicBezTo>
                        <a:pt x="32" y="124"/>
                        <a:pt x="0" y="155"/>
                        <a:pt x="0" y="187"/>
                      </a:cubicBezTo>
                      <a:lnTo>
                        <a:pt x="0" y="187"/>
                      </a:lnTo>
                      <a:lnTo>
                        <a:pt x="0" y="187"/>
                      </a:lnTo>
                      <a:cubicBezTo>
                        <a:pt x="0" y="187"/>
                        <a:pt x="0" y="187"/>
                        <a:pt x="0" y="218"/>
                      </a:cubicBezTo>
                      <a:lnTo>
                        <a:pt x="0" y="218"/>
                      </a:lnTo>
                      <a:lnTo>
                        <a:pt x="0" y="218"/>
                      </a:lnTo>
                      <a:cubicBezTo>
                        <a:pt x="0" y="218"/>
                        <a:pt x="32" y="218"/>
                        <a:pt x="32" y="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58" name="Freeform 33"/>
                <p:cNvSpPr>
                  <a:spLocks noChangeArrowheads="1"/>
                </p:cNvSpPr>
                <p:nvPr/>
              </p:nvSpPr>
              <p:spPr bwMode="auto">
                <a:xfrm>
                  <a:off x="4806950" y="311943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59" name="Freeform 34"/>
                <p:cNvSpPr>
                  <a:spLocks noChangeArrowheads="1"/>
                </p:cNvSpPr>
                <p:nvPr/>
              </p:nvSpPr>
              <p:spPr bwMode="auto">
                <a:xfrm>
                  <a:off x="4806950" y="311943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60" name="Freeform 35"/>
                <p:cNvSpPr>
                  <a:spLocks noChangeArrowheads="1"/>
                </p:cNvSpPr>
                <p:nvPr/>
              </p:nvSpPr>
              <p:spPr bwMode="auto">
                <a:xfrm>
                  <a:off x="4706938" y="2092325"/>
                  <a:ext cx="134937" cy="155575"/>
                </a:xfrm>
                <a:custGeom>
                  <a:avLst/>
                  <a:gdLst>
                    <a:gd name="T0" fmla="*/ 217 w 373"/>
                    <a:gd name="T1" fmla="*/ 0 h 434"/>
                    <a:gd name="T2" fmla="*/ 217 w 373"/>
                    <a:gd name="T3" fmla="*/ 0 h 434"/>
                    <a:gd name="T4" fmla="*/ 217 w 373"/>
                    <a:gd name="T5" fmla="*/ 30 h 434"/>
                    <a:gd name="T6" fmla="*/ 217 w 373"/>
                    <a:gd name="T7" fmla="*/ 30 h 434"/>
                    <a:gd name="T8" fmla="*/ 217 w 373"/>
                    <a:gd name="T9" fmla="*/ 30 h 434"/>
                    <a:gd name="T10" fmla="*/ 186 w 373"/>
                    <a:gd name="T11" fmla="*/ 30 h 434"/>
                    <a:gd name="T12" fmla="*/ 186 w 373"/>
                    <a:gd name="T13" fmla="*/ 61 h 434"/>
                    <a:gd name="T14" fmla="*/ 186 w 373"/>
                    <a:gd name="T15" fmla="*/ 92 h 434"/>
                    <a:gd name="T16" fmla="*/ 186 w 373"/>
                    <a:gd name="T17" fmla="*/ 92 h 434"/>
                    <a:gd name="T18" fmla="*/ 186 w 373"/>
                    <a:gd name="T19" fmla="*/ 92 h 434"/>
                    <a:gd name="T20" fmla="*/ 217 w 373"/>
                    <a:gd name="T21" fmla="*/ 92 h 434"/>
                    <a:gd name="T22" fmla="*/ 154 w 373"/>
                    <a:gd name="T23" fmla="*/ 278 h 434"/>
                    <a:gd name="T24" fmla="*/ 154 w 373"/>
                    <a:gd name="T25" fmla="*/ 309 h 434"/>
                    <a:gd name="T26" fmla="*/ 124 w 373"/>
                    <a:gd name="T27" fmla="*/ 309 h 434"/>
                    <a:gd name="T28" fmla="*/ 62 w 373"/>
                    <a:gd name="T29" fmla="*/ 309 h 434"/>
                    <a:gd name="T30" fmla="*/ 30 w 373"/>
                    <a:gd name="T31" fmla="*/ 340 h 434"/>
                    <a:gd name="T32" fmla="*/ 0 w 373"/>
                    <a:gd name="T33" fmla="*/ 372 h 434"/>
                    <a:gd name="T34" fmla="*/ 0 w 373"/>
                    <a:gd name="T35" fmla="*/ 372 h 434"/>
                    <a:gd name="T36" fmla="*/ 0 w 373"/>
                    <a:gd name="T37" fmla="*/ 372 h 434"/>
                    <a:gd name="T38" fmla="*/ 0 w 373"/>
                    <a:gd name="T39" fmla="*/ 372 h 434"/>
                    <a:gd name="T40" fmla="*/ 30 w 373"/>
                    <a:gd name="T41" fmla="*/ 433 h 434"/>
                    <a:gd name="T42" fmla="*/ 30 w 373"/>
                    <a:gd name="T43" fmla="*/ 433 h 434"/>
                    <a:gd name="T44" fmla="*/ 30 w 373"/>
                    <a:gd name="T45" fmla="*/ 433 h 434"/>
                    <a:gd name="T46" fmla="*/ 30 w 373"/>
                    <a:gd name="T47" fmla="*/ 433 h 434"/>
                    <a:gd name="T48" fmla="*/ 30 w 373"/>
                    <a:gd name="T49" fmla="*/ 433 h 434"/>
                    <a:gd name="T50" fmla="*/ 124 w 373"/>
                    <a:gd name="T51" fmla="*/ 433 h 434"/>
                    <a:gd name="T52" fmla="*/ 124 w 373"/>
                    <a:gd name="T53" fmla="*/ 433 h 434"/>
                    <a:gd name="T54" fmla="*/ 124 w 373"/>
                    <a:gd name="T55" fmla="*/ 433 h 434"/>
                    <a:gd name="T56" fmla="*/ 124 w 373"/>
                    <a:gd name="T57" fmla="*/ 433 h 434"/>
                    <a:gd name="T58" fmla="*/ 124 w 373"/>
                    <a:gd name="T59" fmla="*/ 433 h 434"/>
                    <a:gd name="T60" fmla="*/ 186 w 373"/>
                    <a:gd name="T61" fmla="*/ 372 h 434"/>
                    <a:gd name="T62" fmla="*/ 217 w 373"/>
                    <a:gd name="T63" fmla="*/ 372 h 434"/>
                    <a:gd name="T64" fmla="*/ 217 w 373"/>
                    <a:gd name="T65" fmla="*/ 372 h 434"/>
                    <a:gd name="T66" fmla="*/ 217 w 373"/>
                    <a:gd name="T67" fmla="*/ 372 h 434"/>
                    <a:gd name="T68" fmla="*/ 248 w 373"/>
                    <a:gd name="T69" fmla="*/ 309 h 434"/>
                    <a:gd name="T70" fmla="*/ 248 w 373"/>
                    <a:gd name="T71" fmla="*/ 309 h 434"/>
                    <a:gd name="T72" fmla="*/ 278 w 373"/>
                    <a:gd name="T73" fmla="*/ 309 h 434"/>
                    <a:gd name="T74" fmla="*/ 278 w 373"/>
                    <a:gd name="T75" fmla="*/ 309 h 434"/>
                    <a:gd name="T76" fmla="*/ 278 w 373"/>
                    <a:gd name="T77" fmla="*/ 248 h 434"/>
                    <a:gd name="T78" fmla="*/ 310 w 373"/>
                    <a:gd name="T79" fmla="*/ 216 h 434"/>
                    <a:gd name="T80" fmla="*/ 341 w 373"/>
                    <a:gd name="T81" fmla="*/ 216 h 434"/>
                    <a:gd name="T82" fmla="*/ 341 w 373"/>
                    <a:gd name="T83" fmla="*/ 185 h 434"/>
                    <a:gd name="T84" fmla="*/ 372 w 373"/>
                    <a:gd name="T85" fmla="*/ 124 h 434"/>
                    <a:gd name="T86" fmla="*/ 372 w 373"/>
                    <a:gd name="T87" fmla="*/ 124 h 434"/>
                    <a:gd name="T88" fmla="*/ 372 w 373"/>
                    <a:gd name="T89" fmla="*/ 92 h 434"/>
                    <a:gd name="T90" fmla="*/ 341 w 373"/>
                    <a:gd name="T91" fmla="*/ 61 h 434"/>
                    <a:gd name="T92" fmla="*/ 310 w 373"/>
                    <a:gd name="T93" fmla="*/ 61 h 434"/>
                    <a:gd name="T94" fmla="*/ 310 w 373"/>
                    <a:gd name="T95" fmla="*/ 61 h 434"/>
                    <a:gd name="T96" fmla="*/ 248 w 373"/>
                    <a:gd name="T97" fmla="*/ 30 h 434"/>
                    <a:gd name="T98" fmla="*/ 217 w 373"/>
                    <a:gd name="T99" fmla="*/ 30 h 434"/>
                    <a:gd name="T100" fmla="*/ 217 w 373"/>
                    <a:gd name="T101" fmla="*/ 0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73" h="434">
                      <a:moveTo>
                        <a:pt x="217" y="0"/>
                      </a:moveTo>
                      <a:lnTo>
                        <a:pt x="217" y="0"/>
                      </a:lnTo>
                      <a:cubicBezTo>
                        <a:pt x="217" y="0"/>
                        <a:pt x="217" y="0"/>
                        <a:pt x="217" y="30"/>
                      </a:cubicBezTo>
                      <a:lnTo>
                        <a:pt x="217" y="30"/>
                      </a:lnTo>
                      <a:lnTo>
                        <a:pt x="217" y="30"/>
                      </a:lnTo>
                      <a:cubicBezTo>
                        <a:pt x="186" y="30"/>
                        <a:pt x="186" y="30"/>
                        <a:pt x="186" y="30"/>
                      </a:cubicBezTo>
                      <a:lnTo>
                        <a:pt x="186" y="61"/>
                      </a:lnTo>
                      <a:cubicBezTo>
                        <a:pt x="186" y="61"/>
                        <a:pt x="186" y="61"/>
                        <a:pt x="186" y="92"/>
                      </a:cubicBezTo>
                      <a:lnTo>
                        <a:pt x="186" y="92"/>
                      </a:lnTo>
                      <a:lnTo>
                        <a:pt x="186" y="92"/>
                      </a:lnTo>
                      <a:cubicBezTo>
                        <a:pt x="217" y="92"/>
                        <a:pt x="217" y="92"/>
                        <a:pt x="217" y="92"/>
                      </a:cubicBezTo>
                      <a:cubicBezTo>
                        <a:pt x="154" y="278"/>
                        <a:pt x="154" y="278"/>
                        <a:pt x="154" y="278"/>
                      </a:cubicBezTo>
                      <a:cubicBezTo>
                        <a:pt x="154" y="309"/>
                        <a:pt x="154" y="309"/>
                        <a:pt x="154" y="309"/>
                      </a:cubicBezTo>
                      <a:lnTo>
                        <a:pt x="124" y="309"/>
                      </a:lnTo>
                      <a:cubicBezTo>
                        <a:pt x="93" y="309"/>
                        <a:pt x="93" y="309"/>
                        <a:pt x="62" y="309"/>
                      </a:cubicBezTo>
                      <a:cubicBezTo>
                        <a:pt x="62" y="309"/>
                        <a:pt x="62" y="340"/>
                        <a:pt x="30" y="340"/>
                      </a:cubicBezTo>
                      <a:cubicBezTo>
                        <a:pt x="0" y="340"/>
                        <a:pt x="0" y="340"/>
                        <a:pt x="0" y="372"/>
                      </a:cubicBezTo>
                      <a:lnTo>
                        <a:pt x="0" y="372"/>
                      </a:lnTo>
                      <a:lnTo>
                        <a:pt x="0" y="372"/>
                      </a:lnTo>
                      <a:lnTo>
                        <a:pt x="0" y="372"/>
                      </a:lnTo>
                      <a:cubicBezTo>
                        <a:pt x="30" y="402"/>
                        <a:pt x="30" y="402"/>
                        <a:pt x="30" y="433"/>
                      </a:cubicBezTo>
                      <a:lnTo>
                        <a:pt x="30" y="433"/>
                      </a:lnTo>
                      <a:lnTo>
                        <a:pt x="30" y="433"/>
                      </a:lnTo>
                      <a:lnTo>
                        <a:pt x="30" y="433"/>
                      </a:lnTo>
                      <a:lnTo>
                        <a:pt x="30" y="433"/>
                      </a:lnTo>
                      <a:cubicBezTo>
                        <a:pt x="62" y="433"/>
                        <a:pt x="93" y="433"/>
                        <a:pt x="124" y="433"/>
                      </a:cubicBezTo>
                      <a:lnTo>
                        <a:pt x="124" y="433"/>
                      </a:lnTo>
                      <a:lnTo>
                        <a:pt x="124" y="433"/>
                      </a:lnTo>
                      <a:lnTo>
                        <a:pt x="124" y="433"/>
                      </a:lnTo>
                      <a:lnTo>
                        <a:pt x="124" y="433"/>
                      </a:lnTo>
                      <a:cubicBezTo>
                        <a:pt x="154" y="372"/>
                        <a:pt x="186" y="372"/>
                        <a:pt x="186" y="372"/>
                      </a:cubicBez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cubicBezTo>
                        <a:pt x="217" y="340"/>
                        <a:pt x="217" y="340"/>
                        <a:pt x="248" y="309"/>
                      </a:cubicBezTo>
                      <a:lnTo>
                        <a:pt x="248" y="309"/>
                      </a:lnTo>
                      <a:cubicBezTo>
                        <a:pt x="278" y="309"/>
                        <a:pt x="278" y="309"/>
                        <a:pt x="278" y="309"/>
                      </a:cubicBezTo>
                      <a:lnTo>
                        <a:pt x="278" y="309"/>
                      </a:lnTo>
                      <a:cubicBezTo>
                        <a:pt x="278" y="309"/>
                        <a:pt x="278" y="278"/>
                        <a:pt x="278" y="248"/>
                      </a:cubicBezTo>
                      <a:cubicBezTo>
                        <a:pt x="310" y="248"/>
                        <a:pt x="310" y="216"/>
                        <a:pt x="310" y="216"/>
                      </a:cubicBezTo>
                      <a:cubicBezTo>
                        <a:pt x="310" y="216"/>
                        <a:pt x="310" y="216"/>
                        <a:pt x="341" y="216"/>
                      </a:cubicBezTo>
                      <a:cubicBezTo>
                        <a:pt x="341" y="185"/>
                        <a:pt x="341" y="185"/>
                        <a:pt x="341" y="185"/>
                      </a:cubicBezTo>
                      <a:cubicBezTo>
                        <a:pt x="372" y="154"/>
                        <a:pt x="372" y="124"/>
                        <a:pt x="372" y="124"/>
                      </a:cubicBezTo>
                      <a:lnTo>
                        <a:pt x="372" y="124"/>
                      </a:lnTo>
                      <a:cubicBezTo>
                        <a:pt x="372" y="92"/>
                        <a:pt x="372" y="92"/>
                        <a:pt x="372" y="92"/>
                      </a:cubicBezTo>
                      <a:cubicBezTo>
                        <a:pt x="341" y="61"/>
                        <a:pt x="341" y="61"/>
                        <a:pt x="341" y="61"/>
                      </a:cubicBezTo>
                      <a:cubicBezTo>
                        <a:pt x="310" y="61"/>
                        <a:pt x="310" y="61"/>
                        <a:pt x="310" y="61"/>
                      </a:cubicBezTo>
                      <a:lnTo>
                        <a:pt x="310" y="61"/>
                      </a:lnTo>
                      <a:cubicBezTo>
                        <a:pt x="278" y="61"/>
                        <a:pt x="248" y="30"/>
                        <a:pt x="248" y="30"/>
                      </a:cubicBezTo>
                      <a:lnTo>
                        <a:pt x="217" y="30"/>
                      </a:lnTo>
                      <a:cubicBezTo>
                        <a:pt x="217" y="30"/>
                        <a:pt x="217" y="30"/>
                        <a:pt x="217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61" name="Freeform 36"/>
                <p:cNvSpPr>
                  <a:spLocks noChangeArrowheads="1"/>
                </p:cNvSpPr>
                <p:nvPr/>
              </p:nvSpPr>
              <p:spPr bwMode="auto">
                <a:xfrm>
                  <a:off x="4483100" y="2382838"/>
                  <a:ext cx="201613" cy="290512"/>
                </a:xfrm>
                <a:custGeom>
                  <a:avLst/>
                  <a:gdLst>
                    <a:gd name="T0" fmla="*/ 124 w 559"/>
                    <a:gd name="T1" fmla="*/ 93 h 807"/>
                    <a:gd name="T2" fmla="*/ 154 w 559"/>
                    <a:gd name="T3" fmla="*/ 155 h 807"/>
                    <a:gd name="T4" fmla="*/ 217 w 559"/>
                    <a:gd name="T5" fmla="*/ 155 h 807"/>
                    <a:gd name="T6" fmla="*/ 310 w 559"/>
                    <a:gd name="T7" fmla="*/ 217 h 807"/>
                    <a:gd name="T8" fmla="*/ 341 w 559"/>
                    <a:gd name="T9" fmla="*/ 217 h 807"/>
                    <a:gd name="T10" fmla="*/ 372 w 559"/>
                    <a:gd name="T11" fmla="*/ 217 h 807"/>
                    <a:gd name="T12" fmla="*/ 402 w 559"/>
                    <a:gd name="T13" fmla="*/ 217 h 807"/>
                    <a:gd name="T14" fmla="*/ 402 w 559"/>
                    <a:gd name="T15" fmla="*/ 248 h 807"/>
                    <a:gd name="T16" fmla="*/ 372 w 559"/>
                    <a:gd name="T17" fmla="*/ 279 h 807"/>
                    <a:gd name="T18" fmla="*/ 341 w 559"/>
                    <a:gd name="T19" fmla="*/ 279 h 807"/>
                    <a:gd name="T20" fmla="*/ 217 w 559"/>
                    <a:gd name="T21" fmla="*/ 465 h 807"/>
                    <a:gd name="T22" fmla="*/ 154 w 559"/>
                    <a:gd name="T23" fmla="*/ 465 h 807"/>
                    <a:gd name="T24" fmla="*/ 124 w 559"/>
                    <a:gd name="T25" fmla="*/ 465 h 807"/>
                    <a:gd name="T26" fmla="*/ 62 w 559"/>
                    <a:gd name="T27" fmla="*/ 496 h 807"/>
                    <a:gd name="T28" fmla="*/ 30 w 559"/>
                    <a:gd name="T29" fmla="*/ 558 h 807"/>
                    <a:gd name="T30" fmla="*/ 30 w 559"/>
                    <a:gd name="T31" fmla="*/ 589 h 807"/>
                    <a:gd name="T32" fmla="*/ 0 w 559"/>
                    <a:gd name="T33" fmla="*/ 620 h 807"/>
                    <a:gd name="T34" fmla="*/ 0 w 559"/>
                    <a:gd name="T35" fmla="*/ 775 h 807"/>
                    <a:gd name="T36" fmla="*/ 30 w 559"/>
                    <a:gd name="T37" fmla="*/ 775 h 807"/>
                    <a:gd name="T38" fmla="*/ 62 w 559"/>
                    <a:gd name="T39" fmla="*/ 744 h 807"/>
                    <a:gd name="T40" fmla="*/ 278 w 559"/>
                    <a:gd name="T41" fmla="*/ 558 h 807"/>
                    <a:gd name="T42" fmla="*/ 372 w 559"/>
                    <a:gd name="T43" fmla="*/ 434 h 807"/>
                    <a:gd name="T44" fmla="*/ 465 w 559"/>
                    <a:gd name="T45" fmla="*/ 248 h 807"/>
                    <a:gd name="T46" fmla="*/ 526 w 559"/>
                    <a:gd name="T47" fmla="*/ 124 h 807"/>
                    <a:gd name="T48" fmla="*/ 526 w 559"/>
                    <a:gd name="T49" fmla="*/ 0 h 807"/>
                    <a:gd name="T50" fmla="*/ 496 w 559"/>
                    <a:gd name="T51" fmla="*/ 31 h 807"/>
                    <a:gd name="T52" fmla="*/ 434 w 559"/>
                    <a:gd name="T53" fmla="*/ 31 h 807"/>
                    <a:gd name="T54" fmla="*/ 434 w 559"/>
                    <a:gd name="T55" fmla="*/ 31 h 807"/>
                    <a:gd name="T56" fmla="*/ 402 w 559"/>
                    <a:gd name="T57" fmla="*/ 63 h 807"/>
                    <a:gd name="T58" fmla="*/ 341 w 559"/>
                    <a:gd name="T59" fmla="*/ 63 h 807"/>
                    <a:gd name="T60" fmla="*/ 310 w 559"/>
                    <a:gd name="T61" fmla="*/ 93 h 807"/>
                    <a:gd name="T62" fmla="*/ 248 w 559"/>
                    <a:gd name="T63" fmla="*/ 93 h 807"/>
                    <a:gd name="T64" fmla="*/ 248 w 559"/>
                    <a:gd name="T65" fmla="*/ 93 h 807"/>
                    <a:gd name="T66" fmla="*/ 124 w 559"/>
                    <a:gd name="T67" fmla="*/ 63 h 807"/>
                    <a:gd name="T68" fmla="*/ 124 w 559"/>
                    <a:gd name="T69" fmla="*/ 63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9" h="807">
                      <a:moveTo>
                        <a:pt x="124" y="93"/>
                      </a:moveTo>
                      <a:lnTo>
                        <a:pt x="124" y="93"/>
                      </a:lnTo>
                      <a:cubicBezTo>
                        <a:pt x="124" y="124"/>
                        <a:pt x="154" y="124"/>
                        <a:pt x="154" y="155"/>
                      </a:cubicBezTo>
                      <a:lnTo>
                        <a:pt x="154" y="155"/>
                      </a:lnTo>
                      <a:lnTo>
                        <a:pt x="186" y="155"/>
                      </a:lnTo>
                      <a:lnTo>
                        <a:pt x="217" y="155"/>
                      </a:lnTo>
                      <a:cubicBezTo>
                        <a:pt x="248" y="155"/>
                        <a:pt x="278" y="187"/>
                        <a:pt x="278" y="187"/>
                      </a:cubicBezTo>
                      <a:cubicBezTo>
                        <a:pt x="310" y="187"/>
                        <a:pt x="310" y="217"/>
                        <a:pt x="310" y="217"/>
                      </a:cubicBezTo>
                      <a:lnTo>
                        <a:pt x="310" y="217"/>
                      </a:lnTo>
                      <a:cubicBezTo>
                        <a:pt x="341" y="217"/>
                        <a:pt x="341" y="217"/>
                        <a:pt x="341" y="217"/>
                      </a:cubicBezTo>
                      <a:cubicBezTo>
                        <a:pt x="341" y="217"/>
                        <a:pt x="341" y="217"/>
                        <a:pt x="372" y="217"/>
                      </a:cubicBezTo>
                      <a:lnTo>
                        <a:pt x="372" y="217"/>
                      </a:lnTo>
                      <a:lnTo>
                        <a:pt x="402" y="217"/>
                      </a:lnTo>
                      <a:lnTo>
                        <a:pt x="402" y="217"/>
                      </a:lnTo>
                      <a:lnTo>
                        <a:pt x="402" y="248"/>
                      </a:lnTo>
                      <a:lnTo>
                        <a:pt x="402" y="248"/>
                      </a:lnTo>
                      <a:cubicBezTo>
                        <a:pt x="402" y="248"/>
                        <a:pt x="402" y="248"/>
                        <a:pt x="372" y="279"/>
                      </a:cubicBezTo>
                      <a:lnTo>
                        <a:pt x="372" y="279"/>
                      </a:lnTo>
                      <a:lnTo>
                        <a:pt x="372" y="279"/>
                      </a:lnTo>
                      <a:cubicBezTo>
                        <a:pt x="372" y="279"/>
                        <a:pt x="372" y="279"/>
                        <a:pt x="341" y="279"/>
                      </a:cubicBezTo>
                      <a:cubicBezTo>
                        <a:pt x="217" y="465"/>
                        <a:pt x="217" y="465"/>
                        <a:pt x="217" y="465"/>
                      </a:cubicBezTo>
                      <a:lnTo>
                        <a:pt x="217" y="465"/>
                      </a:lnTo>
                      <a:lnTo>
                        <a:pt x="154" y="465"/>
                      </a:lnTo>
                      <a:lnTo>
                        <a:pt x="154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cubicBezTo>
                        <a:pt x="124" y="496"/>
                        <a:pt x="124" y="496"/>
                        <a:pt x="93" y="496"/>
                      </a:cubicBezTo>
                      <a:cubicBezTo>
                        <a:pt x="93" y="496"/>
                        <a:pt x="93" y="496"/>
                        <a:pt x="62" y="496"/>
                      </a:cubicBezTo>
                      <a:lnTo>
                        <a:pt x="62" y="496"/>
                      </a:lnTo>
                      <a:cubicBezTo>
                        <a:pt x="30" y="558"/>
                        <a:pt x="30" y="558"/>
                        <a:pt x="30" y="558"/>
                      </a:cubicBezTo>
                      <a:lnTo>
                        <a:pt x="30" y="558"/>
                      </a:lnTo>
                      <a:cubicBezTo>
                        <a:pt x="30" y="558"/>
                        <a:pt x="30" y="558"/>
                        <a:pt x="30" y="589"/>
                      </a:cubicBezTo>
                      <a:cubicBezTo>
                        <a:pt x="0" y="589"/>
                        <a:pt x="0" y="589"/>
                        <a:pt x="0" y="589"/>
                      </a:cubicBezTo>
                      <a:cubicBezTo>
                        <a:pt x="0" y="589"/>
                        <a:pt x="0" y="589"/>
                        <a:pt x="0" y="620"/>
                      </a:cubicBezTo>
                      <a:cubicBezTo>
                        <a:pt x="0" y="651"/>
                        <a:pt x="0" y="682"/>
                        <a:pt x="0" y="744"/>
                      </a:cubicBezTo>
                      <a:lnTo>
                        <a:pt x="0" y="775"/>
                      </a:lnTo>
                      <a:cubicBezTo>
                        <a:pt x="30" y="806"/>
                        <a:pt x="30" y="806"/>
                        <a:pt x="30" y="806"/>
                      </a:cubicBezTo>
                      <a:lnTo>
                        <a:pt x="30" y="775"/>
                      </a:lnTo>
                      <a:cubicBezTo>
                        <a:pt x="62" y="775"/>
                        <a:pt x="62" y="775"/>
                        <a:pt x="62" y="744"/>
                      </a:cubicBezTo>
                      <a:lnTo>
                        <a:pt x="62" y="744"/>
                      </a:lnTo>
                      <a:cubicBezTo>
                        <a:pt x="93" y="713"/>
                        <a:pt x="154" y="651"/>
                        <a:pt x="154" y="620"/>
                      </a:cubicBezTo>
                      <a:cubicBezTo>
                        <a:pt x="186" y="620"/>
                        <a:pt x="248" y="558"/>
                        <a:pt x="278" y="558"/>
                      </a:cubicBezTo>
                      <a:cubicBezTo>
                        <a:pt x="278" y="558"/>
                        <a:pt x="310" y="527"/>
                        <a:pt x="310" y="496"/>
                      </a:cubicBezTo>
                      <a:cubicBezTo>
                        <a:pt x="341" y="465"/>
                        <a:pt x="341" y="434"/>
                        <a:pt x="372" y="434"/>
                      </a:cubicBezTo>
                      <a:cubicBezTo>
                        <a:pt x="372" y="434"/>
                        <a:pt x="372" y="403"/>
                        <a:pt x="402" y="403"/>
                      </a:cubicBezTo>
                      <a:cubicBezTo>
                        <a:pt x="402" y="372"/>
                        <a:pt x="434" y="311"/>
                        <a:pt x="465" y="248"/>
                      </a:cubicBezTo>
                      <a:cubicBezTo>
                        <a:pt x="526" y="155"/>
                        <a:pt x="526" y="124"/>
                        <a:pt x="526" y="124"/>
                      </a:cubicBezTo>
                      <a:lnTo>
                        <a:pt x="526" y="124"/>
                      </a:lnTo>
                      <a:cubicBezTo>
                        <a:pt x="526" y="63"/>
                        <a:pt x="526" y="63"/>
                        <a:pt x="558" y="63"/>
                      </a:cubicBezTo>
                      <a:cubicBezTo>
                        <a:pt x="558" y="31"/>
                        <a:pt x="526" y="0"/>
                        <a:pt x="526" y="0"/>
                      </a:cubicBezTo>
                      <a:lnTo>
                        <a:pt x="526" y="0"/>
                      </a:lnTo>
                      <a:cubicBezTo>
                        <a:pt x="526" y="0"/>
                        <a:pt x="526" y="0"/>
                        <a:pt x="496" y="31"/>
                      </a:cubicBezTo>
                      <a:lnTo>
                        <a:pt x="496" y="31"/>
                      </a:lnTo>
                      <a:cubicBezTo>
                        <a:pt x="465" y="31"/>
                        <a:pt x="434" y="31"/>
                        <a:pt x="434" y="31"/>
                      </a:cubicBezTo>
                      <a:lnTo>
                        <a:pt x="434" y="31"/>
                      </a:lnTo>
                      <a:lnTo>
                        <a:pt x="434" y="31"/>
                      </a:lnTo>
                      <a:cubicBezTo>
                        <a:pt x="402" y="63"/>
                        <a:pt x="402" y="63"/>
                        <a:pt x="402" y="63"/>
                      </a:cubicBezTo>
                      <a:lnTo>
                        <a:pt x="402" y="63"/>
                      </a:lnTo>
                      <a:cubicBezTo>
                        <a:pt x="372" y="63"/>
                        <a:pt x="372" y="63"/>
                        <a:pt x="341" y="63"/>
                      </a:cubicBezTo>
                      <a:lnTo>
                        <a:pt x="341" y="63"/>
                      </a:lnTo>
                      <a:lnTo>
                        <a:pt x="310" y="63"/>
                      </a:lnTo>
                      <a:cubicBezTo>
                        <a:pt x="310" y="93"/>
                        <a:pt x="310" y="93"/>
                        <a:pt x="310" y="93"/>
                      </a:cubicBezTo>
                      <a:cubicBezTo>
                        <a:pt x="278" y="93"/>
                        <a:pt x="278" y="93"/>
                        <a:pt x="278" y="93"/>
                      </a:cubicBez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cubicBezTo>
                        <a:pt x="217" y="93"/>
                        <a:pt x="217" y="93"/>
                        <a:pt x="186" y="93"/>
                      </a:cubicBezTo>
                      <a:cubicBezTo>
                        <a:pt x="154" y="93"/>
                        <a:pt x="154" y="93"/>
                        <a:pt x="124" y="63"/>
                      </a:cubicBezTo>
                      <a:lnTo>
                        <a:pt x="124" y="63"/>
                      </a:lnTo>
                      <a:lnTo>
                        <a:pt x="124" y="63"/>
                      </a:lnTo>
                      <a:lnTo>
                        <a:pt x="124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62" name="Freeform 37"/>
                <p:cNvSpPr>
                  <a:spLocks noChangeArrowheads="1"/>
                </p:cNvSpPr>
                <p:nvPr/>
              </p:nvSpPr>
              <p:spPr bwMode="auto">
                <a:xfrm>
                  <a:off x="4527550" y="2227263"/>
                  <a:ext cx="179388" cy="122237"/>
                </a:xfrm>
                <a:custGeom>
                  <a:avLst/>
                  <a:gdLst>
                    <a:gd name="T0" fmla="*/ 496 w 497"/>
                    <a:gd name="T1" fmla="*/ 61 h 340"/>
                    <a:gd name="T2" fmla="*/ 496 w 497"/>
                    <a:gd name="T3" fmla="*/ 61 h 340"/>
                    <a:gd name="T4" fmla="*/ 465 w 497"/>
                    <a:gd name="T5" fmla="*/ 30 h 340"/>
                    <a:gd name="T6" fmla="*/ 465 w 497"/>
                    <a:gd name="T7" fmla="*/ 0 h 340"/>
                    <a:gd name="T8" fmla="*/ 402 w 497"/>
                    <a:gd name="T9" fmla="*/ 0 h 340"/>
                    <a:gd name="T10" fmla="*/ 341 w 497"/>
                    <a:gd name="T11" fmla="*/ 30 h 340"/>
                    <a:gd name="T12" fmla="*/ 341 w 497"/>
                    <a:gd name="T13" fmla="*/ 30 h 340"/>
                    <a:gd name="T14" fmla="*/ 310 w 497"/>
                    <a:gd name="T15" fmla="*/ 30 h 340"/>
                    <a:gd name="T16" fmla="*/ 248 w 497"/>
                    <a:gd name="T17" fmla="*/ 92 h 340"/>
                    <a:gd name="T18" fmla="*/ 217 w 497"/>
                    <a:gd name="T19" fmla="*/ 124 h 340"/>
                    <a:gd name="T20" fmla="*/ 186 w 497"/>
                    <a:gd name="T21" fmla="*/ 154 h 340"/>
                    <a:gd name="T22" fmla="*/ 186 w 497"/>
                    <a:gd name="T23" fmla="*/ 154 h 340"/>
                    <a:gd name="T24" fmla="*/ 124 w 497"/>
                    <a:gd name="T25" fmla="*/ 124 h 340"/>
                    <a:gd name="T26" fmla="*/ 62 w 497"/>
                    <a:gd name="T27" fmla="*/ 92 h 340"/>
                    <a:gd name="T28" fmla="*/ 0 w 497"/>
                    <a:gd name="T29" fmla="*/ 92 h 340"/>
                    <a:gd name="T30" fmla="*/ 0 w 497"/>
                    <a:gd name="T31" fmla="*/ 92 h 340"/>
                    <a:gd name="T32" fmla="*/ 0 w 497"/>
                    <a:gd name="T33" fmla="*/ 124 h 340"/>
                    <a:gd name="T34" fmla="*/ 0 w 497"/>
                    <a:gd name="T35" fmla="*/ 154 h 340"/>
                    <a:gd name="T36" fmla="*/ 0 w 497"/>
                    <a:gd name="T37" fmla="*/ 185 h 340"/>
                    <a:gd name="T38" fmla="*/ 0 w 497"/>
                    <a:gd name="T39" fmla="*/ 308 h 340"/>
                    <a:gd name="T40" fmla="*/ 30 w 497"/>
                    <a:gd name="T41" fmla="*/ 339 h 340"/>
                    <a:gd name="T42" fmla="*/ 93 w 497"/>
                    <a:gd name="T43" fmla="*/ 339 h 340"/>
                    <a:gd name="T44" fmla="*/ 93 w 497"/>
                    <a:gd name="T45" fmla="*/ 308 h 340"/>
                    <a:gd name="T46" fmla="*/ 124 w 497"/>
                    <a:gd name="T47" fmla="*/ 308 h 340"/>
                    <a:gd name="T48" fmla="*/ 154 w 497"/>
                    <a:gd name="T49" fmla="*/ 277 h 340"/>
                    <a:gd name="T50" fmla="*/ 248 w 497"/>
                    <a:gd name="T51" fmla="*/ 247 h 340"/>
                    <a:gd name="T52" fmla="*/ 278 w 497"/>
                    <a:gd name="T53" fmla="*/ 247 h 340"/>
                    <a:gd name="T54" fmla="*/ 372 w 497"/>
                    <a:gd name="T55" fmla="*/ 185 h 340"/>
                    <a:gd name="T56" fmla="*/ 402 w 497"/>
                    <a:gd name="T57" fmla="*/ 185 h 340"/>
                    <a:gd name="T58" fmla="*/ 465 w 497"/>
                    <a:gd name="T59" fmla="*/ 154 h 340"/>
                    <a:gd name="T60" fmla="*/ 465 w 497"/>
                    <a:gd name="T61" fmla="*/ 154 h 340"/>
                    <a:gd name="T62" fmla="*/ 496 w 497"/>
                    <a:gd name="T63" fmla="*/ 92 h 340"/>
                    <a:gd name="T64" fmla="*/ 496 w 497"/>
                    <a:gd name="T65" fmla="*/ 61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7" h="340">
                      <a:moveTo>
                        <a:pt x="496" y="61"/>
                      </a:moveTo>
                      <a:lnTo>
                        <a:pt x="496" y="61"/>
                      </a:lnTo>
                      <a:lnTo>
                        <a:pt x="496" y="61"/>
                      </a:lnTo>
                      <a:lnTo>
                        <a:pt x="496" y="61"/>
                      </a:lnTo>
                      <a:cubicBezTo>
                        <a:pt x="496" y="61"/>
                        <a:pt x="496" y="61"/>
                        <a:pt x="465" y="61"/>
                      </a:cubicBezTo>
                      <a:cubicBezTo>
                        <a:pt x="465" y="30"/>
                        <a:pt x="465" y="30"/>
                        <a:pt x="465" y="30"/>
                      </a:cubicBezTo>
                      <a:cubicBezTo>
                        <a:pt x="465" y="30"/>
                        <a:pt x="465" y="30"/>
                        <a:pt x="465" y="0"/>
                      </a:cubicBezTo>
                      <a:lnTo>
                        <a:pt x="465" y="0"/>
                      </a:lnTo>
                      <a:cubicBezTo>
                        <a:pt x="434" y="0"/>
                        <a:pt x="434" y="0"/>
                        <a:pt x="434" y="0"/>
                      </a:cubicBezTo>
                      <a:cubicBezTo>
                        <a:pt x="434" y="0"/>
                        <a:pt x="434" y="0"/>
                        <a:pt x="402" y="0"/>
                      </a:cubicBezTo>
                      <a:lnTo>
                        <a:pt x="402" y="0"/>
                      </a:lnTo>
                      <a:cubicBezTo>
                        <a:pt x="372" y="30"/>
                        <a:pt x="372" y="30"/>
                        <a:pt x="341" y="30"/>
                      </a:cubicBezTo>
                      <a:lnTo>
                        <a:pt x="341" y="30"/>
                      </a:lnTo>
                      <a:lnTo>
                        <a:pt x="341" y="30"/>
                      </a:lnTo>
                      <a:cubicBezTo>
                        <a:pt x="310" y="30"/>
                        <a:pt x="310" y="30"/>
                        <a:pt x="310" y="30"/>
                      </a:cubicBezTo>
                      <a:lnTo>
                        <a:pt x="310" y="30"/>
                      </a:lnTo>
                      <a:cubicBezTo>
                        <a:pt x="310" y="61"/>
                        <a:pt x="278" y="61"/>
                        <a:pt x="248" y="61"/>
                      </a:cubicBezTo>
                      <a:cubicBezTo>
                        <a:pt x="248" y="92"/>
                        <a:pt x="248" y="92"/>
                        <a:pt x="248" y="92"/>
                      </a:cubicBezTo>
                      <a:cubicBezTo>
                        <a:pt x="248" y="92"/>
                        <a:pt x="248" y="92"/>
                        <a:pt x="248" y="124"/>
                      </a:cubicBezTo>
                      <a:cubicBezTo>
                        <a:pt x="217" y="124"/>
                        <a:pt x="217" y="124"/>
                        <a:pt x="217" y="124"/>
                      </a:cubicBezTo>
                      <a:lnTo>
                        <a:pt x="217" y="124"/>
                      </a:lnTo>
                      <a:cubicBezTo>
                        <a:pt x="217" y="154"/>
                        <a:pt x="217" y="154"/>
                        <a:pt x="186" y="154"/>
                      </a:cubicBezTo>
                      <a:lnTo>
                        <a:pt x="186" y="154"/>
                      </a:lnTo>
                      <a:lnTo>
                        <a:pt x="186" y="154"/>
                      </a:ln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24"/>
                        <a:pt x="124" y="124"/>
                        <a:pt x="124" y="124"/>
                      </a:cubicBezTo>
                      <a:cubicBezTo>
                        <a:pt x="93" y="124"/>
                        <a:pt x="93" y="92"/>
                        <a:pt x="93" y="92"/>
                      </a:cubicBezTo>
                      <a:lnTo>
                        <a:pt x="62" y="92"/>
                      </a:lnTo>
                      <a:cubicBezTo>
                        <a:pt x="62" y="92"/>
                        <a:pt x="62" y="92"/>
                        <a:pt x="30" y="92"/>
                      </a:cubicBezTo>
                      <a:cubicBezTo>
                        <a:pt x="30" y="92"/>
                        <a:pt x="30" y="92"/>
                        <a:pt x="0" y="92"/>
                      </a:cubicBez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cubicBezTo>
                        <a:pt x="0" y="124"/>
                        <a:pt x="0" y="124"/>
                        <a:pt x="0" y="124"/>
                      </a:cubicBez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4"/>
                      </a:cubicBezTo>
                      <a:lnTo>
                        <a:pt x="0" y="185"/>
                      </a:lnTo>
                      <a:lnTo>
                        <a:pt x="0" y="185"/>
                      </a:ln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47"/>
                        <a:pt x="0" y="277"/>
                        <a:pt x="0" y="308"/>
                      </a:cubicBezTo>
                      <a:cubicBezTo>
                        <a:pt x="0" y="308"/>
                        <a:pt x="0" y="308"/>
                        <a:pt x="0" y="339"/>
                      </a:cubicBezTo>
                      <a:lnTo>
                        <a:pt x="30" y="339"/>
                      </a:lnTo>
                      <a:lnTo>
                        <a:pt x="30" y="339"/>
                      </a:lnTo>
                      <a:cubicBezTo>
                        <a:pt x="62" y="339"/>
                        <a:pt x="62" y="339"/>
                        <a:pt x="93" y="339"/>
                      </a:cubicBezTo>
                      <a:lnTo>
                        <a:pt x="93" y="339"/>
                      </a:lnTo>
                      <a:lnTo>
                        <a:pt x="93" y="308"/>
                      </a:lnTo>
                      <a:cubicBezTo>
                        <a:pt x="124" y="277"/>
                        <a:pt x="124" y="277"/>
                        <a:pt x="124" y="277"/>
                      </a:cubicBezTo>
                      <a:cubicBezTo>
                        <a:pt x="124" y="308"/>
                        <a:pt x="124" y="308"/>
                        <a:pt x="124" y="308"/>
                      </a:cubicBezTo>
                      <a:lnTo>
                        <a:pt x="124" y="308"/>
                      </a:lnTo>
                      <a:cubicBezTo>
                        <a:pt x="124" y="308"/>
                        <a:pt x="154" y="308"/>
                        <a:pt x="154" y="277"/>
                      </a:cubicBezTo>
                      <a:cubicBezTo>
                        <a:pt x="186" y="277"/>
                        <a:pt x="186" y="277"/>
                        <a:pt x="217" y="277"/>
                      </a:cubicBezTo>
                      <a:cubicBezTo>
                        <a:pt x="217" y="247"/>
                        <a:pt x="248" y="247"/>
                        <a:pt x="248" y="247"/>
                      </a:cubicBezTo>
                      <a:cubicBezTo>
                        <a:pt x="278" y="247"/>
                        <a:pt x="278" y="247"/>
                        <a:pt x="278" y="247"/>
                      </a:cubicBezTo>
                      <a:lnTo>
                        <a:pt x="278" y="247"/>
                      </a:lnTo>
                      <a:cubicBezTo>
                        <a:pt x="278" y="247"/>
                        <a:pt x="310" y="215"/>
                        <a:pt x="341" y="215"/>
                      </a:cubicBezTo>
                      <a:lnTo>
                        <a:pt x="372" y="185"/>
                      </a:lnTo>
                      <a:cubicBezTo>
                        <a:pt x="372" y="185"/>
                        <a:pt x="372" y="185"/>
                        <a:pt x="402" y="185"/>
                      </a:cubicBezTo>
                      <a:lnTo>
                        <a:pt x="402" y="185"/>
                      </a:lnTo>
                      <a:lnTo>
                        <a:pt x="402" y="185"/>
                      </a:lnTo>
                      <a:cubicBezTo>
                        <a:pt x="402" y="185"/>
                        <a:pt x="434" y="185"/>
                        <a:pt x="465" y="154"/>
                      </a:cubicBezTo>
                      <a:lnTo>
                        <a:pt x="465" y="154"/>
                      </a:lnTo>
                      <a:lnTo>
                        <a:pt x="465" y="154"/>
                      </a:lnTo>
                      <a:lnTo>
                        <a:pt x="465" y="124"/>
                      </a:lnTo>
                      <a:cubicBezTo>
                        <a:pt x="496" y="124"/>
                        <a:pt x="496" y="124"/>
                        <a:pt x="496" y="92"/>
                      </a:cubicBezTo>
                      <a:lnTo>
                        <a:pt x="496" y="92"/>
                      </a:lnTo>
                      <a:lnTo>
                        <a:pt x="496" y="61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63" name="Freeform 38"/>
                <p:cNvSpPr>
                  <a:spLocks noChangeArrowheads="1"/>
                </p:cNvSpPr>
                <p:nvPr/>
              </p:nvSpPr>
              <p:spPr bwMode="auto">
                <a:xfrm>
                  <a:off x="3322638" y="2271713"/>
                  <a:ext cx="112712" cy="88900"/>
                </a:xfrm>
                <a:custGeom>
                  <a:avLst/>
                  <a:gdLst>
                    <a:gd name="T0" fmla="*/ 63 w 312"/>
                    <a:gd name="T1" fmla="*/ 153 h 248"/>
                    <a:gd name="T2" fmla="*/ 63 w 312"/>
                    <a:gd name="T3" fmla="*/ 153 h 248"/>
                    <a:gd name="T4" fmla="*/ 63 w 312"/>
                    <a:gd name="T5" fmla="*/ 153 h 248"/>
                    <a:gd name="T6" fmla="*/ 63 w 312"/>
                    <a:gd name="T7" fmla="*/ 153 h 248"/>
                    <a:gd name="T8" fmla="*/ 63 w 312"/>
                    <a:gd name="T9" fmla="*/ 153 h 248"/>
                    <a:gd name="T10" fmla="*/ 93 w 312"/>
                    <a:gd name="T11" fmla="*/ 123 h 248"/>
                    <a:gd name="T12" fmla="*/ 93 w 312"/>
                    <a:gd name="T13" fmla="*/ 123 h 248"/>
                    <a:gd name="T14" fmla="*/ 124 w 312"/>
                    <a:gd name="T15" fmla="*/ 123 h 248"/>
                    <a:gd name="T16" fmla="*/ 124 w 312"/>
                    <a:gd name="T17" fmla="*/ 123 h 248"/>
                    <a:gd name="T18" fmla="*/ 124 w 312"/>
                    <a:gd name="T19" fmla="*/ 123 h 248"/>
                    <a:gd name="T20" fmla="*/ 155 w 312"/>
                    <a:gd name="T21" fmla="*/ 153 h 248"/>
                    <a:gd name="T22" fmla="*/ 187 w 312"/>
                    <a:gd name="T23" fmla="*/ 153 h 248"/>
                    <a:gd name="T24" fmla="*/ 187 w 312"/>
                    <a:gd name="T25" fmla="*/ 153 h 248"/>
                    <a:gd name="T26" fmla="*/ 217 w 312"/>
                    <a:gd name="T27" fmla="*/ 184 h 248"/>
                    <a:gd name="T28" fmla="*/ 217 w 312"/>
                    <a:gd name="T29" fmla="*/ 184 h 248"/>
                    <a:gd name="T30" fmla="*/ 217 w 312"/>
                    <a:gd name="T31" fmla="*/ 184 h 248"/>
                    <a:gd name="T32" fmla="*/ 217 w 312"/>
                    <a:gd name="T33" fmla="*/ 184 h 248"/>
                    <a:gd name="T34" fmla="*/ 217 w 312"/>
                    <a:gd name="T35" fmla="*/ 184 h 248"/>
                    <a:gd name="T36" fmla="*/ 217 w 312"/>
                    <a:gd name="T37" fmla="*/ 184 h 248"/>
                    <a:gd name="T38" fmla="*/ 187 w 312"/>
                    <a:gd name="T39" fmla="*/ 215 h 248"/>
                    <a:gd name="T40" fmla="*/ 187 w 312"/>
                    <a:gd name="T41" fmla="*/ 215 h 248"/>
                    <a:gd name="T42" fmla="*/ 187 w 312"/>
                    <a:gd name="T43" fmla="*/ 215 h 248"/>
                    <a:gd name="T44" fmla="*/ 187 w 312"/>
                    <a:gd name="T45" fmla="*/ 215 h 248"/>
                    <a:gd name="T46" fmla="*/ 248 w 312"/>
                    <a:gd name="T47" fmla="*/ 215 h 248"/>
                    <a:gd name="T48" fmla="*/ 248 w 312"/>
                    <a:gd name="T49" fmla="*/ 247 h 248"/>
                    <a:gd name="T50" fmla="*/ 279 w 312"/>
                    <a:gd name="T51" fmla="*/ 247 h 248"/>
                    <a:gd name="T52" fmla="*/ 311 w 312"/>
                    <a:gd name="T53" fmla="*/ 247 h 248"/>
                    <a:gd name="T54" fmla="*/ 279 w 312"/>
                    <a:gd name="T55" fmla="*/ 215 h 248"/>
                    <a:gd name="T56" fmla="*/ 279 w 312"/>
                    <a:gd name="T57" fmla="*/ 215 h 248"/>
                    <a:gd name="T58" fmla="*/ 248 w 312"/>
                    <a:gd name="T59" fmla="*/ 184 h 248"/>
                    <a:gd name="T60" fmla="*/ 248 w 312"/>
                    <a:gd name="T61" fmla="*/ 184 h 248"/>
                    <a:gd name="T62" fmla="*/ 248 w 312"/>
                    <a:gd name="T63" fmla="*/ 153 h 248"/>
                    <a:gd name="T64" fmla="*/ 248 w 312"/>
                    <a:gd name="T65" fmla="*/ 153 h 248"/>
                    <a:gd name="T66" fmla="*/ 248 w 312"/>
                    <a:gd name="T67" fmla="*/ 153 h 248"/>
                    <a:gd name="T68" fmla="*/ 248 w 312"/>
                    <a:gd name="T69" fmla="*/ 123 h 248"/>
                    <a:gd name="T70" fmla="*/ 248 w 312"/>
                    <a:gd name="T71" fmla="*/ 123 h 248"/>
                    <a:gd name="T72" fmla="*/ 217 w 312"/>
                    <a:gd name="T73" fmla="*/ 91 h 248"/>
                    <a:gd name="T74" fmla="*/ 187 w 312"/>
                    <a:gd name="T75" fmla="*/ 61 h 248"/>
                    <a:gd name="T76" fmla="*/ 155 w 312"/>
                    <a:gd name="T77" fmla="*/ 30 h 248"/>
                    <a:gd name="T78" fmla="*/ 155 w 312"/>
                    <a:gd name="T79" fmla="*/ 30 h 248"/>
                    <a:gd name="T80" fmla="*/ 155 w 312"/>
                    <a:gd name="T81" fmla="*/ 30 h 248"/>
                    <a:gd name="T82" fmla="*/ 124 w 312"/>
                    <a:gd name="T83" fmla="*/ 0 h 248"/>
                    <a:gd name="T84" fmla="*/ 124 w 312"/>
                    <a:gd name="T85" fmla="*/ 30 h 248"/>
                    <a:gd name="T86" fmla="*/ 63 w 312"/>
                    <a:gd name="T87" fmla="*/ 30 h 248"/>
                    <a:gd name="T88" fmla="*/ 63 w 312"/>
                    <a:gd name="T89" fmla="*/ 30 h 248"/>
                    <a:gd name="T90" fmla="*/ 31 w 312"/>
                    <a:gd name="T91" fmla="*/ 61 h 248"/>
                    <a:gd name="T92" fmla="*/ 31 w 312"/>
                    <a:gd name="T93" fmla="*/ 61 h 248"/>
                    <a:gd name="T94" fmla="*/ 0 w 312"/>
                    <a:gd name="T95" fmla="*/ 123 h 248"/>
                    <a:gd name="T96" fmla="*/ 31 w 312"/>
                    <a:gd name="T97" fmla="*/ 123 h 248"/>
                    <a:gd name="T98" fmla="*/ 31 w 312"/>
                    <a:gd name="T99" fmla="*/ 123 h 248"/>
                    <a:gd name="T100" fmla="*/ 63 w 312"/>
                    <a:gd name="T101" fmla="*/ 153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2" h="248">
                      <a:moveTo>
                        <a:pt x="63" y="153"/>
                      </a:moveTo>
                      <a:lnTo>
                        <a:pt x="63" y="153"/>
                      </a:lnTo>
                      <a:lnTo>
                        <a:pt x="63" y="153"/>
                      </a:lnTo>
                      <a:lnTo>
                        <a:pt x="63" y="153"/>
                      </a:lnTo>
                      <a:lnTo>
                        <a:pt x="63" y="153"/>
                      </a:lnTo>
                      <a:cubicBezTo>
                        <a:pt x="93" y="153"/>
                        <a:pt x="93" y="123"/>
                        <a:pt x="93" y="123"/>
                      </a:cubicBezTo>
                      <a:lnTo>
                        <a:pt x="93" y="123"/>
                      </a:lnTo>
                      <a:lnTo>
                        <a:pt x="124" y="123"/>
                      </a:lnTo>
                      <a:lnTo>
                        <a:pt x="124" y="123"/>
                      </a:lnTo>
                      <a:lnTo>
                        <a:pt x="124" y="123"/>
                      </a:lnTo>
                      <a:cubicBezTo>
                        <a:pt x="155" y="123"/>
                        <a:pt x="155" y="153"/>
                        <a:pt x="155" y="153"/>
                      </a:cubicBezTo>
                      <a:cubicBezTo>
                        <a:pt x="187" y="153"/>
                        <a:pt x="187" y="153"/>
                        <a:pt x="187" y="153"/>
                      </a:cubicBezTo>
                      <a:lnTo>
                        <a:pt x="187" y="153"/>
                      </a:lnTo>
                      <a:cubicBezTo>
                        <a:pt x="187" y="153"/>
                        <a:pt x="187" y="184"/>
                        <a:pt x="217" y="184"/>
                      </a:cubicBezTo>
                      <a:lnTo>
                        <a:pt x="217" y="184"/>
                      </a:lnTo>
                      <a:lnTo>
                        <a:pt x="217" y="184"/>
                      </a:lnTo>
                      <a:lnTo>
                        <a:pt x="217" y="184"/>
                      </a:lnTo>
                      <a:lnTo>
                        <a:pt x="217" y="184"/>
                      </a:lnTo>
                      <a:lnTo>
                        <a:pt x="217" y="184"/>
                      </a:lnTo>
                      <a:cubicBezTo>
                        <a:pt x="217" y="184"/>
                        <a:pt x="217" y="215"/>
                        <a:pt x="187" y="215"/>
                      </a:cubicBezTo>
                      <a:lnTo>
                        <a:pt x="187" y="215"/>
                      </a:lnTo>
                      <a:lnTo>
                        <a:pt x="187" y="215"/>
                      </a:lnTo>
                      <a:lnTo>
                        <a:pt x="187" y="215"/>
                      </a:lnTo>
                      <a:cubicBezTo>
                        <a:pt x="217" y="215"/>
                        <a:pt x="217" y="215"/>
                        <a:pt x="248" y="215"/>
                      </a:cubicBezTo>
                      <a:cubicBezTo>
                        <a:pt x="248" y="247"/>
                        <a:pt x="248" y="247"/>
                        <a:pt x="248" y="247"/>
                      </a:cubicBezTo>
                      <a:lnTo>
                        <a:pt x="279" y="247"/>
                      </a:lnTo>
                      <a:cubicBezTo>
                        <a:pt x="279" y="247"/>
                        <a:pt x="279" y="247"/>
                        <a:pt x="311" y="247"/>
                      </a:cubicBezTo>
                      <a:cubicBezTo>
                        <a:pt x="279" y="247"/>
                        <a:pt x="279" y="247"/>
                        <a:pt x="279" y="215"/>
                      </a:cubicBezTo>
                      <a:lnTo>
                        <a:pt x="279" y="215"/>
                      </a:lnTo>
                      <a:cubicBezTo>
                        <a:pt x="279" y="215"/>
                        <a:pt x="248" y="215"/>
                        <a:pt x="248" y="184"/>
                      </a:cubicBezTo>
                      <a:lnTo>
                        <a:pt x="248" y="184"/>
                      </a:lnTo>
                      <a:lnTo>
                        <a:pt x="248" y="153"/>
                      </a:lnTo>
                      <a:lnTo>
                        <a:pt x="248" y="153"/>
                      </a:lnTo>
                      <a:lnTo>
                        <a:pt x="248" y="153"/>
                      </a:lnTo>
                      <a:lnTo>
                        <a:pt x="248" y="123"/>
                      </a:lnTo>
                      <a:lnTo>
                        <a:pt x="248" y="123"/>
                      </a:lnTo>
                      <a:cubicBezTo>
                        <a:pt x="248" y="123"/>
                        <a:pt x="217" y="123"/>
                        <a:pt x="217" y="91"/>
                      </a:cubicBezTo>
                      <a:lnTo>
                        <a:pt x="187" y="61"/>
                      </a:lnTo>
                      <a:cubicBezTo>
                        <a:pt x="187" y="61"/>
                        <a:pt x="187" y="61"/>
                        <a:pt x="155" y="30"/>
                      </a:cubicBez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24" y="0"/>
                      </a:lnTo>
                      <a:cubicBezTo>
                        <a:pt x="124" y="0"/>
                        <a:pt x="124" y="0"/>
                        <a:pt x="124" y="30"/>
                      </a:cubicBezTo>
                      <a:cubicBezTo>
                        <a:pt x="93" y="30"/>
                        <a:pt x="93" y="30"/>
                        <a:pt x="63" y="30"/>
                      </a:cubicBezTo>
                      <a:lnTo>
                        <a:pt x="63" y="30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ubicBezTo>
                        <a:pt x="31" y="91"/>
                        <a:pt x="31" y="91"/>
                        <a:pt x="0" y="123"/>
                      </a:cubicBezTo>
                      <a:cubicBezTo>
                        <a:pt x="31" y="123"/>
                        <a:pt x="31" y="123"/>
                        <a:pt x="31" y="123"/>
                      </a:cubicBezTo>
                      <a:lnTo>
                        <a:pt x="31" y="123"/>
                      </a:lnTo>
                      <a:cubicBezTo>
                        <a:pt x="31" y="123"/>
                        <a:pt x="31" y="153"/>
                        <a:pt x="63" y="15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64" name="Freeform 39"/>
                <p:cNvSpPr>
                  <a:spLocks noChangeArrowheads="1"/>
                </p:cNvSpPr>
                <p:nvPr/>
              </p:nvSpPr>
              <p:spPr bwMode="auto">
                <a:xfrm>
                  <a:off x="3411538" y="2427288"/>
                  <a:ext cx="33337" cy="55562"/>
                </a:xfrm>
                <a:custGeom>
                  <a:avLst/>
                  <a:gdLst>
                    <a:gd name="T0" fmla="*/ 93 w 94"/>
                    <a:gd name="T1" fmla="*/ 93 h 156"/>
                    <a:gd name="T2" fmla="*/ 93 w 94"/>
                    <a:gd name="T3" fmla="*/ 93 h 156"/>
                    <a:gd name="T4" fmla="*/ 93 w 94"/>
                    <a:gd name="T5" fmla="*/ 93 h 156"/>
                    <a:gd name="T6" fmla="*/ 93 w 94"/>
                    <a:gd name="T7" fmla="*/ 63 h 156"/>
                    <a:gd name="T8" fmla="*/ 93 w 94"/>
                    <a:gd name="T9" fmla="*/ 63 h 156"/>
                    <a:gd name="T10" fmla="*/ 63 w 94"/>
                    <a:gd name="T11" fmla="*/ 0 h 156"/>
                    <a:gd name="T12" fmla="*/ 63 w 94"/>
                    <a:gd name="T13" fmla="*/ 0 h 156"/>
                    <a:gd name="T14" fmla="*/ 63 w 94"/>
                    <a:gd name="T15" fmla="*/ 0 h 156"/>
                    <a:gd name="T16" fmla="*/ 63 w 94"/>
                    <a:gd name="T17" fmla="*/ 0 h 156"/>
                    <a:gd name="T18" fmla="*/ 31 w 94"/>
                    <a:gd name="T19" fmla="*/ 31 h 156"/>
                    <a:gd name="T20" fmla="*/ 0 w 94"/>
                    <a:gd name="T21" fmla="*/ 63 h 156"/>
                    <a:gd name="T22" fmla="*/ 0 w 94"/>
                    <a:gd name="T23" fmla="*/ 63 h 156"/>
                    <a:gd name="T24" fmla="*/ 0 w 94"/>
                    <a:gd name="T25" fmla="*/ 93 h 156"/>
                    <a:gd name="T26" fmla="*/ 0 w 94"/>
                    <a:gd name="T27" fmla="*/ 93 h 156"/>
                    <a:gd name="T28" fmla="*/ 0 w 94"/>
                    <a:gd name="T29" fmla="*/ 93 h 156"/>
                    <a:gd name="T30" fmla="*/ 31 w 94"/>
                    <a:gd name="T31" fmla="*/ 124 h 156"/>
                    <a:gd name="T32" fmla="*/ 31 w 94"/>
                    <a:gd name="T33" fmla="*/ 124 h 156"/>
                    <a:gd name="T34" fmla="*/ 31 w 94"/>
                    <a:gd name="T35" fmla="*/ 155 h 156"/>
                    <a:gd name="T36" fmla="*/ 93 w 94"/>
                    <a:gd name="T37" fmla="*/ 124 h 156"/>
                    <a:gd name="T38" fmla="*/ 93 w 94"/>
                    <a:gd name="T39" fmla="*/ 93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4" h="156">
                      <a:moveTo>
                        <a:pt x="93" y="93"/>
                      </a:move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93" y="63"/>
                        <a:pt x="93" y="63"/>
                        <a:pt x="93" y="63"/>
                      </a:cubicBezTo>
                      <a:lnTo>
                        <a:pt x="93" y="63"/>
                      </a:lnTo>
                      <a:cubicBezTo>
                        <a:pt x="93" y="63"/>
                        <a:pt x="63" y="31"/>
                        <a:pt x="63" y="0"/>
                      </a:cubicBezTo>
                      <a:lnTo>
                        <a:pt x="63" y="0"/>
                      </a:lnTo>
                      <a:lnTo>
                        <a:pt x="63" y="0"/>
                      </a:lnTo>
                      <a:lnTo>
                        <a:pt x="63" y="0"/>
                      </a:lnTo>
                      <a:cubicBezTo>
                        <a:pt x="31" y="0"/>
                        <a:pt x="31" y="31"/>
                        <a:pt x="31" y="31"/>
                      </a:cubicBezTo>
                      <a:cubicBezTo>
                        <a:pt x="31" y="31"/>
                        <a:pt x="0" y="31"/>
                        <a:pt x="0" y="63"/>
                      </a:cubicBezTo>
                      <a:lnTo>
                        <a:pt x="0" y="63"/>
                      </a:lnTo>
                      <a:cubicBezTo>
                        <a:pt x="0" y="63"/>
                        <a:pt x="0" y="6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31" y="124"/>
                        <a:pt x="31" y="124"/>
                        <a:pt x="31" y="155"/>
                      </a:cubicBezTo>
                      <a:cubicBezTo>
                        <a:pt x="63" y="124"/>
                        <a:pt x="63" y="124"/>
                        <a:pt x="93" y="124"/>
                      </a:cubicBezTo>
                      <a:lnTo>
                        <a:pt x="93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65" name="Freeform 40"/>
                <p:cNvSpPr>
                  <a:spLocks noChangeArrowheads="1"/>
                </p:cNvSpPr>
                <p:nvPr/>
              </p:nvSpPr>
              <p:spPr bwMode="auto">
                <a:xfrm>
                  <a:off x="3378200" y="2371725"/>
                  <a:ext cx="123825" cy="100013"/>
                </a:xfrm>
                <a:custGeom>
                  <a:avLst/>
                  <a:gdLst>
                    <a:gd name="T0" fmla="*/ 93 w 342"/>
                    <a:gd name="T1" fmla="*/ 124 h 280"/>
                    <a:gd name="T2" fmla="*/ 124 w 342"/>
                    <a:gd name="T3" fmla="*/ 94 h 280"/>
                    <a:gd name="T4" fmla="*/ 156 w 342"/>
                    <a:gd name="T5" fmla="*/ 94 h 280"/>
                    <a:gd name="T6" fmla="*/ 217 w 342"/>
                    <a:gd name="T7" fmla="*/ 155 h 280"/>
                    <a:gd name="T8" fmla="*/ 248 w 342"/>
                    <a:gd name="T9" fmla="*/ 186 h 280"/>
                    <a:gd name="T10" fmla="*/ 280 w 342"/>
                    <a:gd name="T11" fmla="*/ 218 h 280"/>
                    <a:gd name="T12" fmla="*/ 280 w 342"/>
                    <a:gd name="T13" fmla="*/ 248 h 280"/>
                    <a:gd name="T14" fmla="*/ 310 w 342"/>
                    <a:gd name="T15" fmla="*/ 248 h 280"/>
                    <a:gd name="T16" fmla="*/ 310 w 342"/>
                    <a:gd name="T17" fmla="*/ 248 h 280"/>
                    <a:gd name="T18" fmla="*/ 310 w 342"/>
                    <a:gd name="T19" fmla="*/ 248 h 280"/>
                    <a:gd name="T20" fmla="*/ 310 w 342"/>
                    <a:gd name="T21" fmla="*/ 218 h 280"/>
                    <a:gd name="T22" fmla="*/ 341 w 342"/>
                    <a:gd name="T23" fmla="*/ 186 h 280"/>
                    <a:gd name="T24" fmla="*/ 310 w 342"/>
                    <a:gd name="T25" fmla="*/ 155 h 280"/>
                    <a:gd name="T26" fmla="*/ 310 w 342"/>
                    <a:gd name="T27" fmla="*/ 124 h 280"/>
                    <a:gd name="T28" fmla="*/ 310 w 342"/>
                    <a:gd name="T29" fmla="*/ 94 h 280"/>
                    <a:gd name="T30" fmla="*/ 310 w 342"/>
                    <a:gd name="T31" fmla="*/ 62 h 280"/>
                    <a:gd name="T32" fmla="*/ 310 w 342"/>
                    <a:gd name="T33" fmla="*/ 62 h 280"/>
                    <a:gd name="T34" fmla="*/ 280 w 342"/>
                    <a:gd name="T35" fmla="*/ 31 h 280"/>
                    <a:gd name="T36" fmla="*/ 280 w 342"/>
                    <a:gd name="T37" fmla="*/ 31 h 280"/>
                    <a:gd name="T38" fmla="*/ 217 w 342"/>
                    <a:gd name="T39" fmla="*/ 31 h 280"/>
                    <a:gd name="T40" fmla="*/ 217 w 342"/>
                    <a:gd name="T41" fmla="*/ 31 h 280"/>
                    <a:gd name="T42" fmla="*/ 186 w 342"/>
                    <a:gd name="T43" fmla="*/ 31 h 280"/>
                    <a:gd name="T44" fmla="*/ 186 w 342"/>
                    <a:gd name="T45" fmla="*/ 31 h 280"/>
                    <a:gd name="T46" fmla="*/ 156 w 342"/>
                    <a:gd name="T47" fmla="*/ 31 h 280"/>
                    <a:gd name="T48" fmla="*/ 124 w 342"/>
                    <a:gd name="T49" fmla="*/ 31 h 280"/>
                    <a:gd name="T50" fmla="*/ 62 w 342"/>
                    <a:gd name="T51" fmla="*/ 0 h 280"/>
                    <a:gd name="T52" fmla="*/ 62 w 342"/>
                    <a:gd name="T53" fmla="*/ 0 h 280"/>
                    <a:gd name="T54" fmla="*/ 62 w 342"/>
                    <a:gd name="T55" fmla="*/ 31 h 280"/>
                    <a:gd name="T56" fmla="*/ 62 w 342"/>
                    <a:gd name="T57" fmla="*/ 31 h 280"/>
                    <a:gd name="T58" fmla="*/ 32 w 342"/>
                    <a:gd name="T59" fmla="*/ 62 h 280"/>
                    <a:gd name="T60" fmla="*/ 0 w 342"/>
                    <a:gd name="T61" fmla="*/ 62 h 280"/>
                    <a:gd name="T62" fmla="*/ 0 w 342"/>
                    <a:gd name="T63" fmla="*/ 62 h 280"/>
                    <a:gd name="T64" fmla="*/ 62 w 342"/>
                    <a:gd name="T65" fmla="*/ 124 h 280"/>
                    <a:gd name="T66" fmla="*/ 62 w 342"/>
                    <a:gd name="T67" fmla="*/ 124 h 280"/>
                    <a:gd name="T68" fmla="*/ 62 w 342"/>
                    <a:gd name="T69" fmla="*/ 155 h 280"/>
                    <a:gd name="T70" fmla="*/ 62 w 342"/>
                    <a:gd name="T71" fmla="*/ 155 h 280"/>
                    <a:gd name="T72" fmla="*/ 93 w 342"/>
                    <a:gd name="T73" fmla="*/ 124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42" h="280">
                      <a:moveTo>
                        <a:pt x="93" y="124"/>
                      </a:moveTo>
                      <a:lnTo>
                        <a:pt x="93" y="124"/>
                      </a:lnTo>
                      <a:cubicBezTo>
                        <a:pt x="93" y="124"/>
                        <a:pt x="93" y="124"/>
                        <a:pt x="124" y="124"/>
                      </a:cubicBezTo>
                      <a:lnTo>
                        <a:pt x="124" y="94"/>
                      </a:lnTo>
                      <a:cubicBezTo>
                        <a:pt x="124" y="94"/>
                        <a:pt x="124" y="94"/>
                        <a:pt x="156" y="94"/>
                      </a:cubicBezTo>
                      <a:lnTo>
                        <a:pt x="156" y="94"/>
                      </a:lnTo>
                      <a:cubicBezTo>
                        <a:pt x="186" y="94"/>
                        <a:pt x="186" y="124"/>
                        <a:pt x="217" y="124"/>
                      </a:cubicBezTo>
                      <a:cubicBezTo>
                        <a:pt x="217" y="155"/>
                        <a:pt x="217" y="155"/>
                        <a:pt x="217" y="155"/>
                      </a:cubicBezTo>
                      <a:cubicBezTo>
                        <a:pt x="217" y="155"/>
                        <a:pt x="217" y="186"/>
                        <a:pt x="217" y="218"/>
                      </a:cubicBezTo>
                      <a:cubicBezTo>
                        <a:pt x="248" y="186"/>
                        <a:pt x="248" y="186"/>
                        <a:pt x="248" y="186"/>
                      </a:cubicBezTo>
                      <a:lnTo>
                        <a:pt x="280" y="218"/>
                      </a:lnTo>
                      <a:lnTo>
                        <a:pt x="280" y="218"/>
                      </a:lnTo>
                      <a:lnTo>
                        <a:pt x="280" y="248"/>
                      </a:lnTo>
                      <a:lnTo>
                        <a:pt x="280" y="248"/>
                      </a:lnTo>
                      <a:lnTo>
                        <a:pt x="280" y="279"/>
                      </a:lnTo>
                      <a:cubicBezTo>
                        <a:pt x="310" y="248"/>
                        <a:pt x="310" y="248"/>
                        <a:pt x="310" y="248"/>
                      </a:cubicBezTo>
                      <a:lnTo>
                        <a:pt x="310" y="248"/>
                      </a:lnTo>
                      <a:lnTo>
                        <a:pt x="310" y="248"/>
                      </a:lnTo>
                      <a:lnTo>
                        <a:pt x="310" y="248"/>
                      </a:lnTo>
                      <a:lnTo>
                        <a:pt x="310" y="248"/>
                      </a:lnTo>
                      <a:cubicBezTo>
                        <a:pt x="310" y="248"/>
                        <a:pt x="310" y="248"/>
                        <a:pt x="310" y="218"/>
                      </a:cubicBezTo>
                      <a:lnTo>
                        <a:pt x="310" y="218"/>
                      </a:lnTo>
                      <a:cubicBezTo>
                        <a:pt x="310" y="218"/>
                        <a:pt x="310" y="218"/>
                        <a:pt x="341" y="218"/>
                      </a:cubicBezTo>
                      <a:cubicBezTo>
                        <a:pt x="341" y="218"/>
                        <a:pt x="341" y="218"/>
                        <a:pt x="341" y="186"/>
                      </a:cubicBezTo>
                      <a:lnTo>
                        <a:pt x="341" y="186"/>
                      </a:lnTo>
                      <a:cubicBezTo>
                        <a:pt x="310" y="186"/>
                        <a:pt x="310" y="155"/>
                        <a:pt x="310" y="155"/>
                      </a:cubicBezTo>
                      <a:lnTo>
                        <a:pt x="310" y="124"/>
                      </a:lnTo>
                      <a:lnTo>
                        <a:pt x="310" y="124"/>
                      </a:lnTo>
                      <a:cubicBezTo>
                        <a:pt x="310" y="94"/>
                        <a:pt x="310" y="94"/>
                        <a:pt x="310" y="94"/>
                      </a:cubicBezTo>
                      <a:lnTo>
                        <a:pt x="310" y="94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cubicBezTo>
                        <a:pt x="280" y="31"/>
                        <a:pt x="280" y="31"/>
                        <a:pt x="280" y="0"/>
                      </a:cubicBezTo>
                      <a:cubicBezTo>
                        <a:pt x="280" y="31"/>
                        <a:pt x="280" y="31"/>
                        <a:pt x="280" y="31"/>
                      </a:cubicBezTo>
                      <a:lnTo>
                        <a:pt x="280" y="31"/>
                      </a:lnTo>
                      <a:lnTo>
                        <a:pt x="280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217" y="31"/>
                        <a:pt x="217" y="31"/>
                        <a:pt x="186" y="31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86" y="31"/>
                        <a:pt x="186" y="31"/>
                        <a:pt x="156" y="31"/>
                      </a:cubicBezTo>
                      <a:lnTo>
                        <a:pt x="156" y="31"/>
                      </a:lnTo>
                      <a:cubicBezTo>
                        <a:pt x="156" y="31"/>
                        <a:pt x="156" y="31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93" y="31"/>
                        <a:pt x="93" y="0"/>
                      </a:cubicBez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62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62" y="62"/>
                        <a:pt x="32" y="62"/>
                        <a:pt x="32" y="62"/>
                      </a:cubicBezTo>
                      <a:lnTo>
                        <a:pt x="32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32" y="94"/>
                        <a:pt x="32" y="9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55"/>
                        <a:pt x="62" y="155"/>
                        <a:pt x="62" y="155"/>
                      </a:cubicBez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62" y="124"/>
                      </a:lnTo>
                      <a:lnTo>
                        <a:pt x="93" y="124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66" name="Freeform 41"/>
                <p:cNvSpPr>
                  <a:spLocks noChangeArrowheads="1"/>
                </p:cNvSpPr>
                <p:nvPr/>
              </p:nvSpPr>
              <p:spPr bwMode="auto">
                <a:xfrm>
                  <a:off x="3344863" y="2371725"/>
                  <a:ext cx="33337" cy="11113"/>
                </a:xfrm>
                <a:custGeom>
                  <a:avLst/>
                  <a:gdLst>
                    <a:gd name="T0" fmla="*/ 92 w 93"/>
                    <a:gd name="T1" fmla="*/ 0 h 32"/>
                    <a:gd name="T2" fmla="*/ 92 w 93"/>
                    <a:gd name="T3" fmla="*/ 0 h 32"/>
                    <a:gd name="T4" fmla="*/ 92 w 93"/>
                    <a:gd name="T5" fmla="*/ 0 h 32"/>
                    <a:gd name="T6" fmla="*/ 92 w 93"/>
                    <a:gd name="T7" fmla="*/ 0 h 32"/>
                    <a:gd name="T8" fmla="*/ 30 w 93"/>
                    <a:gd name="T9" fmla="*/ 0 h 32"/>
                    <a:gd name="T10" fmla="*/ 0 w 93"/>
                    <a:gd name="T11" fmla="*/ 0 h 32"/>
                    <a:gd name="T12" fmla="*/ 30 w 93"/>
                    <a:gd name="T13" fmla="*/ 0 h 32"/>
                    <a:gd name="T14" fmla="*/ 30 w 93"/>
                    <a:gd name="T15" fmla="*/ 31 h 32"/>
                    <a:gd name="T16" fmla="*/ 30 w 93"/>
                    <a:gd name="T17" fmla="*/ 31 h 32"/>
                    <a:gd name="T18" fmla="*/ 61 w 93"/>
                    <a:gd name="T19" fmla="*/ 31 h 32"/>
                    <a:gd name="T20" fmla="*/ 61 w 93"/>
                    <a:gd name="T21" fmla="*/ 31 h 32"/>
                    <a:gd name="T22" fmla="*/ 92 w 93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3" h="32">
                      <a:moveTo>
                        <a:pt x="92" y="0"/>
                      </a:move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cubicBezTo>
                        <a:pt x="61" y="0"/>
                        <a:pt x="30" y="0"/>
                        <a:pt x="30" y="0"/>
                      </a:cubicBez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0" y="31"/>
                      </a:lnTo>
                      <a:lnTo>
                        <a:pt x="30" y="31"/>
                      </a:lnTo>
                      <a:cubicBezTo>
                        <a:pt x="61" y="31"/>
                        <a:pt x="61" y="31"/>
                        <a:pt x="61" y="31"/>
                      </a:cubicBezTo>
                      <a:lnTo>
                        <a:pt x="61" y="31"/>
                      </a:lnTo>
                      <a:cubicBezTo>
                        <a:pt x="61" y="0"/>
                        <a:pt x="92" y="0"/>
                        <a:pt x="9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67" name="Freeform 42"/>
                <p:cNvSpPr>
                  <a:spLocks noChangeArrowheads="1"/>
                </p:cNvSpPr>
                <p:nvPr/>
              </p:nvSpPr>
              <p:spPr bwMode="auto">
                <a:xfrm>
                  <a:off x="3602038" y="2405063"/>
                  <a:ext cx="66675" cy="133350"/>
                </a:xfrm>
                <a:custGeom>
                  <a:avLst/>
                  <a:gdLst>
                    <a:gd name="T0" fmla="*/ 186 w 187"/>
                    <a:gd name="T1" fmla="*/ 248 h 372"/>
                    <a:gd name="T2" fmla="*/ 186 w 187"/>
                    <a:gd name="T3" fmla="*/ 248 h 372"/>
                    <a:gd name="T4" fmla="*/ 186 w 187"/>
                    <a:gd name="T5" fmla="*/ 248 h 372"/>
                    <a:gd name="T6" fmla="*/ 186 w 187"/>
                    <a:gd name="T7" fmla="*/ 216 h 372"/>
                    <a:gd name="T8" fmla="*/ 186 w 187"/>
                    <a:gd name="T9" fmla="*/ 216 h 372"/>
                    <a:gd name="T10" fmla="*/ 186 w 187"/>
                    <a:gd name="T11" fmla="*/ 185 h 372"/>
                    <a:gd name="T12" fmla="*/ 186 w 187"/>
                    <a:gd name="T13" fmla="*/ 185 h 372"/>
                    <a:gd name="T14" fmla="*/ 186 w 187"/>
                    <a:gd name="T15" fmla="*/ 154 h 372"/>
                    <a:gd name="T16" fmla="*/ 186 w 187"/>
                    <a:gd name="T17" fmla="*/ 154 h 372"/>
                    <a:gd name="T18" fmla="*/ 186 w 187"/>
                    <a:gd name="T19" fmla="*/ 92 h 372"/>
                    <a:gd name="T20" fmla="*/ 156 w 187"/>
                    <a:gd name="T21" fmla="*/ 92 h 372"/>
                    <a:gd name="T22" fmla="*/ 156 w 187"/>
                    <a:gd name="T23" fmla="*/ 92 h 372"/>
                    <a:gd name="T24" fmla="*/ 156 w 187"/>
                    <a:gd name="T25" fmla="*/ 61 h 372"/>
                    <a:gd name="T26" fmla="*/ 156 w 187"/>
                    <a:gd name="T27" fmla="*/ 30 h 372"/>
                    <a:gd name="T28" fmla="*/ 156 w 187"/>
                    <a:gd name="T29" fmla="*/ 0 h 372"/>
                    <a:gd name="T30" fmla="*/ 62 w 187"/>
                    <a:gd name="T31" fmla="*/ 0 h 372"/>
                    <a:gd name="T32" fmla="*/ 32 w 187"/>
                    <a:gd name="T33" fmla="*/ 0 h 372"/>
                    <a:gd name="T34" fmla="*/ 62 w 187"/>
                    <a:gd name="T35" fmla="*/ 30 h 372"/>
                    <a:gd name="T36" fmla="*/ 62 w 187"/>
                    <a:gd name="T37" fmla="*/ 30 h 372"/>
                    <a:gd name="T38" fmla="*/ 62 w 187"/>
                    <a:gd name="T39" fmla="*/ 61 h 372"/>
                    <a:gd name="T40" fmla="*/ 32 w 187"/>
                    <a:gd name="T41" fmla="*/ 61 h 372"/>
                    <a:gd name="T42" fmla="*/ 32 w 187"/>
                    <a:gd name="T43" fmla="*/ 92 h 372"/>
                    <a:gd name="T44" fmla="*/ 32 w 187"/>
                    <a:gd name="T45" fmla="*/ 92 h 372"/>
                    <a:gd name="T46" fmla="*/ 62 w 187"/>
                    <a:gd name="T47" fmla="*/ 124 h 372"/>
                    <a:gd name="T48" fmla="*/ 62 w 187"/>
                    <a:gd name="T49" fmla="*/ 124 h 372"/>
                    <a:gd name="T50" fmla="*/ 62 w 187"/>
                    <a:gd name="T51" fmla="*/ 124 h 372"/>
                    <a:gd name="T52" fmla="*/ 62 w 187"/>
                    <a:gd name="T53" fmla="*/ 154 h 372"/>
                    <a:gd name="T54" fmla="*/ 62 w 187"/>
                    <a:gd name="T55" fmla="*/ 154 h 372"/>
                    <a:gd name="T56" fmla="*/ 32 w 187"/>
                    <a:gd name="T57" fmla="*/ 216 h 372"/>
                    <a:gd name="T58" fmla="*/ 32 w 187"/>
                    <a:gd name="T59" fmla="*/ 216 h 372"/>
                    <a:gd name="T60" fmla="*/ 32 w 187"/>
                    <a:gd name="T61" fmla="*/ 216 h 372"/>
                    <a:gd name="T62" fmla="*/ 32 w 187"/>
                    <a:gd name="T63" fmla="*/ 216 h 372"/>
                    <a:gd name="T64" fmla="*/ 32 w 187"/>
                    <a:gd name="T65" fmla="*/ 216 h 372"/>
                    <a:gd name="T66" fmla="*/ 32 w 187"/>
                    <a:gd name="T67" fmla="*/ 216 h 372"/>
                    <a:gd name="T68" fmla="*/ 0 w 187"/>
                    <a:gd name="T69" fmla="*/ 278 h 372"/>
                    <a:gd name="T70" fmla="*/ 0 w 187"/>
                    <a:gd name="T71" fmla="*/ 278 h 372"/>
                    <a:gd name="T72" fmla="*/ 32 w 187"/>
                    <a:gd name="T73" fmla="*/ 278 h 372"/>
                    <a:gd name="T74" fmla="*/ 32 w 187"/>
                    <a:gd name="T75" fmla="*/ 309 h 372"/>
                    <a:gd name="T76" fmla="*/ 32 w 187"/>
                    <a:gd name="T77" fmla="*/ 309 h 372"/>
                    <a:gd name="T78" fmla="*/ 32 w 187"/>
                    <a:gd name="T79" fmla="*/ 340 h 372"/>
                    <a:gd name="T80" fmla="*/ 32 w 187"/>
                    <a:gd name="T81" fmla="*/ 340 h 372"/>
                    <a:gd name="T82" fmla="*/ 62 w 187"/>
                    <a:gd name="T83" fmla="*/ 371 h 372"/>
                    <a:gd name="T84" fmla="*/ 62 w 187"/>
                    <a:gd name="T85" fmla="*/ 371 h 372"/>
                    <a:gd name="T86" fmla="*/ 62 w 187"/>
                    <a:gd name="T87" fmla="*/ 340 h 372"/>
                    <a:gd name="T88" fmla="*/ 156 w 187"/>
                    <a:gd name="T89" fmla="*/ 309 h 372"/>
                    <a:gd name="T90" fmla="*/ 156 w 187"/>
                    <a:gd name="T91" fmla="*/ 309 h 372"/>
                    <a:gd name="T92" fmla="*/ 186 w 187"/>
                    <a:gd name="T93" fmla="*/ 278 h 372"/>
                    <a:gd name="T94" fmla="*/ 186 w 187"/>
                    <a:gd name="T95" fmla="*/ 248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7" h="372">
                      <a:moveTo>
                        <a:pt x="186" y="248"/>
                      </a:moveTo>
                      <a:lnTo>
                        <a:pt x="186" y="248"/>
                      </a:lnTo>
                      <a:lnTo>
                        <a:pt x="186" y="248"/>
                      </a:lnTo>
                      <a:lnTo>
                        <a:pt x="186" y="216"/>
                      </a:lnTo>
                      <a:lnTo>
                        <a:pt x="186" y="216"/>
                      </a:lnTo>
                      <a:cubicBezTo>
                        <a:pt x="186" y="216"/>
                        <a:pt x="186" y="216"/>
                        <a:pt x="186" y="185"/>
                      </a:cubicBezTo>
                      <a:lnTo>
                        <a:pt x="186" y="185"/>
                      </a:lnTo>
                      <a:lnTo>
                        <a:pt x="186" y="154"/>
                      </a:lnTo>
                      <a:lnTo>
                        <a:pt x="186" y="154"/>
                      </a:lnTo>
                      <a:cubicBezTo>
                        <a:pt x="186" y="124"/>
                        <a:pt x="186" y="124"/>
                        <a:pt x="186" y="92"/>
                      </a:cubicBezTo>
                      <a:cubicBezTo>
                        <a:pt x="186" y="92"/>
                        <a:pt x="186" y="92"/>
                        <a:pt x="156" y="92"/>
                      </a:cubicBezTo>
                      <a:lnTo>
                        <a:pt x="156" y="92"/>
                      </a:lnTo>
                      <a:cubicBezTo>
                        <a:pt x="156" y="61"/>
                        <a:pt x="156" y="61"/>
                        <a:pt x="156" y="61"/>
                      </a:cubicBezTo>
                      <a:cubicBezTo>
                        <a:pt x="156" y="30"/>
                        <a:pt x="156" y="30"/>
                        <a:pt x="156" y="3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0"/>
                        <a:pt x="124" y="0"/>
                        <a:pt x="62" y="0"/>
                      </a:cubicBezTo>
                      <a:lnTo>
                        <a:pt x="32" y="0"/>
                      </a:lnTo>
                      <a:cubicBezTo>
                        <a:pt x="32" y="30"/>
                        <a:pt x="62" y="30"/>
                        <a:pt x="62" y="30"/>
                      </a:cubicBezTo>
                      <a:lnTo>
                        <a:pt x="62" y="30"/>
                      </a:lnTo>
                      <a:cubicBezTo>
                        <a:pt x="62" y="30"/>
                        <a:pt x="62" y="30"/>
                        <a:pt x="62" y="61"/>
                      </a:cubicBezTo>
                      <a:cubicBezTo>
                        <a:pt x="62" y="61"/>
                        <a:pt x="62" y="61"/>
                        <a:pt x="32" y="61"/>
                      </a:cubicBezTo>
                      <a:cubicBezTo>
                        <a:pt x="32" y="92"/>
                        <a:pt x="32" y="92"/>
                        <a:pt x="32" y="92"/>
                      </a:cubicBezTo>
                      <a:lnTo>
                        <a:pt x="32" y="92"/>
                      </a:lnTo>
                      <a:cubicBezTo>
                        <a:pt x="62" y="92"/>
                        <a:pt x="62" y="12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24"/>
                        <a:pt x="62" y="124"/>
                        <a:pt x="62" y="154"/>
                      </a:cubicBezTo>
                      <a:lnTo>
                        <a:pt x="62" y="154"/>
                      </a:lnTo>
                      <a:cubicBezTo>
                        <a:pt x="62" y="185"/>
                        <a:pt x="62" y="185"/>
                        <a:pt x="32" y="216"/>
                      </a:cubicBezTo>
                      <a:lnTo>
                        <a:pt x="32" y="216"/>
                      </a:lnTo>
                      <a:lnTo>
                        <a:pt x="32" y="216"/>
                      </a:lnTo>
                      <a:lnTo>
                        <a:pt x="32" y="216"/>
                      </a:lnTo>
                      <a:lnTo>
                        <a:pt x="32" y="216"/>
                      </a:lnTo>
                      <a:lnTo>
                        <a:pt x="32" y="216"/>
                      </a:lnTo>
                      <a:cubicBezTo>
                        <a:pt x="32" y="248"/>
                        <a:pt x="32" y="248"/>
                        <a:pt x="0" y="278"/>
                      </a:cubicBezTo>
                      <a:lnTo>
                        <a:pt x="0" y="278"/>
                      </a:lnTo>
                      <a:lnTo>
                        <a:pt x="32" y="278"/>
                      </a:lnTo>
                      <a:cubicBezTo>
                        <a:pt x="32" y="309"/>
                        <a:pt x="32" y="309"/>
                        <a:pt x="32" y="309"/>
                      </a:cubicBezTo>
                      <a:lnTo>
                        <a:pt x="32" y="309"/>
                      </a:lnTo>
                      <a:lnTo>
                        <a:pt x="32" y="340"/>
                      </a:lnTo>
                      <a:lnTo>
                        <a:pt x="32" y="340"/>
                      </a:lnTo>
                      <a:cubicBezTo>
                        <a:pt x="32" y="340"/>
                        <a:pt x="62" y="340"/>
                        <a:pt x="62" y="371"/>
                      </a:cubicBezTo>
                      <a:lnTo>
                        <a:pt x="62" y="371"/>
                      </a:lnTo>
                      <a:lnTo>
                        <a:pt x="62" y="340"/>
                      </a:lnTo>
                      <a:cubicBezTo>
                        <a:pt x="93" y="340"/>
                        <a:pt x="124" y="309"/>
                        <a:pt x="156" y="309"/>
                      </a:cubicBezTo>
                      <a:lnTo>
                        <a:pt x="156" y="309"/>
                      </a:lnTo>
                      <a:lnTo>
                        <a:pt x="186" y="278"/>
                      </a:lnTo>
                      <a:cubicBezTo>
                        <a:pt x="186" y="278"/>
                        <a:pt x="186" y="278"/>
                        <a:pt x="186" y="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68" name="Freeform 43"/>
                <p:cNvSpPr>
                  <a:spLocks noChangeArrowheads="1"/>
                </p:cNvSpPr>
                <p:nvPr/>
              </p:nvSpPr>
              <p:spPr bwMode="auto">
                <a:xfrm>
                  <a:off x="4270375" y="2906713"/>
                  <a:ext cx="190500" cy="334962"/>
                </a:xfrm>
                <a:custGeom>
                  <a:avLst/>
                  <a:gdLst>
                    <a:gd name="T0" fmla="*/ 526 w 527"/>
                    <a:gd name="T1" fmla="*/ 186 h 930"/>
                    <a:gd name="T2" fmla="*/ 496 w 527"/>
                    <a:gd name="T3" fmla="*/ 31 h 930"/>
                    <a:gd name="T4" fmla="*/ 434 w 527"/>
                    <a:gd name="T5" fmla="*/ 62 h 930"/>
                    <a:gd name="T6" fmla="*/ 434 w 527"/>
                    <a:gd name="T7" fmla="*/ 31 h 930"/>
                    <a:gd name="T8" fmla="*/ 372 w 527"/>
                    <a:gd name="T9" fmla="*/ 62 h 930"/>
                    <a:gd name="T10" fmla="*/ 310 w 527"/>
                    <a:gd name="T11" fmla="*/ 62 h 930"/>
                    <a:gd name="T12" fmla="*/ 279 w 527"/>
                    <a:gd name="T13" fmla="*/ 62 h 930"/>
                    <a:gd name="T14" fmla="*/ 279 w 527"/>
                    <a:gd name="T15" fmla="*/ 62 h 930"/>
                    <a:gd name="T16" fmla="*/ 248 w 527"/>
                    <a:gd name="T17" fmla="*/ 62 h 930"/>
                    <a:gd name="T18" fmla="*/ 248 w 527"/>
                    <a:gd name="T19" fmla="*/ 124 h 930"/>
                    <a:gd name="T20" fmla="*/ 248 w 527"/>
                    <a:gd name="T21" fmla="*/ 124 h 930"/>
                    <a:gd name="T22" fmla="*/ 310 w 527"/>
                    <a:gd name="T23" fmla="*/ 217 h 930"/>
                    <a:gd name="T24" fmla="*/ 310 w 527"/>
                    <a:gd name="T25" fmla="*/ 217 h 930"/>
                    <a:gd name="T26" fmla="*/ 310 w 527"/>
                    <a:gd name="T27" fmla="*/ 279 h 930"/>
                    <a:gd name="T28" fmla="*/ 279 w 527"/>
                    <a:gd name="T29" fmla="*/ 341 h 930"/>
                    <a:gd name="T30" fmla="*/ 248 w 527"/>
                    <a:gd name="T31" fmla="*/ 403 h 930"/>
                    <a:gd name="T32" fmla="*/ 217 w 527"/>
                    <a:gd name="T33" fmla="*/ 372 h 930"/>
                    <a:gd name="T34" fmla="*/ 186 w 527"/>
                    <a:gd name="T35" fmla="*/ 279 h 930"/>
                    <a:gd name="T36" fmla="*/ 186 w 527"/>
                    <a:gd name="T37" fmla="*/ 248 h 930"/>
                    <a:gd name="T38" fmla="*/ 155 w 527"/>
                    <a:gd name="T39" fmla="*/ 248 h 930"/>
                    <a:gd name="T40" fmla="*/ 93 w 527"/>
                    <a:gd name="T41" fmla="*/ 248 h 930"/>
                    <a:gd name="T42" fmla="*/ 31 w 527"/>
                    <a:gd name="T43" fmla="*/ 279 h 930"/>
                    <a:gd name="T44" fmla="*/ 31 w 527"/>
                    <a:gd name="T45" fmla="*/ 279 h 930"/>
                    <a:gd name="T46" fmla="*/ 62 w 527"/>
                    <a:gd name="T47" fmla="*/ 309 h 930"/>
                    <a:gd name="T48" fmla="*/ 155 w 527"/>
                    <a:gd name="T49" fmla="*/ 341 h 930"/>
                    <a:gd name="T50" fmla="*/ 155 w 527"/>
                    <a:gd name="T51" fmla="*/ 403 h 930"/>
                    <a:gd name="T52" fmla="*/ 155 w 527"/>
                    <a:gd name="T53" fmla="*/ 465 h 930"/>
                    <a:gd name="T54" fmla="*/ 155 w 527"/>
                    <a:gd name="T55" fmla="*/ 496 h 930"/>
                    <a:gd name="T56" fmla="*/ 155 w 527"/>
                    <a:gd name="T57" fmla="*/ 557 h 930"/>
                    <a:gd name="T58" fmla="*/ 124 w 527"/>
                    <a:gd name="T59" fmla="*/ 620 h 930"/>
                    <a:gd name="T60" fmla="*/ 124 w 527"/>
                    <a:gd name="T61" fmla="*/ 651 h 930"/>
                    <a:gd name="T62" fmla="*/ 62 w 527"/>
                    <a:gd name="T63" fmla="*/ 713 h 930"/>
                    <a:gd name="T64" fmla="*/ 62 w 527"/>
                    <a:gd name="T65" fmla="*/ 744 h 930"/>
                    <a:gd name="T66" fmla="*/ 93 w 527"/>
                    <a:gd name="T67" fmla="*/ 868 h 930"/>
                    <a:gd name="T68" fmla="*/ 124 w 527"/>
                    <a:gd name="T69" fmla="*/ 929 h 930"/>
                    <a:gd name="T70" fmla="*/ 217 w 527"/>
                    <a:gd name="T71" fmla="*/ 868 h 930"/>
                    <a:gd name="T72" fmla="*/ 248 w 527"/>
                    <a:gd name="T73" fmla="*/ 805 h 930"/>
                    <a:gd name="T74" fmla="*/ 217 w 527"/>
                    <a:gd name="T75" fmla="*/ 651 h 930"/>
                    <a:gd name="T76" fmla="*/ 217 w 527"/>
                    <a:gd name="T77" fmla="*/ 557 h 930"/>
                    <a:gd name="T78" fmla="*/ 310 w 527"/>
                    <a:gd name="T79" fmla="*/ 465 h 930"/>
                    <a:gd name="T80" fmla="*/ 341 w 527"/>
                    <a:gd name="T81" fmla="*/ 433 h 930"/>
                    <a:gd name="T82" fmla="*/ 465 w 527"/>
                    <a:gd name="T83" fmla="*/ 341 h 930"/>
                    <a:gd name="T84" fmla="*/ 526 w 527"/>
                    <a:gd name="T85" fmla="*/ 279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27" h="930">
                      <a:moveTo>
                        <a:pt x="526" y="217"/>
                      </a:moveTo>
                      <a:lnTo>
                        <a:pt x="526" y="217"/>
                      </a:lnTo>
                      <a:lnTo>
                        <a:pt x="526" y="186"/>
                      </a:lnTo>
                      <a:lnTo>
                        <a:pt x="526" y="186"/>
                      </a:lnTo>
                      <a:cubicBezTo>
                        <a:pt x="526" y="92"/>
                        <a:pt x="526" y="31"/>
                        <a:pt x="526" y="0"/>
                      </a:cubicBezTo>
                      <a:cubicBezTo>
                        <a:pt x="526" y="31"/>
                        <a:pt x="496" y="31"/>
                        <a:pt x="496" y="31"/>
                      </a:cubicBezTo>
                      <a:cubicBezTo>
                        <a:pt x="496" y="31"/>
                        <a:pt x="496" y="31"/>
                        <a:pt x="465" y="31"/>
                      </a:cubicBezTo>
                      <a:lnTo>
                        <a:pt x="465" y="31"/>
                      </a:lnTo>
                      <a:cubicBezTo>
                        <a:pt x="465" y="31"/>
                        <a:pt x="465" y="62"/>
                        <a:pt x="434" y="62"/>
                      </a:cubicBezTo>
                      <a:lnTo>
                        <a:pt x="434" y="62"/>
                      </a:lnTo>
                      <a:cubicBezTo>
                        <a:pt x="434" y="62"/>
                        <a:pt x="434" y="62"/>
                        <a:pt x="434" y="31"/>
                      </a:cubicBezTo>
                      <a:lnTo>
                        <a:pt x="434" y="31"/>
                      </a:lnTo>
                      <a:cubicBezTo>
                        <a:pt x="403" y="31"/>
                        <a:pt x="403" y="62"/>
                        <a:pt x="403" y="62"/>
                      </a:cubicBezTo>
                      <a:lnTo>
                        <a:pt x="403" y="62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cubicBezTo>
                        <a:pt x="341" y="62"/>
                        <a:pt x="341" y="62"/>
                        <a:pt x="341" y="62"/>
                      </a:cubicBezTo>
                      <a:cubicBezTo>
                        <a:pt x="310" y="62"/>
                        <a:pt x="310" y="62"/>
                        <a:pt x="310" y="62"/>
                      </a:cubicBezTo>
                      <a:lnTo>
                        <a:pt x="310" y="62"/>
                      </a:lnTo>
                      <a:cubicBezTo>
                        <a:pt x="310" y="62"/>
                        <a:pt x="310" y="62"/>
                        <a:pt x="279" y="62"/>
                      </a:cubicBez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48" y="62"/>
                        <a:pt x="248" y="62"/>
                        <a:pt x="248" y="62"/>
                      </a:cubicBezTo>
                      <a:lnTo>
                        <a:pt x="248" y="62"/>
                      </a:lnTo>
                      <a:lnTo>
                        <a:pt x="248" y="92"/>
                      </a:lnTo>
                      <a:lnTo>
                        <a:pt x="248" y="92"/>
                      </a:lnTo>
                      <a:cubicBezTo>
                        <a:pt x="248" y="92"/>
                        <a:pt x="248" y="92"/>
                        <a:pt x="248" y="124"/>
                      </a:cubicBez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cubicBezTo>
                        <a:pt x="248" y="124"/>
                        <a:pt x="248" y="124"/>
                        <a:pt x="279" y="124"/>
                      </a:cubicBezTo>
                      <a:cubicBezTo>
                        <a:pt x="279" y="155"/>
                        <a:pt x="279" y="186"/>
                        <a:pt x="310" y="186"/>
                      </a:cubicBezTo>
                      <a:cubicBezTo>
                        <a:pt x="310" y="217"/>
                        <a:pt x="310" y="217"/>
                        <a:pt x="310" y="217"/>
                      </a:cubicBezTo>
                      <a:lnTo>
                        <a:pt x="310" y="217"/>
                      </a:lnTo>
                      <a:lnTo>
                        <a:pt x="310" y="217"/>
                      </a:lnTo>
                      <a:lnTo>
                        <a:pt x="310" y="217"/>
                      </a:lnTo>
                      <a:lnTo>
                        <a:pt x="310" y="217"/>
                      </a:lnTo>
                      <a:cubicBezTo>
                        <a:pt x="310" y="248"/>
                        <a:pt x="310" y="248"/>
                        <a:pt x="310" y="248"/>
                      </a:cubicBezTo>
                      <a:lnTo>
                        <a:pt x="310" y="279"/>
                      </a:lnTo>
                      <a:lnTo>
                        <a:pt x="310" y="279"/>
                      </a:lnTo>
                      <a:lnTo>
                        <a:pt x="310" y="279"/>
                      </a:lnTo>
                      <a:cubicBezTo>
                        <a:pt x="310" y="309"/>
                        <a:pt x="310" y="341"/>
                        <a:pt x="279" y="341"/>
                      </a:cubicBezTo>
                      <a:lnTo>
                        <a:pt x="279" y="372"/>
                      </a:lnTo>
                      <a:cubicBezTo>
                        <a:pt x="279" y="403"/>
                        <a:pt x="279" y="403"/>
                        <a:pt x="248" y="403"/>
                      </a:cubicBezTo>
                      <a:lnTo>
                        <a:pt x="248" y="403"/>
                      </a:lnTo>
                      <a:lnTo>
                        <a:pt x="248" y="403"/>
                      </a:lnTo>
                      <a:lnTo>
                        <a:pt x="248" y="403"/>
                      </a:lnTo>
                      <a:lnTo>
                        <a:pt x="217" y="372"/>
                      </a:lnTo>
                      <a:cubicBezTo>
                        <a:pt x="217" y="372"/>
                        <a:pt x="217" y="372"/>
                        <a:pt x="217" y="341"/>
                      </a:cubicBezTo>
                      <a:cubicBezTo>
                        <a:pt x="186" y="341"/>
                        <a:pt x="186" y="341"/>
                        <a:pt x="186" y="309"/>
                      </a:cubicBezTo>
                      <a:lnTo>
                        <a:pt x="186" y="279"/>
                      </a:lnTo>
                      <a:cubicBezTo>
                        <a:pt x="186" y="279"/>
                        <a:pt x="186" y="279"/>
                        <a:pt x="186" y="248"/>
                      </a:cubicBezTo>
                      <a:lnTo>
                        <a:pt x="186" y="248"/>
                      </a:lnTo>
                      <a:lnTo>
                        <a:pt x="186" y="248"/>
                      </a:lnTo>
                      <a:lnTo>
                        <a:pt x="186" y="248"/>
                      </a:lnTo>
                      <a:lnTo>
                        <a:pt x="186" y="248"/>
                      </a:lnTo>
                      <a:cubicBezTo>
                        <a:pt x="186" y="248"/>
                        <a:pt x="186" y="248"/>
                        <a:pt x="155" y="248"/>
                      </a:cubicBezTo>
                      <a:cubicBezTo>
                        <a:pt x="155" y="248"/>
                        <a:pt x="155" y="248"/>
                        <a:pt x="155" y="217"/>
                      </a:cubicBezTo>
                      <a:cubicBezTo>
                        <a:pt x="155" y="217"/>
                        <a:pt x="155" y="217"/>
                        <a:pt x="124" y="217"/>
                      </a:cubicBezTo>
                      <a:cubicBezTo>
                        <a:pt x="124" y="217"/>
                        <a:pt x="124" y="248"/>
                        <a:pt x="93" y="248"/>
                      </a:cubicBezTo>
                      <a:cubicBezTo>
                        <a:pt x="93" y="248"/>
                        <a:pt x="31" y="248"/>
                        <a:pt x="0" y="248"/>
                      </a:cubicBezTo>
                      <a:cubicBezTo>
                        <a:pt x="0" y="279"/>
                        <a:pt x="0" y="279"/>
                        <a:pt x="0" y="279"/>
                      </a:cubicBezTo>
                      <a:cubicBezTo>
                        <a:pt x="0" y="279"/>
                        <a:pt x="0" y="279"/>
                        <a:pt x="31" y="279"/>
                      </a:cubicBez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cubicBezTo>
                        <a:pt x="31" y="279"/>
                        <a:pt x="31" y="279"/>
                        <a:pt x="62" y="279"/>
                      </a:cubicBezTo>
                      <a:cubicBezTo>
                        <a:pt x="62" y="279"/>
                        <a:pt x="62" y="279"/>
                        <a:pt x="62" y="309"/>
                      </a:cubicBezTo>
                      <a:cubicBezTo>
                        <a:pt x="93" y="309"/>
                        <a:pt x="93" y="309"/>
                        <a:pt x="124" y="309"/>
                      </a:cubicBezTo>
                      <a:cubicBezTo>
                        <a:pt x="124" y="341"/>
                        <a:pt x="155" y="341"/>
                        <a:pt x="155" y="341"/>
                      </a:cubicBezTo>
                      <a:lnTo>
                        <a:pt x="155" y="341"/>
                      </a:lnTo>
                      <a:cubicBezTo>
                        <a:pt x="155" y="372"/>
                        <a:pt x="155" y="372"/>
                        <a:pt x="155" y="403"/>
                      </a:cubicBezTo>
                      <a:lnTo>
                        <a:pt x="155" y="403"/>
                      </a:lnTo>
                      <a:lnTo>
                        <a:pt x="155" y="403"/>
                      </a:lnTo>
                      <a:lnTo>
                        <a:pt x="155" y="433"/>
                      </a:lnTo>
                      <a:lnTo>
                        <a:pt x="155" y="433"/>
                      </a:lnTo>
                      <a:lnTo>
                        <a:pt x="155" y="465"/>
                      </a:lnTo>
                      <a:lnTo>
                        <a:pt x="155" y="496"/>
                      </a:lnTo>
                      <a:lnTo>
                        <a:pt x="155" y="496"/>
                      </a:lnTo>
                      <a:lnTo>
                        <a:pt x="155" y="496"/>
                      </a:lnTo>
                      <a:cubicBezTo>
                        <a:pt x="155" y="527"/>
                        <a:pt x="155" y="527"/>
                        <a:pt x="155" y="557"/>
                      </a:cubicBezTo>
                      <a:lnTo>
                        <a:pt x="155" y="557"/>
                      </a:lnTo>
                      <a:lnTo>
                        <a:pt x="155" y="557"/>
                      </a:lnTo>
                      <a:cubicBezTo>
                        <a:pt x="155" y="589"/>
                        <a:pt x="155" y="620"/>
                        <a:pt x="124" y="620"/>
                      </a:cubicBezTo>
                      <a:lnTo>
                        <a:pt x="124" y="620"/>
                      </a:lnTo>
                      <a:lnTo>
                        <a:pt x="124" y="620"/>
                      </a:lnTo>
                      <a:lnTo>
                        <a:pt x="124" y="620"/>
                      </a:lnTo>
                      <a:lnTo>
                        <a:pt x="124" y="620"/>
                      </a:lnTo>
                      <a:cubicBezTo>
                        <a:pt x="124" y="651"/>
                        <a:pt x="124" y="651"/>
                        <a:pt x="124" y="651"/>
                      </a:cubicBezTo>
                      <a:cubicBezTo>
                        <a:pt x="124" y="681"/>
                        <a:pt x="124" y="681"/>
                        <a:pt x="93" y="681"/>
                      </a:cubicBezTo>
                      <a:cubicBezTo>
                        <a:pt x="93" y="681"/>
                        <a:pt x="93" y="681"/>
                        <a:pt x="93" y="713"/>
                      </a:cubicBezTo>
                      <a:cubicBezTo>
                        <a:pt x="93" y="713"/>
                        <a:pt x="93" y="713"/>
                        <a:pt x="62" y="713"/>
                      </a:cubicBezTo>
                      <a:lnTo>
                        <a:pt x="62" y="744"/>
                      </a:lnTo>
                      <a:cubicBezTo>
                        <a:pt x="93" y="744"/>
                        <a:pt x="93" y="744"/>
                        <a:pt x="93" y="744"/>
                      </a:cubicBezTo>
                      <a:cubicBezTo>
                        <a:pt x="62" y="744"/>
                        <a:pt x="62" y="744"/>
                        <a:pt x="62" y="744"/>
                      </a:cubicBezTo>
                      <a:lnTo>
                        <a:pt x="62" y="744"/>
                      </a:lnTo>
                      <a:cubicBezTo>
                        <a:pt x="62" y="775"/>
                        <a:pt x="62" y="775"/>
                        <a:pt x="62" y="775"/>
                      </a:cubicBezTo>
                      <a:cubicBezTo>
                        <a:pt x="93" y="805"/>
                        <a:pt x="93" y="837"/>
                        <a:pt x="93" y="868"/>
                      </a:cubicBezTo>
                      <a:cubicBezTo>
                        <a:pt x="93" y="899"/>
                        <a:pt x="93" y="899"/>
                        <a:pt x="93" y="929"/>
                      </a:cubicBezTo>
                      <a:lnTo>
                        <a:pt x="93" y="929"/>
                      </a:lnTo>
                      <a:cubicBezTo>
                        <a:pt x="124" y="929"/>
                        <a:pt x="124" y="929"/>
                        <a:pt x="124" y="929"/>
                      </a:cubicBezTo>
                      <a:lnTo>
                        <a:pt x="124" y="929"/>
                      </a:lnTo>
                      <a:cubicBezTo>
                        <a:pt x="124" y="899"/>
                        <a:pt x="124" y="899"/>
                        <a:pt x="155" y="868"/>
                      </a:cubicBezTo>
                      <a:cubicBezTo>
                        <a:pt x="186" y="868"/>
                        <a:pt x="217" y="868"/>
                        <a:pt x="217" y="868"/>
                      </a:cubicBezTo>
                      <a:lnTo>
                        <a:pt x="217" y="868"/>
                      </a:lnTo>
                      <a:lnTo>
                        <a:pt x="217" y="868"/>
                      </a:lnTo>
                      <a:cubicBezTo>
                        <a:pt x="248" y="837"/>
                        <a:pt x="248" y="837"/>
                        <a:pt x="248" y="805"/>
                      </a:cubicBezTo>
                      <a:cubicBezTo>
                        <a:pt x="248" y="805"/>
                        <a:pt x="248" y="775"/>
                        <a:pt x="248" y="744"/>
                      </a:cubicBezTo>
                      <a:cubicBezTo>
                        <a:pt x="248" y="713"/>
                        <a:pt x="248" y="713"/>
                        <a:pt x="248" y="713"/>
                      </a:cubicBezTo>
                      <a:cubicBezTo>
                        <a:pt x="248" y="713"/>
                        <a:pt x="248" y="681"/>
                        <a:pt x="217" y="651"/>
                      </a:cubicBezTo>
                      <a:cubicBezTo>
                        <a:pt x="217" y="651"/>
                        <a:pt x="217" y="620"/>
                        <a:pt x="217" y="589"/>
                      </a:cubicBezTo>
                      <a:cubicBezTo>
                        <a:pt x="217" y="589"/>
                        <a:pt x="217" y="589"/>
                        <a:pt x="217" y="557"/>
                      </a:cubicBezTo>
                      <a:lnTo>
                        <a:pt x="217" y="557"/>
                      </a:lnTo>
                      <a:cubicBezTo>
                        <a:pt x="217" y="527"/>
                        <a:pt x="217" y="527"/>
                        <a:pt x="217" y="527"/>
                      </a:cubicBezTo>
                      <a:lnTo>
                        <a:pt x="217" y="527"/>
                      </a:lnTo>
                      <a:cubicBezTo>
                        <a:pt x="248" y="496"/>
                        <a:pt x="310" y="465"/>
                        <a:pt x="310" y="465"/>
                      </a:cubicBezTo>
                      <a:lnTo>
                        <a:pt x="310" y="465"/>
                      </a:lnTo>
                      <a:cubicBezTo>
                        <a:pt x="310" y="465"/>
                        <a:pt x="310" y="433"/>
                        <a:pt x="341" y="433"/>
                      </a:cubicBezTo>
                      <a:lnTo>
                        <a:pt x="341" y="433"/>
                      </a:lnTo>
                      <a:cubicBezTo>
                        <a:pt x="341" y="403"/>
                        <a:pt x="372" y="403"/>
                        <a:pt x="372" y="403"/>
                      </a:cubicBezTo>
                      <a:cubicBezTo>
                        <a:pt x="372" y="372"/>
                        <a:pt x="403" y="372"/>
                        <a:pt x="434" y="372"/>
                      </a:cubicBezTo>
                      <a:lnTo>
                        <a:pt x="465" y="341"/>
                      </a:lnTo>
                      <a:lnTo>
                        <a:pt x="465" y="341"/>
                      </a:lnTo>
                      <a:cubicBezTo>
                        <a:pt x="465" y="341"/>
                        <a:pt x="496" y="309"/>
                        <a:pt x="526" y="309"/>
                      </a:cubicBezTo>
                      <a:lnTo>
                        <a:pt x="526" y="279"/>
                      </a:lnTo>
                      <a:cubicBezTo>
                        <a:pt x="526" y="248"/>
                        <a:pt x="526" y="248"/>
                        <a:pt x="526" y="248"/>
                      </a:cubicBezTo>
                      <a:lnTo>
                        <a:pt x="526" y="217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69" name="Freeform 44"/>
                <p:cNvSpPr>
                  <a:spLocks noChangeArrowheads="1"/>
                </p:cNvSpPr>
                <p:nvPr/>
              </p:nvSpPr>
              <p:spPr bwMode="auto">
                <a:xfrm>
                  <a:off x="4292600" y="3006725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70" name="Freeform 45"/>
                <p:cNvSpPr>
                  <a:spLocks noChangeArrowheads="1"/>
                </p:cNvSpPr>
                <p:nvPr/>
              </p:nvSpPr>
              <p:spPr bwMode="auto">
                <a:xfrm>
                  <a:off x="4003675" y="3308350"/>
                  <a:ext cx="1588" cy="11113"/>
                </a:xfrm>
                <a:custGeom>
                  <a:avLst/>
                  <a:gdLst>
                    <a:gd name="T0" fmla="*/ 0 w 1"/>
                    <a:gd name="T1" fmla="*/ 31 h 32"/>
                    <a:gd name="T2" fmla="*/ 0 w 1"/>
                    <a:gd name="T3" fmla="*/ 31 h 32"/>
                    <a:gd name="T4" fmla="*/ 0 w 1"/>
                    <a:gd name="T5" fmla="*/ 0 h 32"/>
                    <a:gd name="T6" fmla="*/ 0 w 1"/>
                    <a:gd name="T7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2">
                      <a:moveTo>
                        <a:pt x="0" y="31"/>
                      </a:moveTo>
                      <a:lnTo>
                        <a:pt x="0" y="31"/>
                      </a:lnTo>
                      <a:cubicBezTo>
                        <a:pt x="0" y="31"/>
                        <a:pt x="0" y="31"/>
                        <a:pt x="0" y="0"/>
                      </a:cubicBezTo>
                      <a:lnTo>
                        <a:pt x="0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71" name="Freeform 46"/>
                <p:cNvSpPr>
                  <a:spLocks noChangeArrowheads="1"/>
                </p:cNvSpPr>
                <p:nvPr/>
              </p:nvSpPr>
              <p:spPr bwMode="auto">
                <a:xfrm>
                  <a:off x="4003675" y="3175000"/>
                  <a:ext cx="301625" cy="268288"/>
                </a:xfrm>
                <a:custGeom>
                  <a:avLst/>
                  <a:gdLst>
                    <a:gd name="T0" fmla="*/ 806 w 838"/>
                    <a:gd name="T1" fmla="*/ 341 h 745"/>
                    <a:gd name="T2" fmla="*/ 775 w 838"/>
                    <a:gd name="T3" fmla="*/ 309 h 745"/>
                    <a:gd name="T4" fmla="*/ 744 w 838"/>
                    <a:gd name="T5" fmla="*/ 279 h 745"/>
                    <a:gd name="T6" fmla="*/ 744 w 838"/>
                    <a:gd name="T7" fmla="*/ 248 h 745"/>
                    <a:gd name="T8" fmla="*/ 775 w 838"/>
                    <a:gd name="T9" fmla="*/ 185 h 745"/>
                    <a:gd name="T10" fmla="*/ 806 w 838"/>
                    <a:gd name="T11" fmla="*/ 155 h 745"/>
                    <a:gd name="T12" fmla="*/ 775 w 838"/>
                    <a:gd name="T13" fmla="*/ 61 h 745"/>
                    <a:gd name="T14" fmla="*/ 713 w 838"/>
                    <a:gd name="T15" fmla="*/ 0 h 745"/>
                    <a:gd name="T16" fmla="*/ 682 w 838"/>
                    <a:gd name="T17" fmla="*/ 0 h 745"/>
                    <a:gd name="T18" fmla="*/ 651 w 838"/>
                    <a:gd name="T19" fmla="*/ 31 h 745"/>
                    <a:gd name="T20" fmla="*/ 651 w 838"/>
                    <a:gd name="T21" fmla="*/ 31 h 745"/>
                    <a:gd name="T22" fmla="*/ 620 w 838"/>
                    <a:gd name="T23" fmla="*/ 61 h 745"/>
                    <a:gd name="T24" fmla="*/ 558 w 838"/>
                    <a:gd name="T25" fmla="*/ 93 h 745"/>
                    <a:gd name="T26" fmla="*/ 527 w 838"/>
                    <a:gd name="T27" fmla="*/ 155 h 745"/>
                    <a:gd name="T28" fmla="*/ 496 w 838"/>
                    <a:gd name="T29" fmla="*/ 185 h 745"/>
                    <a:gd name="T30" fmla="*/ 402 w 838"/>
                    <a:gd name="T31" fmla="*/ 217 h 745"/>
                    <a:gd name="T32" fmla="*/ 341 w 838"/>
                    <a:gd name="T33" fmla="*/ 217 h 745"/>
                    <a:gd name="T34" fmla="*/ 310 w 838"/>
                    <a:gd name="T35" fmla="*/ 248 h 745"/>
                    <a:gd name="T36" fmla="*/ 279 w 838"/>
                    <a:gd name="T37" fmla="*/ 279 h 745"/>
                    <a:gd name="T38" fmla="*/ 186 w 838"/>
                    <a:gd name="T39" fmla="*/ 403 h 745"/>
                    <a:gd name="T40" fmla="*/ 155 w 838"/>
                    <a:gd name="T41" fmla="*/ 403 h 745"/>
                    <a:gd name="T42" fmla="*/ 93 w 838"/>
                    <a:gd name="T43" fmla="*/ 433 h 745"/>
                    <a:gd name="T44" fmla="*/ 31 w 838"/>
                    <a:gd name="T45" fmla="*/ 433 h 745"/>
                    <a:gd name="T46" fmla="*/ 31 w 838"/>
                    <a:gd name="T47" fmla="*/ 433 h 745"/>
                    <a:gd name="T48" fmla="*/ 31 w 838"/>
                    <a:gd name="T49" fmla="*/ 465 h 745"/>
                    <a:gd name="T50" fmla="*/ 93 w 838"/>
                    <a:gd name="T51" fmla="*/ 589 h 745"/>
                    <a:gd name="T52" fmla="*/ 62 w 838"/>
                    <a:gd name="T53" fmla="*/ 651 h 745"/>
                    <a:gd name="T54" fmla="*/ 93 w 838"/>
                    <a:gd name="T55" fmla="*/ 744 h 745"/>
                    <a:gd name="T56" fmla="*/ 155 w 838"/>
                    <a:gd name="T57" fmla="*/ 744 h 745"/>
                    <a:gd name="T58" fmla="*/ 248 w 838"/>
                    <a:gd name="T59" fmla="*/ 713 h 745"/>
                    <a:gd name="T60" fmla="*/ 310 w 838"/>
                    <a:gd name="T61" fmla="*/ 713 h 745"/>
                    <a:gd name="T62" fmla="*/ 434 w 838"/>
                    <a:gd name="T63" fmla="*/ 713 h 745"/>
                    <a:gd name="T64" fmla="*/ 496 w 838"/>
                    <a:gd name="T65" fmla="*/ 681 h 745"/>
                    <a:gd name="T66" fmla="*/ 589 w 838"/>
                    <a:gd name="T67" fmla="*/ 620 h 745"/>
                    <a:gd name="T68" fmla="*/ 744 w 838"/>
                    <a:gd name="T69" fmla="*/ 433 h 745"/>
                    <a:gd name="T70" fmla="*/ 806 w 838"/>
                    <a:gd name="T71" fmla="*/ 341 h 745"/>
                    <a:gd name="T72" fmla="*/ 682 w 838"/>
                    <a:gd name="T73" fmla="*/ 465 h 745"/>
                    <a:gd name="T74" fmla="*/ 620 w 838"/>
                    <a:gd name="T75" fmla="*/ 527 h 745"/>
                    <a:gd name="T76" fmla="*/ 589 w 838"/>
                    <a:gd name="T77" fmla="*/ 527 h 745"/>
                    <a:gd name="T78" fmla="*/ 558 w 838"/>
                    <a:gd name="T79" fmla="*/ 527 h 745"/>
                    <a:gd name="T80" fmla="*/ 527 w 838"/>
                    <a:gd name="T81" fmla="*/ 465 h 745"/>
                    <a:gd name="T82" fmla="*/ 527 w 838"/>
                    <a:gd name="T83" fmla="*/ 465 h 745"/>
                    <a:gd name="T84" fmla="*/ 527 w 838"/>
                    <a:gd name="T85" fmla="*/ 433 h 745"/>
                    <a:gd name="T86" fmla="*/ 558 w 838"/>
                    <a:gd name="T87" fmla="*/ 403 h 745"/>
                    <a:gd name="T88" fmla="*/ 620 w 838"/>
                    <a:gd name="T89" fmla="*/ 341 h 745"/>
                    <a:gd name="T90" fmla="*/ 682 w 838"/>
                    <a:gd name="T91" fmla="*/ 372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38" h="745">
                      <a:moveTo>
                        <a:pt x="806" y="341"/>
                      </a:moveTo>
                      <a:lnTo>
                        <a:pt x="806" y="341"/>
                      </a:lnTo>
                      <a:lnTo>
                        <a:pt x="806" y="341"/>
                      </a:lnTo>
                      <a:lnTo>
                        <a:pt x="806" y="341"/>
                      </a:lnTo>
                      <a:cubicBezTo>
                        <a:pt x="806" y="309"/>
                        <a:pt x="806" y="309"/>
                        <a:pt x="806" y="309"/>
                      </a:cubicBezTo>
                      <a:cubicBezTo>
                        <a:pt x="775" y="309"/>
                        <a:pt x="775" y="309"/>
                        <a:pt x="775" y="309"/>
                      </a:cubicBezTo>
                      <a:lnTo>
                        <a:pt x="775" y="309"/>
                      </a:lnTo>
                      <a:lnTo>
                        <a:pt x="775" y="309"/>
                      </a:lnTo>
                      <a:cubicBezTo>
                        <a:pt x="744" y="309"/>
                        <a:pt x="744" y="279"/>
                        <a:pt x="744" y="279"/>
                      </a:cubicBezTo>
                      <a:lnTo>
                        <a:pt x="744" y="279"/>
                      </a:lnTo>
                      <a:lnTo>
                        <a:pt x="744" y="248"/>
                      </a:lnTo>
                      <a:lnTo>
                        <a:pt x="744" y="248"/>
                      </a:lnTo>
                      <a:lnTo>
                        <a:pt x="744" y="248"/>
                      </a:lnTo>
                      <a:cubicBezTo>
                        <a:pt x="744" y="217"/>
                        <a:pt x="744" y="217"/>
                        <a:pt x="744" y="217"/>
                      </a:cubicBezTo>
                      <a:cubicBezTo>
                        <a:pt x="744" y="185"/>
                        <a:pt x="775" y="185"/>
                        <a:pt x="775" y="185"/>
                      </a:cubicBezTo>
                      <a:cubicBezTo>
                        <a:pt x="775" y="185"/>
                        <a:pt x="775" y="155"/>
                        <a:pt x="806" y="155"/>
                      </a:cubicBezTo>
                      <a:lnTo>
                        <a:pt x="806" y="155"/>
                      </a:lnTo>
                      <a:lnTo>
                        <a:pt x="806" y="155"/>
                      </a:lnTo>
                      <a:lnTo>
                        <a:pt x="806" y="124"/>
                      </a:lnTo>
                      <a:cubicBezTo>
                        <a:pt x="806" y="124"/>
                        <a:pt x="775" y="93"/>
                        <a:pt x="775" y="61"/>
                      </a:cubicBezTo>
                      <a:lnTo>
                        <a:pt x="775" y="61"/>
                      </a:lnTo>
                      <a:cubicBezTo>
                        <a:pt x="775" y="61"/>
                        <a:pt x="775" y="31"/>
                        <a:pt x="775" y="0"/>
                      </a:cubicBezTo>
                      <a:lnTo>
                        <a:pt x="775" y="0"/>
                      </a:lnTo>
                      <a:cubicBezTo>
                        <a:pt x="744" y="0"/>
                        <a:pt x="744" y="0"/>
                        <a:pt x="713" y="0"/>
                      </a:cubicBezTo>
                      <a:lnTo>
                        <a:pt x="713" y="0"/>
                      </a:lnTo>
                      <a:lnTo>
                        <a:pt x="682" y="0"/>
                      </a:lnTo>
                      <a:lnTo>
                        <a:pt x="682" y="0"/>
                      </a:lnTo>
                      <a:lnTo>
                        <a:pt x="682" y="0"/>
                      </a:lnTo>
                      <a:cubicBezTo>
                        <a:pt x="682" y="0"/>
                        <a:pt x="682" y="31"/>
                        <a:pt x="651" y="31"/>
                      </a:cubicBezTo>
                      <a:lnTo>
                        <a:pt x="651" y="31"/>
                      </a:lnTo>
                      <a:lnTo>
                        <a:pt x="651" y="31"/>
                      </a:lnTo>
                      <a:lnTo>
                        <a:pt x="651" y="31"/>
                      </a:lnTo>
                      <a:lnTo>
                        <a:pt x="651" y="31"/>
                      </a:lnTo>
                      <a:lnTo>
                        <a:pt x="651" y="31"/>
                      </a:lnTo>
                      <a:cubicBezTo>
                        <a:pt x="651" y="31"/>
                        <a:pt x="651" y="31"/>
                        <a:pt x="620" y="31"/>
                      </a:cubicBezTo>
                      <a:lnTo>
                        <a:pt x="620" y="61"/>
                      </a:lnTo>
                      <a:cubicBezTo>
                        <a:pt x="589" y="61"/>
                        <a:pt x="589" y="93"/>
                        <a:pt x="589" y="93"/>
                      </a:cubicBezTo>
                      <a:lnTo>
                        <a:pt x="589" y="93"/>
                      </a:lnTo>
                      <a:lnTo>
                        <a:pt x="558" y="93"/>
                      </a:lnTo>
                      <a:cubicBezTo>
                        <a:pt x="558" y="124"/>
                        <a:pt x="558" y="124"/>
                        <a:pt x="527" y="155"/>
                      </a:cubicBezTo>
                      <a:lnTo>
                        <a:pt x="527" y="155"/>
                      </a:lnTo>
                      <a:lnTo>
                        <a:pt x="527" y="155"/>
                      </a:lnTo>
                      <a:lnTo>
                        <a:pt x="527" y="155"/>
                      </a:lnTo>
                      <a:lnTo>
                        <a:pt x="527" y="155"/>
                      </a:lnTo>
                      <a:cubicBezTo>
                        <a:pt x="496" y="155"/>
                        <a:pt x="496" y="185"/>
                        <a:pt x="496" y="185"/>
                      </a:cubicBezTo>
                      <a:cubicBezTo>
                        <a:pt x="496" y="217"/>
                        <a:pt x="496" y="217"/>
                        <a:pt x="465" y="217"/>
                      </a:cubicBezTo>
                      <a:cubicBezTo>
                        <a:pt x="434" y="217"/>
                        <a:pt x="402" y="217"/>
                        <a:pt x="402" y="217"/>
                      </a:cubicBezTo>
                      <a:lnTo>
                        <a:pt x="402" y="217"/>
                      </a:lnTo>
                      <a:cubicBezTo>
                        <a:pt x="372" y="217"/>
                        <a:pt x="372" y="217"/>
                        <a:pt x="372" y="217"/>
                      </a:cubicBezTo>
                      <a:lnTo>
                        <a:pt x="372" y="217"/>
                      </a:lnTo>
                      <a:lnTo>
                        <a:pt x="341" y="217"/>
                      </a:lnTo>
                      <a:lnTo>
                        <a:pt x="341" y="217"/>
                      </a:lnTo>
                      <a:lnTo>
                        <a:pt x="341" y="248"/>
                      </a:lnTo>
                      <a:cubicBezTo>
                        <a:pt x="310" y="248"/>
                        <a:pt x="310" y="248"/>
                        <a:pt x="310" y="248"/>
                      </a:cubicBezTo>
                      <a:lnTo>
                        <a:pt x="310" y="248"/>
                      </a:lnTo>
                      <a:lnTo>
                        <a:pt x="279" y="279"/>
                      </a:lnTo>
                      <a:lnTo>
                        <a:pt x="279" y="279"/>
                      </a:lnTo>
                      <a:cubicBezTo>
                        <a:pt x="248" y="279"/>
                        <a:pt x="248" y="279"/>
                        <a:pt x="248" y="279"/>
                      </a:cubicBezTo>
                      <a:cubicBezTo>
                        <a:pt x="186" y="309"/>
                        <a:pt x="186" y="309"/>
                        <a:pt x="186" y="309"/>
                      </a:cubicBezTo>
                      <a:cubicBezTo>
                        <a:pt x="186" y="403"/>
                        <a:pt x="186" y="403"/>
                        <a:pt x="186" y="403"/>
                      </a:cubicBezTo>
                      <a:cubicBezTo>
                        <a:pt x="155" y="403"/>
                        <a:pt x="155" y="403"/>
                        <a:pt x="155" y="403"/>
                      </a:cubicBezTo>
                      <a:lnTo>
                        <a:pt x="155" y="403"/>
                      </a:lnTo>
                      <a:lnTo>
                        <a:pt x="155" y="403"/>
                      </a:lnTo>
                      <a:cubicBezTo>
                        <a:pt x="124" y="433"/>
                        <a:pt x="124" y="433"/>
                        <a:pt x="93" y="433"/>
                      </a:cubicBezTo>
                      <a:lnTo>
                        <a:pt x="93" y="433"/>
                      </a:lnTo>
                      <a:lnTo>
                        <a:pt x="93" y="433"/>
                      </a:lnTo>
                      <a:lnTo>
                        <a:pt x="62" y="433"/>
                      </a:lnTo>
                      <a:cubicBezTo>
                        <a:pt x="62" y="433"/>
                        <a:pt x="62" y="433"/>
                        <a:pt x="31" y="433"/>
                      </a:cubicBezTo>
                      <a:lnTo>
                        <a:pt x="31" y="433"/>
                      </a:lnTo>
                      <a:lnTo>
                        <a:pt x="31" y="433"/>
                      </a:lnTo>
                      <a:lnTo>
                        <a:pt x="31" y="433"/>
                      </a:lnTo>
                      <a:lnTo>
                        <a:pt x="31" y="433"/>
                      </a:lnTo>
                      <a:lnTo>
                        <a:pt x="0" y="403"/>
                      </a:lnTo>
                      <a:lnTo>
                        <a:pt x="0" y="403"/>
                      </a:lnTo>
                      <a:cubicBezTo>
                        <a:pt x="0" y="433"/>
                        <a:pt x="0" y="433"/>
                        <a:pt x="31" y="465"/>
                      </a:cubicBezTo>
                      <a:lnTo>
                        <a:pt x="31" y="465"/>
                      </a:lnTo>
                      <a:cubicBezTo>
                        <a:pt x="31" y="496"/>
                        <a:pt x="62" y="557"/>
                        <a:pt x="93" y="557"/>
                      </a:cubicBezTo>
                      <a:cubicBezTo>
                        <a:pt x="93" y="589"/>
                        <a:pt x="93" y="589"/>
                        <a:pt x="93" y="589"/>
                      </a:cubicBezTo>
                      <a:lnTo>
                        <a:pt x="93" y="589"/>
                      </a:lnTo>
                      <a:lnTo>
                        <a:pt x="93" y="620"/>
                      </a:lnTo>
                      <a:cubicBezTo>
                        <a:pt x="93" y="651"/>
                        <a:pt x="93" y="651"/>
                        <a:pt x="62" y="651"/>
                      </a:cubicBezTo>
                      <a:cubicBezTo>
                        <a:pt x="62" y="651"/>
                        <a:pt x="62" y="651"/>
                        <a:pt x="93" y="681"/>
                      </a:cubicBezTo>
                      <a:lnTo>
                        <a:pt x="93" y="713"/>
                      </a:lnTo>
                      <a:cubicBezTo>
                        <a:pt x="93" y="713"/>
                        <a:pt x="93" y="713"/>
                        <a:pt x="93" y="744"/>
                      </a:cubicBezTo>
                      <a:cubicBezTo>
                        <a:pt x="93" y="744"/>
                        <a:pt x="124" y="744"/>
                        <a:pt x="155" y="744"/>
                      </a:cubicBezTo>
                      <a:lnTo>
                        <a:pt x="155" y="744"/>
                      </a:lnTo>
                      <a:lnTo>
                        <a:pt x="155" y="744"/>
                      </a:lnTo>
                      <a:lnTo>
                        <a:pt x="186" y="744"/>
                      </a:lnTo>
                      <a:lnTo>
                        <a:pt x="217" y="713"/>
                      </a:lnTo>
                      <a:lnTo>
                        <a:pt x="248" y="713"/>
                      </a:lnTo>
                      <a:lnTo>
                        <a:pt x="248" y="713"/>
                      </a:lnTo>
                      <a:lnTo>
                        <a:pt x="279" y="713"/>
                      </a:lnTo>
                      <a:cubicBezTo>
                        <a:pt x="279" y="713"/>
                        <a:pt x="279" y="713"/>
                        <a:pt x="310" y="713"/>
                      </a:cubicBezTo>
                      <a:lnTo>
                        <a:pt x="310" y="713"/>
                      </a:lnTo>
                      <a:cubicBezTo>
                        <a:pt x="341" y="713"/>
                        <a:pt x="402" y="713"/>
                        <a:pt x="402" y="713"/>
                      </a:cubicBezTo>
                      <a:cubicBezTo>
                        <a:pt x="434" y="713"/>
                        <a:pt x="434" y="713"/>
                        <a:pt x="434" y="713"/>
                      </a:cubicBezTo>
                      <a:cubicBezTo>
                        <a:pt x="434" y="681"/>
                        <a:pt x="434" y="681"/>
                        <a:pt x="434" y="681"/>
                      </a:cubicBezTo>
                      <a:cubicBezTo>
                        <a:pt x="465" y="681"/>
                        <a:pt x="465" y="681"/>
                        <a:pt x="465" y="681"/>
                      </a:cubicBezTo>
                      <a:lnTo>
                        <a:pt x="496" y="681"/>
                      </a:lnTo>
                      <a:lnTo>
                        <a:pt x="496" y="681"/>
                      </a:lnTo>
                      <a:lnTo>
                        <a:pt x="496" y="681"/>
                      </a:lnTo>
                      <a:cubicBezTo>
                        <a:pt x="527" y="681"/>
                        <a:pt x="558" y="651"/>
                        <a:pt x="589" y="620"/>
                      </a:cubicBezTo>
                      <a:lnTo>
                        <a:pt x="620" y="620"/>
                      </a:lnTo>
                      <a:cubicBezTo>
                        <a:pt x="651" y="589"/>
                        <a:pt x="713" y="527"/>
                        <a:pt x="744" y="465"/>
                      </a:cubicBezTo>
                      <a:cubicBezTo>
                        <a:pt x="744" y="465"/>
                        <a:pt x="744" y="465"/>
                        <a:pt x="744" y="433"/>
                      </a:cubicBezTo>
                      <a:cubicBezTo>
                        <a:pt x="775" y="433"/>
                        <a:pt x="806" y="372"/>
                        <a:pt x="837" y="341"/>
                      </a:cubicBezTo>
                      <a:cubicBezTo>
                        <a:pt x="837" y="341"/>
                        <a:pt x="837" y="341"/>
                        <a:pt x="837" y="309"/>
                      </a:cubicBezTo>
                      <a:cubicBezTo>
                        <a:pt x="837" y="309"/>
                        <a:pt x="837" y="341"/>
                        <a:pt x="806" y="341"/>
                      </a:cubicBezTo>
                      <a:close/>
                      <a:moveTo>
                        <a:pt x="713" y="403"/>
                      </a:moveTo>
                      <a:lnTo>
                        <a:pt x="713" y="403"/>
                      </a:lnTo>
                      <a:cubicBezTo>
                        <a:pt x="682" y="433"/>
                        <a:pt x="682" y="465"/>
                        <a:pt x="682" y="465"/>
                      </a:cubicBezTo>
                      <a:cubicBezTo>
                        <a:pt x="682" y="496"/>
                        <a:pt x="651" y="496"/>
                        <a:pt x="651" y="496"/>
                      </a:cubicBezTo>
                      <a:lnTo>
                        <a:pt x="651" y="496"/>
                      </a:lnTo>
                      <a:lnTo>
                        <a:pt x="620" y="527"/>
                      </a:lnTo>
                      <a:cubicBezTo>
                        <a:pt x="620" y="527"/>
                        <a:pt x="620" y="527"/>
                        <a:pt x="589" y="527"/>
                      </a:cubicBezTo>
                      <a:lnTo>
                        <a:pt x="589" y="527"/>
                      </a:lnTo>
                      <a:lnTo>
                        <a:pt x="589" y="527"/>
                      </a:lnTo>
                      <a:lnTo>
                        <a:pt x="589" y="527"/>
                      </a:lnTo>
                      <a:lnTo>
                        <a:pt x="589" y="527"/>
                      </a:lnTo>
                      <a:cubicBezTo>
                        <a:pt x="558" y="527"/>
                        <a:pt x="558" y="527"/>
                        <a:pt x="558" y="527"/>
                      </a:cubicBezTo>
                      <a:cubicBezTo>
                        <a:pt x="558" y="496"/>
                        <a:pt x="558" y="496"/>
                        <a:pt x="527" y="496"/>
                      </a:cubicBezTo>
                      <a:cubicBezTo>
                        <a:pt x="527" y="465"/>
                        <a:pt x="527" y="465"/>
                        <a:pt x="527" y="465"/>
                      </a:cubicBezTo>
                      <a:lnTo>
                        <a:pt x="527" y="465"/>
                      </a:lnTo>
                      <a:lnTo>
                        <a:pt x="527" y="465"/>
                      </a:lnTo>
                      <a:lnTo>
                        <a:pt x="527" y="465"/>
                      </a:lnTo>
                      <a:lnTo>
                        <a:pt x="527" y="465"/>
                      </a:lnTo>
                      <a:lnTo>
                        <a:pt x="527" y="433"/>
                      </a:lnTo>
                      <a:lnTo>
                        <a:pt x="527" y="433"/>
                      </a:lnTo>
                      <a:lnTo>
                        <a:pt x="527" y="433"/>
                      </a:lnTo>
                      <a:lnTo>
                        <a:pt x="527" y="433"/>
                      </a:lnTo>
                      <a:lnTo>
                        <a:pt x="527" y="433"/>
                      </a:lnTo>
                      <a:cubicBezTo>
                        <a:pt x="558" y="403"/>
                        <a:pt x="558" y="403"/>
                        <a:pt x="558" y="403"/>
                      </a:cubicBezTo>
                      <a:lnTo>
                        <a:pt x="589" y="372"/>
                      </a:lnTo>
                      <a:lnTo>
                        <a:pt x="620" y="372"/>
                      </a:lnTo>
                      <a:cubicBezTo>
                        <a:pt x="620" y="372"/>
                        <a:pt x="620" y="372"/>
                        <a:pt x="620" y="341"/>
                      </a:cubicBezTo>
                      <a:cubicBezTo>
                        <a:pt x="651" y="341"/>
                        <a:pt x="651" y="341"/>
                        <a:pt x="651" y="341"/>
                      </a:cubicBezTo>
                      <a:lnTo>
                        <a:pt x="651" y="341"/>
                      </a:lnTo>
                      <a:lnTo>
                        <a:pt x="682" y="372"/>
                      </a:lnTo>
                      <a:lnTo>
                        <a:pt x="682" y="372"/>
                      </a:lnTo>
                      <a:cubicBezTo>
                        <a:pt x="713" y="403"/>
                        <a:pt x="713" y="403"/>
                        <a:pt x="713" y="4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72" name="Freeform 47"/>
                <p:cNvSpPr>
                  <a:spLocks noChangeArrowheads="1"/>
                </p:cNvSpPr>
                <p:nvPr/>
              </p:nvSpPr>
              <p:spPr bwMode="auto">
                <a:xfrm>
                  <a:off x="4281488" y="3252788"/>
                  <a:ext cx="11112" cy="22225"/>
                </a:xfrm>
                <a:custGeom>
                  <a:avLst/>
                  <a:gdLst>
                    <a:gd name="T0" fmla="*/ 31 w 32"/>
                    <a:gd name="T1" fmla="*/ 0 h 63"/>
                    <a:gd name="T2" fmla="*/ 31 w 32"/>
                    <a:gd name="T3" fmla="*/ 0 h 63"/>
                    <a:gd name="T4" fmla="*/ 31 w 32"/>
                    <a:gd name="T5" fmla="*/ 0 h 63"/>
                    <a:gd name="T6" fmla="*/ 31 w 32"/>
                    <a:gd name="T7" fmla="*/ 0 h 63"/>
                    <a:gd name="T8" fmla="*/ 31 w 32"/>
                    <a:gd name="T9" fmla="*/ 0 h 63"/>
                    <a:gd name="T10" fmla="*/ 0 w 32"/>
                    <a:gd name="T11" fmla="*/ 31 h 63"/>
                    <a:gd name="T12" fmla="*/ 0 w 32"/>
                    <a:gd name="T13" fmla="*/ 31 h 63"/>
                    <a:gd name="T14" fmla="*/ 0 w 32"/>
                    <a:gd name="T15" fmla="*/ 31 h 63"/>
                    <a:gd name="T16" fmla="*/ 0 w 32"/>
                    <a:gd name="T17" fmla="*/ 31 h 63"/>
                    <a:gd name="T18" fmla="*/ 0 w 32"/>
                    <a:gd name="T19" fmla="*/ 31 h 63"/>
                    <a:gd name="T20" fmla="*/ 31 w 32"/>
                    <a:gd name="T21" fmla="*/ 62 h 63"/>
                    <a:gd name="T22" fmla="*/ 31 w 32"/>
                    <a:gd name="T23" fmla="*/ 62 h 63"/>
                    <a:gd name="T24" fmla="*/ 31 w 32"/>
                    <a:gd name="T25" fmla="*/ 31 h 63"/>
                    <a:gd name="T26" fmla="*/ 31 w 32"/>
                    <a:gd name="T27" fmla="*/ 31 h 63"/>
                    <a:gd name="T28" fmla="*/ 31 w 32"/>
                    <a:gd name="T2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1" y="31"/>
                        <a:pt x="31" y="62"/>
                        <a:pt x="31" y="62"/>
                      </a:cubicBezTo>
                      <a:lnTo>
                        <a:pt x="31" y="62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31" y="31"/>
                      </a:lnTo>
                      <a:lnTo>
                        <a:pt x="3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73" name="Freeform 48"/>
                <p:cNvSpPr>
                  <a:spLocks noChangeArrowheads="1"/>
                </p:cNvSpPr>
                <p:nvPr/>
              </p:nvSpPr>
              <p:spPr bwMode="auto">
                <a:xfrm>
                  <a:off x="4527550" y="2951163"/>
                  <a:ext cx="134938" cy="279400"/>
                </a:xfrm>
                <a:custGeom>
                  <a:avLst/>
                  <a:gdLst>
                    <a:gd name="T0" fmla="*/ 341 w 373"/>
                    <a:gd name="T1" fmla="*/ 93 h 776"/>
                    <a:gd name="T2" fmla="*/ 341 w 373"/>
                    <a:gd name="T3" fmla="*/ 93 h 776"/>
                    <a:gd name="T4" fmla="*/ 341 w 373"/>
                    <a:gd name="T5" fmla="*/ 31 h 776"/>
                    <a:gd name="T6" fmla="*/ 341 w 373"/>
                    <a:gd name="T7" fmla="*/ 0 h 776"/>
                    <a:gd name="T8" fmla="*/ 310 w 373"/>
                    <a:gd name="T9" fmla="*/ 62 h 776"/>
                    <a:gd name="T10" fmla="*/ 278 w 373"/>
                    <a:gd name="T11" fmla="*/ 62 h 776"/>
                    <a:gd name="T12" fmla="*/ 278 w 373"/>
                    <a:gd name="T13" fmla="*/ 62 h 776"/>
                    <a:gd name="T14" fmla="*/ 278 w 373"/>
                    <a:gd name="T15" fmla="*/ 93 h 776"/>
                    <a:gd name="T16" fmla="*/ 278 w 373"/>
                    <a:gd name="T17" fmla="*/ 93 h 776"/>
                    <a:gd name="T18" fmla="*/ 278 w 373"/>
                    <a:gd name="T19" fmla="*/ 124 h 776"/>
                    <a:gd name="T20" fmla="*/ 217 w 373"/>
                    <a:gd name="T21" fmla="*/ 155 h 776"/>
                    <a:gd name="T22" fmla="*/ 186 w 373"/>
                    <a:gd name="T23" fmla="*/ 155 h 776"/>
                    <a:gd name="T24" fmla="*/ 186 w 373"/>
                    <a:gd name="T25" fmla="*/ 155 h 776"/>
                    <a:gd name="T26" fmla="*/ 186 w 373"/>
                    <a:gd name="T27" fmla="*/ 217 h 776"/>
                    <a:gd name="T28" fmla="*/ 154 w 373"/>
                    <a:gd name="T29" fmla="*/ 217 h 776"/>
                    <a:gd name="T30" fmla="*/ 154 w 373"/>
                    <a:gd name="T31" fmla="*/ 217 h 776"/>
                    <a:gd name="T32" fmla="*/ 154 w 373"/>
                    <a:gd name="T33" fmla="*/ 217 h 776"/>
                    <a:gd name="T34" fmla="*/ 154 w 373"/>
                    <a:gd name="T35" fmla="*/ 217 h 776"/>
                    <a:gd name="T36" fmla="*/ 124 w 373"/>
                    <a:gd name="T37" fmla="*/ 217 h 776"/>
                    <a:gd name="T38" fmla="*/ 93 w 373"/>
                    <a:gd name="T39" fmla="*/ 217 h 776"/>
                    <a:gd name="T40" fmla="*/ 93 w 373"/>
                    <a:gd name="T41" fmla="*/ 217 h 776"/>
                    <a:gd name="T42" fmla="*/ 62 w 373"/>
                    <a:gd name="T43" fmla="*/ 217 h 776"/>
                    <a:gd name="T44" fmla="*/ 62 w 373"/>
                    <a:gd name="T45" fmla="*/ 217 h 776"/>
                    <a:gd name="T46" fmla="*/ 62 w 373"/>
                    <a:gd name="T47" fmla="*/ 217 h 776"/>
                    <a:gd name="T48" fmla="*/ 62 w 373"/>
                    <a:gd name="T49" fmla="*/ 248 h 776"/>
                    <a:gd name="T50" fmla="*/ 62 w 373"/>
                    <a:gd name="T51" fmla="*/ 309 h 776"/>
                    <a:gd name="T52" fmla="*/ 62 w 373"/>
                    <a:gd name="T53" fmla="*/ 309 h 776"/>
                    <a:gd name="T54" fmla="*/ 93 w 373"/>
                    <a:gd name="T55" fmla="*/ 465 h 776"/>
                    <a:gd name="T56" fmla="*/ 62 w 373"/>
                    <a:gd name="T57" fmla="*/ 465 h 776"/>
                    <a:gd name="T58" fmla="*/ 30 w 373"/>
                    <a:gd name="T59" fmla="*/ 589 h 776"/>
                    <a:gd name="T60" fmla="*/ 30 w 373"/>
                    <a:gd name="T61" fmla="*/ 589 h 776"/>
                    <a:gd name="T62" fmla="*/ 30 w 373"/>
                    <a:gd name="T63" fmla="*/ 620 h 776"/>
                    <a:gd name="T64" fmla="*/ 30 w 373"/>
                    <a:gd name="T65" fmla="*/ 651 h 776"/>
                    <a:gd name="T66" fmla="*/ 30 w 373"/>
                    <a:gd name="T67" fmla="*/ 713 h 776"/>
                    <a:gd name="T68" fmla="*/ 30 w 373"/>
                    <a:gd name="T69" fmla="*/ 744 h 776"/>
                    <a:gd name="T70" fmla="*/ 93 w 373"/>
                    <a:gd name="T71" fmla="*/ 775 h 776"/>
                    <a:gd name="T72" fmla="*/ 154 w 373"/>
                    <a:gd name="T73" fmla="*/ 775 h 776"/>
                    <a:gd name="T74" fmla="*/ 186 w 373"/>
                    <a:gd name="T75" fmla="*/ 744 h 776"/>
                    <a:gd name="T76" fmla="*/ 186 w 373"/>
                    <a:gd name="T77" fmla="*/ 744 h 776"/>
                    <a:gd name="T78" fmla="*/ 186 w 373"/>
                    <a:gd name="T79" fmla="*/ 744 h 776"/>
                    <a:gd name="T80" fmla="*/ 186 w 373"/>
                    <a:gd name="T81" fmla="*/ 744 h 776"/>
                    <a:gd name="T82" fmla="*/ 278 w 373"/>
                    <a:gd name="T83" fmla="*/ 372 h 776"/>
                    <a:gd name="T84" fmla="*/ 310 w 373"/>
                    <a:gd name="T85" fmla="*/ 309 h 776"/>
                    <a:gd name="T86" fmla="*/ 341 w 373"/>
                    <a:gd name="T87" fmla="*/ 248 h 776"/>
                    <a:gd name="T88" fmla="*/ 341 w 373"/>
                    <a:gd name="T89" fmla="*/ 248 h 776"/>
                    <a:gd name="T90" fmla="*/ 310 w 373"/>
                    <a:gd name="T91" fmla="*/ 217 h 776"/>
                    <a:gd name="T92" fmla="*/ 310 w 373"/>
                    <a:gd name="T93" fmla="*/ 155 h 776"/>
                    <a:gd name="T94" fmla="*/ 310 w 373"/>
                    <a:gd name="T95" fmla="*/ 155 h 776"/>
                    <a:gd name="T96" fmla="*/ 341 w 373"/>
                    <a:gd name="T97" fmla="*/ 155 h 776"/>
                    <a:gd name="T98" fmla="*/ 372 w 373"/>
                    <a:gd name="T99" fmla="*/ 124 h 776"/>
                    <a:gd name="T100" fmla="*/ 341 w 373"/>
                    <a:gd name="T101" fmla="*/ 124 h 776"/>
                    <a:gd name="T102" fmla="*/ 341 w 373"/>
                    <a:gd name="T103" fmla="*/ 93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73" h="776">
                      <a:moveTo>
                        <a:pt x="341" y="93"/>
                      </a:moveTo>
                      <a:lnTo>
                        <a:pt x="341" y="93"/>
                      </a:lnTo>
                      <a:cubicBezTo>
                        <a:pt x="341" y="62"/>
                        <a:pt x="341" y="31"/>
                        <a:pt x="341" y="31"/>
                      </a:cubicBezTo>
                      <a:lnTo>
                        <a:pt x="341" y="0"/>
                      </a:lnTo>
                      <a:cubicBezTo>
                        <a:pt x="341" y="31"/>
                        <a:pt x="310" y="62"/>
                        <a:pt x="310" y="62"/>
                      </a:cubicBezTo>
                      <a:lnTo>
                        <a:pt x="278" y="62"/>
                      </a:lnTo>
                      <a:lnTo>
                        <a:pt x="278" y="62"/>
                      </a:lnTo>
                      <a:cubicBezTo>
                        <a:pt x="278" y="93"/>
                        <a:pt x="278" y="93"/>
                        <a:pt x="278" y="93"/>
                      </a:cubicBezTo>
                      <a:lnTo>
                        <a:pt x="278" y="93"/>
                      </a:lnTo>
                      <a:lnTo>
                        <a:pt x="278" y="124"/>
                      </a:lnTo>
                      <a:cubicBezTo>
                        <a:pt x="248" y="155"/>
                        <a:pt x="248" y="155"/>
                        <a:pt x="217" y="155"/>
                      </a:cubicBezTo>
                      <a:lnTo>
                        <a:pt x="186" y="155"/>
                      </a:lnTo>
                      <a:lnTo>
                        <a:pt x="186" y="155"/>
                      </a:lnTo>
                      <a:cubicBezTo>
                        <a:pt x="186" y="185"/>
                        <a:pt x="186" y="185"/>
                        <a:pt x="186" y="217"/>
                      </a:cubicBezTo>
                      <a:cubicBezTo>
                        <a:pt x="186" y="217"/>
                        <a:pt x="186" y="217"/>
                        <a:pt x="154" y="217"/>
                      </a:cubicBezTo>
                      <a:lnTo>
                        <a:pt x="154" y="217"/>
                      </a:lnTo>
                      <a:lnTo>
                        <a:pt x="154" y="217"/>
                      </a:lnTo>
                      <a:lnTo>
                        <a:pt x="154" y="217"/>
                      </a:lnTo>
                      <a:lnTo>
                        <a:pt x="124" y="217"/>
                      </a:lnTo>
                      <a:cubicBezTo>
                        <a:pt x="124" y="217"/>
                        <a:pt x="124" y="217"/>
                        <a:pt x="93" y="217"/>
                      </a:cubicBezTo>
                      <a:lnTo>
                        <a:pt x="93" y="217"/>
                      </a:lnTo>
                      <a:lnTo>
                        <a:pt x="62" y="217"/>
                      </a:lnTo>
                      <a:lnTo>
                        <a:pt x="62" y="217"/>
                      </a:lnTo>
                      <a:lnTo>
                        <a:pt x="62" y="217"/>
                      </a:lnTo>
                      <a:cubicBezTo>
                        <a:pt x="62" y="248"/>
                        <a:pt x="62" y="248"/>
                        <a:pt x="62" y="248"/>
                      </a:cubicBezTo>
                      <a:cubicBezTo>
                        <a:pt x="62" y="279"/>
                        <a:pt x="62" y="279"/>
                        <a:pt x="62" y="309"/>
                      </a:cubicBezTo>
                      <a:lnTo>
                        <a:pt x="62" y="309"/>
                      </a:lnTo>
                      <a:cubicBezTo>
                        <a:pt x="93" y="372"/>
                        <a:pt x="93" y="433"/>
                        <a:pt x="93" y="465"/>
                      </a:cubicBezTo>
                      <a:cubicBezTo>
                        <a:pt x="62" y="465"/>
                        <a:pt x="62" y="465"/>
                        <a:pt x="62" y="465"/>
                      </a:cubicBezTo>
                      <a:cubicBezTo>
                        <a:pt x="62" y="496"/>
                        <a:pt x="30" y="557"/>
                        <a:pt x="30" y="589"/>
                      </a:cubicBezTo>
                      <a:cubicBezTo>
                        <a:pt x="0" y="589"/>
                        <a:pt x="0" y="589"/>
                        <a:pt x="30" y="589"/>
                      </a:cubicBezTo>
                      <a:cubicBezTo>
                        <a:pt x="30" y="620"/>
                        <a:pt x="30" y="620"/>
                        <a:pt x="30" y="620"/>
                      </a:cubicBezTo>
                      <a:cubicBezTo>
                        <a:pt x="30" y="651"/>
                        <a:pt x="30" y="651"/>
                        <a:pt x="30" y="651"/>
                      </a:cubicBezTo>
                      <a:cubicBezTo>
                        <a:pt x="30" y="681"/>
                        <a:pt x="30" y="681"/>
                        <a:pt x="30" y="713"/>
                      </a:cubicBezTo>
                      <a:cubicBezTo>
                        <a:pt x="30" y="713"/>
                        <a:pt x="30" y="713"/>
                        <a:pt x="30" y="744"/>
                      </a:cubicBezTo>
                      <a:cubicBezTo>
                        <a:pt x="62" y="744"/>
                        <a:pt x="93" y="775"/>
                        <a:pt x="93" y="775"/>
                      </a:cubicBezTo>
                      <a:cubicBezTo>
                        <a:pt x="93" y="775"/>
                        <a:pt x="124" y="775"/>
                        <a:pt x="154" y="775"/>
                      </a:cubicBezTo>
                      <a:cubicBezTo>
                        <a:pt x="154" y="744"/>
                        <a:pt x="186" y="744"/>
                        <a:pt x="186" y="744"/>
                      </a:cubicBezTo>
                      <a:lnTo>
                        <a:pt x="186" y="744"/>
                      </a:lnTo>
                      <a:lnTo>
                        <a:pt x="186" y="744"/>
                      </a:lnTo>
                      <a:lnTo>
                        <a:pt x="186" y="744"/>
                      </a:lnTo>
                      <a:cubicBezTo>
                        <a:pt x="186" y="713"/>
                        <a:pt x="278" y="433"/>
                        <a:pt x="278" y="372"/>
                      </a:cubicBezTo>
                      <a:cubicBezTo>
                        <a:pt x="310" y="341"/>
                        <a:pt x="310" y="341"/>
                        <a:pt x="310" y="309"/>
                      </a:cubicBezTo>
                      <a:cubicBezTo>
                        <a:pt x="310" y="279"/>
                        <a:pt x="310" y="279"/>
                        <a:pt x="341" y="248"/>
                      </a:cubicBezTo>
                      <a:lnTo>
                        <a:pt x="341" y="248"/>
                      </a:lnTo>
                      <a:lnTo>
                        <a:pt x="310" y="217"/>
                      </a:lnTo>
                      <a:cubicBezTo>
                        <a:pt x="310" y="185"/>
                        <a:pt x="310" y="155"/>
                        <a:pt x="310" y="155"/>
                      </a:cubicBezTo>
                      <a:lnTo>
                        <a:pt x="310" y="155"/>
                      </a:lnTo>
                      <a:cubicBezTo>
                        <a:pt x="341" y="155"/>
                        <a:pt x="341" y="155"/>
                        <a:pt x="341" y="155"/>
                      </a:cubicBezTo>
                      <a:cubicBezTo>
                        <a:pt x="341" y="155"/>
                        <a:pt x="341" y="124"/>
                        <a:pt x="372" y="124"/>
                      </a:cubicBezTo>
                      <a:cubicBezTo>
                        <a:pt x="372" y="124"/>
                        <a:pt x="372" y="124"/>
                        <a:pt x="341" y="124"/>
                      </a:cubicBezTo>
                      <a:lnTo>
                        <a:pt x="341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74" name="Freeform 49"/>
                <p:cNvSpPr>
                  <a:spLocks noChangeArrowheads="1"/>
                </p:cNvSpPr>
                <p:nvPr/>
              </p:nvSpPr>
              <p:spPr bwMode="auto">
                <a:xfrm>
                  <a:off x="3902075" y="3052763"/>
                  <a:ext cx="168275" cy="257175"/>
                </a:xfrm>
                <a:custGeom>
                  <a:avLst/>
                  <a:gdLst>
                    <a:gd name="T0" fmla="*/ 279 w 466"/>
                    <a:gd name="T1" fmla="*/ 650 h 714"/>
                    <a:gd name="T2" fmla="*/ 279 w 466"/>
                    <a:gd name="T3" fmla="*/ 650 h 714"/>
                    <a:gd name="T4" fmla="*/ 310 w 466"/>
                    <a:gd name="T5" fmla="*/ 682 h 714"/>
                    <a:gd name="T6" fmla="*/ 310 w 466"/>
                    <a:gd name="T7" fmla="*/ 713 h 714"/>
                    <a:gd name="T8" fmla="*/ 310 w 466"/>
                    <a:gd name="T9" fmla="*/ 713 h 714"/>
                    <a:gd name="T10" fmla="*/ 310 w 466"/>
                    <a:gd name="T11" fmla="*/ 713 h 714"/>
                    <a:gd name="T12" fmla="*/ 341 w 466"/>
                    <a:gd name="T13" fmla="*/ 713 h 714"/>
                    <a:gd name="T14" fmla="*/ 341 w 466"/>
                    <a:gd name="T15" fmla="*/ 713 h 714"/>
                    <a:gd name="T16" fmla="*/ 372 w 466"/>
                    <a:gd name="T17" fmla="*/ 713 h 714"/>
                    <a:gd name="T18" fmla="*/ 372 w 466"/>
                    <a:gd name="T19" fmla="*/ 713 h 714"/>
                    <a:gd name="T20" fmla="*/ 372 w 466"/>
                    <a:gd name="T21" fmla="*/ 713 h 714"/>
                    <a:gd name="T22" fmla="*/ 372 w 466"/>
                    <a:gd name="T23" fmla="*/ 713 h 714"/>
                    <a:gd name="T24" fmla="*/ 403 w 466"/>
                    <a:gd name="T25" fmla="*/ 682 h 714"/>
                    <a:gd name="T26" fmla="*/ 403 w 466"/>
                    <a:gd name="T27" fmla="*/ 248 h 714"/>
                    <a:gd name="T28" fmla="*/ 465 w 466"/>
                    <a:gd name="T29" fmla="*/ 248 h 714"/>
                    <a:gd name="T30" fmla="*/ 465 w 466"/>
                    <a:gd name="T31" fmla="*/ 62 h 714"/>
                    <a:gd name="T32" fmla="*/ 372 w 466"/>
                    <a:gd name="T33" fmla="*/ 62 h 714"/>
                    <a:gd name="T34" fmla="*/ 341 w 466"/>
                    <a:gd name="T35" fmla="*/ 30 h 714"/>
                    <a:gd name="T36" fmla="*/ 279 w 466"/>
                    <a:gd name="T37" fmla="*/ 30 h 714"/>
                    <a:gd name="T38" fmla="*/ 279 w 466"/>
                    <a:gd name="T39" fmla="*/ 30 h 714"/>
                    <a:gd name="T40" fmla="*/ 155 w 466"/>
                    <a:gd name="T41" fmla="*/ 30 h 714"/>
                    <a:gd name="T42" fmla="*/ 124 w 466"/>
                    <a:gd name="T43" fmla="*/ 30 h 714"/>
                    <a:gd name="T44" fmla="*/ 124 w 466"/>
                    <a:gd name="T45" fmla="*/ 30 h 714"/>
                    <a:gd name="T46" fmla="*/ 93 w 466"/>
                    <a:gd name="T47" fmla="*/ 30 h 714"/>
                    <a:gd name="T48" fmla="*/ 93 w 466"/>
                    <a:gd name="T49" fmla="*/ 30 h 714"/>
                    <a:gd name="T50" fmla="*/ 62 w 466"/>
                    <a:gd name="T51" fmla="*/ 0 h 714"/>
                    <a:gd name="T52" fmla="*/ 62 w 466"/>
                    <a:gd name="T53" fmla="*/ 0 h 714"/>
                    <a:gd name="T54" fmla="*/ 62 w 466"/>
                    <a:gd name="T55" fmla="*/ 0 h 714"/>
                    <a:gd name="T56" fmla="*/ 62 w 466"/>
                    <a:gd name="T57" fmla="*/ 0 h 714"/>
                    <a:gd name="T58" fmla="*/ 62 w 466"/>
                    <a:gd name="T59" fmla="*/ 0 h 714"/>
                    <a:gd name="T60" fmla="*/ 62 w 466"/>
                    <a:gd name="T61" fmla="*/ 0 h 714"/>
                    <a:gd name="T62" fmla="*/ 62 w 466"/>
                    <a:gd name="T63" fmla="*/ 0 h 714"/>
                    <a:gd name="T64" fmla="*/ 31 w 466"/>
                    <a:gd name="T65" fmla="*/ 30 h 714"/>
                    <a:gd name="T66" fmla="*/ 0 w 466"/>
                    <a:gd name="T67" fmla="*/ 30 h 714"/>
                    <a:gd name="T68" fmla="*/ 0 w 466"/>
                    <a:gd name="T69" fmla="*/ 30 h 714"/>
                    <a:gd name="T70" fmla="*/ 0 w 466"/>
                    <a:gd name="T71" fmla="*/ 30 h 714"/>
                    <a:gd name="T72" fmla="*/ 62 w 466"/>
                    <a:gd name="T73" fmla="*/ 124 h 714"/>
                    <a:gd name="T74" fmla="*/ 93 w 466"/>
                    <a:gd name="T75" fmla="*/ 217 h 714"/>
                    <a:gd name="T76" fmla="*/ 124 w 466"/>
                    <a:gd name="T77" fmla="*/ 278 h 714"/>
                    <a:gd name="T78" fmla="*/ 155 w 466"/>
                    <a:gd name="T79" fmla="*/ 310 h 714"/>
                    <a:gd name="T80" fmla="*/ 155 w 466"/>
                    <a:gd name="T81" fmla="*/ 402 h 714"/>
                    <a:gd name="T82" fmla="*/ 155 w 466"/>
                    <a:gd name="T83" fmla="*/ 402 h 714"/>
                    <a:gd name="T84" fmla="*/ 155 w 466"/>
                    <a:gd name="T85" fmla="*/ 434 h 714"/>
                    <a:gd name="T86" fmla="*/ 186 w 466"/>
                    <a:gd name="T87" fmla="*/ 465 h 714"/>
                    <a:gd name="T88" fmla="*/ 186 w 466"/>
                    <a:gd name="T89" fmla="*/ 526 h 714"/>
                    <a:gd name="T90" fmla="*/ 186 w 466"/>
                    <a:gd name="T91" fmla="*/ 526 h 714"/>
                    <a:gd name="T92" fmla="*/ 186 w 466"/>
                    <a:gd name="T93" fmla="*/ 620 h 714"/>
                    <a:gd name="T94" fmla="*/ 186 w 466"/>
                    <a:gd name="T95" fmla="*/ 620 h 714"/>
                    <a:gd name="T96" fmla="*/ 248 w 466"/>
                    <a:gd name="T97" fmla="*/ 682 h 714"/>
                    <a:gd name="T98" fmla="*/ 248 w 466"/>
                    <a:gd name="T99" fmla="*/ 650 h 714"/>
                    <a:gd name="T100" fmla="*/ 279 w 466"/>
                    <a:gd name="T101" fmla="*/ 650 h 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66" h="714">
                      <a:moveTo>
                        <a:pt x="279" y="650"/>
                      </a:moveTo>
                      <a:lnTo>
                        <a:pt x="279" y="650"/>
                      </a:lnTo>
                      <a:cubicBezTo>
                        <a:pt x="279" y="650"/>
                        <a:pt x="310" y="650"/>
                        <a:pt x="310" y="682"/>
                      </a:cubicBezTo>
                      <a:cubicBezTo>
                        <a:pt x="310" y="682"/>
                        <a:pt x="310" y="682"/>
                        <a:pt x="310" y="713"/>
                      </a:cubicBezTo>
                      <a:lnTo>
                        <a:pt x="310" y="713"/>
                      </a:lnTo>
                      <a:lnTo>
                        <a:pt x="310" y="713"/>
                      </a:lnTo>
                      <a:lnTo>
                        <a:pt x="341" y="713"/>
                      </a:lnTo>
                      <a:lnTo>
                        <a:pt x="341" y="713"/>
                      </a:lnTo>
                      <a:lnTo>
                        <a:pt x="372" y="713"/>
                      </a:lnTo>
                      <a:lnTo>
                        <a:pt x="372" y="713"/>
                      </a:lnTo>
                      <a:lnTo>
                        <a:pt x="372" y="713"/>
                      </a:lnTo>
                      <a:lnTo>
                        <a:pt x="372" y="713"/>
                      </a:lnTo>
                      <a:cubicBezTo>
                        <a:pt x="403" y="713"/>
                        <a:pt x="403" y="713"/>
                        <a:pt x="403" y="682"/>
                      </a:cubicBezTo>
                      <a:cubicBezTo>
                        <a:pt x="403" y="248"/>
                        <a:pt x="403" y="248"/>
                        <a:pt x="403" y="248"/>
                      </a:cubicBezTo>
                      <a:cubicBezTo>
                        <a:pt x="465" y="248"/>
                        <a:pt x="465" y="248"/>
                        <a:pt x="465" y="248"/>
                      </a:cubicBezTo>
                      <a:cubicBezTo>
                        <a:pt x="465" y="62"/>
                        <a:pt x="465" y="62"/>
                        <a:pt x="465" y="62"/>
                      </a:cubicBezTo>
                      <a:cubicBezTo>
                        <a:pt x="372" y="62"/>
                        <a:pt x="372" y="62"/>
                        <a:pt x="372" y="62"/>
                      </a:cubicBezTo>
                      <a:cubicBezTo>
                        <a:pt x="341" y="30"/>
                        <a:pt x="341" y="30"/>
                        <a:pt x="341" y="30"/>
                      </a:cubicBezTo>
                      <a:cubicBezTo>
                        <a:pt x="341" y="30"/>
                        <a:pt x="310" y="30"/>
                        <a:pt x="279" y="30"/>
                      </a:cubicBezTo>
                      <a:lnTo>
                        <a:pt x="279" y="30"/>
                      </a:lnTo>
                      <a:cubicBezTo>
                        <a:pt x="248" y="30"/>
                        <a:pt x="155" y="30"/>
                        <a:pt x="155" y="30"/>
                      </a:cubicBezTo>
                      <a:lnTo>
                        <a:pt x="124" y="30"/>
                      </a:lnTo>
                      <a:lnTo>
                        <a:pt x="124" y="30"/>
                      </a:lnTo>
                      <a:cubicBezTo>
                        <a:pt x="93" y="30"/>
                        <a:pt x="93" y="30"/>
                        <a:pt x="93" y="30"/>
                      </a:cubicBezTo>
                      <a:lnTo>
                        <a:pt x="93" y="30"/>
                      </a:lnTo>
                      <a:cubicBezTo>
                        <a:pt x="93" y="30"/>
                        <a:pt x="62" y="3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30"/>
                      </a:lnTo>
                      <a:cubicBezTo>
                        <a:pt x="31" y="30"/>
                        <a:pt x="31" y="30"/>
                        <a:pt x="0" y="30"/>
                      </a:cubicBezTo>
                      <a:lnTo>
                        <a:pt x="0" y="30"/>
                      </a:lnTo>
                      <a:lnTo>
                        <a:pt x="0" y="30"/>
                      </a:lnTo>
                      <a:cubicBezTo>
                        <a:pt x="0" y="30"/>
                        <a:pt x="31" y="93"/>
                        <a:pt x="62" y="124"/>
                      </a:cubicBezTo>
                      <a:cubicBezTo>
                        <a:pt x="93" y="154"/>
                        <a:pt x="93" y="186"/>
                        <a:pt x="93" y="217"/>
                      </a:cubicBezTo>
                      <a:cubicBezTo>
                        <a:pt x="93" y="217"/>
                        <a:pt x="124" y="248"/>
                        <a:pt x="124" y="278"/>
                      </a:cubicBezTo>
                      <a:cubicBezTo>
                        <a:pt x="155" y="310"/>
                        <a:pt x="155" y="310"/>
                        <a:pt x="155" y="310"/>
                      </a:cubicBezTo>
                      <a:cubicBezTo>
                        <a:pt x="155" y="310"/>
                        <a:pt x="155" y="341"/>
                        <a:pt x="155" y="402"/>
                      </a:cubicBezTo>
                      <a:lnTo>
                        <a:pt x="155" y="402"/>
                      </a:lnTo>
                      <a:cubicBezTo>
                        <a:pt x="155" y="434"/>
                        <a:pt x="155" y="434"/>
                        <a:pt x="155" y="434"/>
                      </a:cubicBezTo>
                      <a:lnTo>
                        <a:pt x="186" y="465"/>
                      </a:lnTo>
                      <a:cubicBezTo>
                        <a:pt x="186" y="496"/>
                        <a:pt x="186" y="496"/>
                        <a:pt x="186" y="526"/>
                      </a:cubicBezTo>
                      <a:lnTo>
                        <a:pt x="186" y="526"/>
                      </a:lnTo>
                      <a:cubicBezTo>
                        <a:pt x="186" y="558"/>
                        <a:pt x="186" y="589"/>
                        <a:pt x="186" y="620"/>
                      </a:cubicBezTo>
                      <a:lnTo>
                        <a:pt x="186" y="620"/>
                      </a:lnTo>
                      <a:cubicBezTo>
                        <a:pt x="217" y="650"/>
                        <a:pt x="217" y="650"/>
                        <a:pt x="248" y="682"/>
                      </a:cubicBezTo>
                      <a:lnTo>
                        <a:pt x="248" y="650"/>
                      </a:lnTo>
                      <a:cubicBezTo>
                        <a:pt x="279" y="650"/>
                        <a:pt x="279" y="650"/>
                        <a:pt x="279" y="65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75" name="Freeform 50"/>
                <p:cNvSpPr>
                  <a:spLocks noChangeArrowheads="1"/>
                </p:cNvSpPr>
                <p:nvPr/>
              </p:nvSpPr>
              <p:spPr bwMode="auto">
                <a:xfrm>
                  <a:off x="3502025" y="2416175"/>
                  <a:ext cx="100013" cy="123825"/>
                </a:xfrm>
                <a:custGeom>
                  <a:avLst/>
                  <a:gdLst>
                    <a:gd name="T0" fmla="*/ 279 w 280"/>
                    <a:gd name="T1" fmla="*/ 124 h 342"/>
                    <a:gd name="T2" fmla="*/ 279 w 280"/>
                    <a:gd name="T3" fmla="*/ 94 h 342"/>
                    <a:gd name="T4" fmla="*/ 279 w 280"/>
                    <a:gd name="T5" fmla="*/ 62 h 342"/>
                    <a:gd name="T6" fmla="*/ 279 w 280"/>
                    <a:gd name="T7" fmla="*/ 62 h 342"/>
                    <a:gd name="T8" fmla="*/ 248 w 280"/>
                    <a:gd name="T9" fmla="*/ 62 h 342"/>
                    <a:gd name="T10" fmla="*/ 186 w 280"/>
                    <a:gd name="T11" fmla="*/ 62 h 342"/>
                    <a:gd name="T12" fmla="*/ 155 w 280"/>
                    <a:gd name="T13" fmla="*/ 31 h 342"/>
                    <a:gd name="T14" fmla="*/ 155 w 280"/>
                    <a:gd name="T15" fmla="*/ 31 h 342"/>
                    <a:gd name="T16" fmla="*/ 124 w 280"/>
                    <a:gd name="T17" fmla="*/ 31 h 342"/>
                    <a:gd name="T18" fmla="*/ 93 w 280"/>
                    <a:gd name="T19" fmla="*/ 0 h 342"/>
                    <a:gd name="T20" fmla="*/ 63 w 280"/>
                    <a:gd name="T21" fmla="*/ 31 h 342"/>
                    <a:gd name="T22" fmla="*/ 31 w 280"/>
                    <a:gd name="T23" fmla="*/ 31 h 342"/>
                    <a:gd name="T24" fmla="*/ 31 w 280"/>
                    <a:gd name="T25" fmla="*/ 0 h 342"/>
                    <a:gd name="T26" fmla="*/ 31 w 280"/>
                    <a:gd name="T27" fmla="*/ 31 h 342"/>
                    <a:gd name="T28" fmla="*/ 31 w 280"/>
                    <a:gd name="T29" fmla="*/ 31 h 342"/>
                    <a:gd name="T30" fmla="*/ 31 w 280"/>
                    <a:gd name="T31" fmla="*/ 31 h 342"/>
                    <a:gd name="T32" fmla="*/ 63 w 280"/>
                    <a:gd name="T33" fmla="*/ 62 h 342"/>
                    <a:gd name="T34" fmla="*/ 63 w 280"/>
                    <a:gd name="T35" fmla="*/ 94 h 342"/>
                    <a:gd name="T36" fmla="*/ 31 w 280"/>
                    <a:gd name="T37" fmla="*/ 124 h 342"/>
                    <a:gd name="T38" fmla="*/ 31 w 280"/>
                    <a:gd name="T39" fmla="*/ 155 h 342"/>
                    <a:gd name="T40" fmla="*/ 31 w 280"/>
                    <a:gd name="T41" fmla="*/ 155 h 342"/>
                    <a:gd name="T42" fmla="*/ 31 w 280"/>
                    <a:gd name="T43" fmla="*/ 186 h 342"/>
                    <a:gd name="T44" fmla="*/ 31 w 280"/>
                    <a:gd name="T45" fmla="*/ 186 h 342"/>
                    <a:gd name="T46" fmla="*/ 0 w 280"/>
                    <a:gd name="T47" fmla="*/ 186 h 342"/>
                    <a:gd name="T48" fmla="*/ 0 w 280"/>
                    <a:gd name="T49" fmla="*/ 218 h 342"/>
                    <a:gd name="T50" fmla="*/ 31 w 280"/>
                    <a:gd name="T51" fmla="*/ 218 h 342"/>
                    <a:gd name="T52" fmla="*/ 31 w 280"/>
                    <a:gd name="T53" fmla="*/ 248 h 342"/>
                    <a:gd name="T54" fmla="*/ 63 w 280"/>
                    <a:gd name="T55" fmla="*/ 279 h 342"/>
                    <a:gd name="T56" fmla="*/ 63 w 280"/>
                    <a:gd name="T57" fmla="*/ 310 h 342"/>
                    <a:gd name="T58" fmla="*/ 155 w 280"/>
                    <a:gd name="T59" fmla="*/ 310 h 342"/>
                    <a:gd name="T60" fmla="*/ 217 w 280"/>
                    <a:gd name="T61" fmla="*/ 279 h 342"/>
                    <a:gd name="T62" fmla="*/ 248 w 280"/>
                    <a:gd name="T63" fmla="*/ 279 h 342"/>
                    <a:gd name="T64" fmla="*/ 248 w 280"/>
                    <a:gd name="T65" fmla="*/ 279 h 342"/>
                    <a:gd name="T66" fmla="*/ 248 w 280"/>
                    <a:gd name="T67" fmla="*/ 186 h 342"/>
                    <a:gd name="T68" fmla="*/ 248 w 280"/>
                    <a:gd name="T69" fmla="*/ 186 h 342"/>
                    <a:gd name="T70" fmla="*/ 248 w 280"/>
                    <a:gd name="T71" fmla="*/ 186 h 342"/>
                    <a:gd name="T72" fmla="*/ 248 w 280"/>
                    <a:gd name="T73" fmla="*/ 155 h 342"/>
                    <a:gd name="T74" fmla="*/ 279 w 280"/>
                    <a:gd name="T75" fmla="*/ 124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80" h="342">
                      <a:moveTo>
                        <a:pt x="279" y="124"/>
                      </a:moveTo>
                      <a:lnTo>
                        <a:pt x="279" y="124"/>
                      </a:lnTo>
                      <a:lnTo>
                        <a:pt x="279" y="124"/>
                      </a:lnTo>
                      <a:cubicBezTo>
                        <a:pt x="279" y="124"/>
                        <a:pt x="279" y="124"/>
                        <a:pt x="279" y="94"/>
                      </a:cubicBezTo>
                      <a:cubicBezTo>
                        <a:pt x="279" y="94"/>
                        <a:pt x="279" y="94"/>
                        <a:pt x="279" y="62"/>
                      </a:cubicBez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48" y="62"/>
                      </a:lnTo>
                      <a:lnTo>
                        <a:pt x="248" y="62"/>
                      </a:lnTo>
                      <a:cubicBezTo>
                        <a:pt x="248" y="62"/>
                        <a:pt x="248" y="62"/>
                        <a:pt x="217" y="62"/>
                      </a:cubicBezTo>
                      <a:cubicBezTo>
                        <a:pt x="217" y="62"/>
                        <a:pt x="217" y="62"/>
                        <a:pt x="186" y="62"/>
                      </a:cubicBezTo>
                      <a:cubicBezTo>
                        <a:pt x="186" y="62"/>
                        <a:pt x="155" y="62"/>
                        <a:pt x="155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124" y="31"/>
                        <a:pt x="93" y="31"/>
                        <a:pt x="93" y="0"/>
                      </a:cubicBezTo>
                      <a:lnTo>
                        <a:pt x="93" y="0"/>
                      </a:lnTo>
                      <a:cubicBezTo>
                        <a:pt x="93" y="31"/>
                        <a:pt x="63" y="31"/>
                        <a:pt x="63" y="31"/>
                      </a:cubicBezTo>
                      <a:lnTo>
                        <a:pt x="63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2"/>
                        <a:pt x="63" y="62"/>
                        <a:pt x="63" y="62"/>
                      </a:cubicBezTo>
                      <a:lnTo>
                        <a:pt x="63" y="62"/>
                      </a:lnTo>
                      <a:cubicBezTo>
                        <a:pt x="63" y="94"/>
                        <a:pt x="63" y="94"/>
                        <a:pt x="31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93" y="124"/>
                        <a:pt x="93" y="124"/>
                        <a:pt x="93" y="124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cubicBezTo>
                        <a:pt x="31" y="155"/>
                        <a:pt x="31" y="155"/>
                        <a:pt x="31" y="186"/>
                      </a:cubicBezTo>
                      <a:lnTo>
                        <a:pt x="31" y="186"/>
                      </a:lnTo>
                      <a:lnTo>
                        <a:pt x="31" y="186"/>
                      </a:lnTo>
                      <a:lnTo>
                        <a:pt x="31" y="186"/>
                      </a:ln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0" y="186"/>
                        <a:pt x="0" y="186"/>
                        <a:pt x="0" y="218"/>
                      </a:cubicBezTo>
                      <a:lnTo>
                        <a:pt x="0" y="218"/>
                      </a:lnTo>
                      <a:lnTo>
                        <a:pt x="0" y="218"/>
                      </a:lnTo>
                      <a:cubicBezTo>
                        <a:pt x="31" y="218"/>
                        <a:pt x="31" y="218"/>
                        <a:pt x="31" y="218"/>
                      </a:cubicBezTo>
                      <a:lnTo>
                        <a:pt x="31" y="218"/>
                      </a:lnTo>
                      <a:cubicBezTo>
                        <a:pt x="31" y="248"/>
                        <a:pt x="31" y="248"/>
                        <a:pt x="31" y="248"/>
                      </a:cubicBezTo>
                      <a:cubicBezTo>
                        <a:pt x="63" y="248"/>
                        <a:pt x="63" y="248"/>
                        <a:pt x="63" y="248"/>
                      </a:cubicBezTo>
                      <a:cubicBezTo>
                        <a:pt x="63" y="279"/>
                        <a:pt x="63" y="279"/>
                        <a:pt x="63" y="279"/>
                      </a:cubicBezTo>
                      <a:cubicBezTo>
                        <a:pt x="63" y="279"/>
                        <a:pt x="63" y="279"/>
                        <a:pt x="63" y="310"/>
                      </a:cubicBezTo>
                      <a:lnTo>
                        <a:pt x="63" y="310"/>
                      </a:lnTo>
                      <a:lnTo>
                        <a:pt x="63" y="341"/>
                      </a:lnTo>
                      <a:cubicBezTo>
                        <a:pt x="93" y="341"/>
                        <a:pt x="124" y="310"/>
                        <a:pt x="155" y="310"/>
                      </a:cubicBezTo>
                      <a:cubicBezTo>
                        <a:pt x="155" y="279"/>
                        <a:pt x="155" y="279"/>
                        <a:pt x="186" y="279"/>
                      </a:cubicBezTo>
                      <a:lnTo>
                        <a:pt x="217" y="279"/>
                      </a:lnTo>
                      <a:lnTo>
                        <a:pt x="248" y="279"/>
                      </a:lnTo>
                      <a:lnTo>
                        <a:pt x="248" y="279"/>
                      </a:lnTo>
                      <a:lnTo>
                        <a:pt x="248" y="279"/>
                      </a:lnTo>
                      <a:lnTo>
                        <a:pt x="248" y="279"/>
                      </a:lnTo>
                      <a:cubicBezTo>
                        <a:pt x="248" y="248"/>
                        <a:pt x="248" y="248"/>
                        <a:pt x="248" y="248"/>
                      </a:cubicBezTo>
                      <a:cubicBezTo>
                        <a:pt x="248" y="218"/>
                        <a:pt x="248" y="218"/>
                        <a:pt x="248" y="186"/>
                      </a:cubicBezTo>
                      <a:lnTo>
                        <a:pt x="248" y="186"/>
                      </a:lnTo>
                      <a:lnTo>
                        <a:pt x="248" y="186"/>
                      </a:lnTo>
                      <a:lnTo>
                        <a:pt x="248" y="186"/>
                      </a:lnTo>
                      <a:lnTo>
                        <a:pt x="248" y="186"/>
                      </a:lnTo>
                      <a:cubicBezTo>
                        <a:pt x="248" y="186"/>
                        <a:pt x="248" y="186"/>
                        <a:pt x="248" y="155"/>
                      </a:cubicBezTo>
                      <a:lnTo>
                        <a:pt x="248" y="155"/>
                      </a:lnTo>
                      <a:cubicBezTo>
                        <a:pt x="279" y="155"/>
                        <a:pt x="279" y="155"/>
                        <a:pt x="279" y="155"/>
                      </a:cubicBezTo>
                      <a:lnTo>
                        <a:pt x="279" y="124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76" name="Freeform 51"/>
                <p:cNvSpPr>
                  <a:spLocks noChangeArrowheads="1"/>
                </p:cNvSpPr>
                <p:nvPr/>
              </p:nvSpPr>
              <p:spPr bwMode="auto">
                <a:xfrm>
                  <a:off x="3444875" y="2460625"/>
                  <a:ext cx="66675" cy="77788"/>
                </a:xfrm>
                <a:custGeom>
                  <a:avLst/>
                  <a:gdLst>
                    <a:gd name="T0" fmla="*/ 155 w 187"/>
                    <a:gd name="T1" fmla="*/ 155 h 218"/>
                    <a:gd name="T2" fmla="*/ 155 w 187"/>
                    <a:gd name="T3" fmla="*/ 155 h 218"/>
                    <a:gd name="T4" fmla="*/ 155 w 187"/>
                    <a:gd name="T5" fmla="*/ 155 h 218"/>
                    <a:gd name="T6" fmla="*/ 155 w 187"/>
                    <a:gd name="T7" fmla="*/ 155 h 218"/>
                    <a:gd name="T8" fmla="*/ 155 w 187"/>
                    <a:gd name="T9" fmla="*/ 155 h 218"/>
                    <a:gd name="T10" fmla="*/ 124 w 187"/>
                    <a:gd name="T11" fmla="*/ 155 h 218"/>
                    <a:gd name="T12" fmla="*/ 124 w 187"/>
                    <a:gd name="T13" fmla="*/ 124 h 218"/>
                    <a:gd name="T14" fmla="*/ 124 w 187"/>
                    <a:gd name="T15" fmla="*/ 124 h 218"/>
                    <a:gd name="T16" fmla="*/ 124 w 187"/>
                    <a:gd name="T17" fmla="*/ 124 h 218"/>
                    <a:gd name="T18" fmla="*/ 124 w 187"/>
                    <a:gd name="T19" fmla="*/ 94 h 218"/>
                    <a:gd name="T20" fmla="*/ 94 w 187"/>
                    <a:gd name="T21" fmla="*/ 94 h 218"/>
                    <a:gd name="T22" fmla="*/ 62 w 187"/>
                    <a:gd name="T23" fmla="*/ 62 h 218"/>
                    <a:gd name="T24" fmla="*/ 62 w 187"/>
                    <a:gd name="T25" fmla="*/ 31 h 218"/>
                    <a:gd name="T26" fmla="*/ 62 w 187"/>
                    <a:gd name="T27" fmla="*/ 31 h 218"/>
                    <a:gd name="T28" fmla="*/ 62 w 187"/>
                    <a:gd name="T29" fmla="*/ 0 h 218"/>
                    <a:gd name="T30" fmla="*/ 62 w 187"/>
                    <a:gd name="T31" fmla="*/ 0 h 218"/>
                    <a:gd name="T32" fmla="*/ 62 w 187"/>
                    <a:gd name="T33" fmla="*/ 31 h 218"/>
                    <a:gd name="T34" fmla="*/ 31 w 187"/>
                    <a:gd name="T35" fmla="*/ 31 h 218"/>
                    <a:gd name="T36" fmla="*/ 0 w 187"/>
                    <a:gd name="T37" fmla="*/ 62 h 218"/>
                    <a:gd name="T38" fmla="*/ 0 w 187"/>
                    <a:gd name="T39" fmla="*/ 94 h 218"/>
                    <a:gd name="T40" fmla="*/ 0 w 187"/>
                    <a:gd name="T41" fmla="*/ 94 h 218"/>
                    <a:gd name="T42" fmla="*/ 62 w 187"/>
                    <a:gd name="T43" fmla="*/ 124 h 218"/>
                    <a:gd name="T44" fmla="*/ 124 w 187"/>
                    <a:gd name="T45" fmla="*/ 186 h 218"/>
                    <a:gd name="T46" fmla="*/ 155 w 187"/>
                    <a:gd name="T47" fmla="*/ 217 h 218"/>
                    <a:gd name="T48" fmla="*/ 155 w 187"/>
                    <a:gd name="T49" fmla="*/ 186 h 218"/>
                    <a:gd name="T50" fmla="*/ 186 w 187"/>
                    <a:gd name="T51" fmla="*/ 186 h 218"/>
                    <a:gd name="T52" fmla="*/ 155 w 187"/>
                    <a:gd name="T53" fmla="*/ 15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7" h="218">
                      <a:moveTo>
                        <a:pt x="155" y="155"/>
                      </a:moveTo>
                      <a:lnTo>
                        <a:pt x="155" y="155"/>
                      </a:lnTo>
                      <a:lnTo>
                        <a:pt x="155" y="155"/>
                      </a:lnTo>
                      <a:lnTo>
                        <a:pt x="155" y="155"/>
                      </a:lnTo>
                      <a:lnTo>
                        <a:pt x="155" y="155"/>
                      </a:lnTo>
                      <a:lnTo>
                        <a:pt x="124" y="155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24" y="94"/>
                        <a:pt x="124" y="94"/>
                        <a:pt x="124" y="94"/>
                      </a:cubicBezTo>
                      <a:cubicBezTo>
                        <a:pt x="124" y="94"/>
                        <a:pt x="124" y="94"/>
                        <a:pt x="94" y="94"/>
                      </a:cubicBezTo>
                      <a:lnTo>
                        <a:pt x="62" y="62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cubicBezTo>
                        <a:pt x="62" y="0"/>
                        <a:pt x="62" y="0"/>
                        <a:pt x="62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62"/>
                        <a:pt x="31" y="62"/>
                        <a:pt x="0" y="62"/>
                      </a:cubicBezTo>
                      <a:cubicBezTo>
                        <a:pt x="0" y="62"/>
                        <a:pt x="0" y="62"/>
                        <a:pt x="0" y="94"/>
                      </a:cubicBezTo>
                      <a:lnTo>
                        <a:pt x="0" y="94"/>
                      </a:lnTo>
                      <a:cubicBezTo>
                        <a:pt x="0" y="94"/>
                        <a:pt x="31" y="124"/>
                        <a:pt x="62" y="124"/>
                      </a:cubicBezTo>
                      <a:cubicBezTo>
                        <a:pt x="94" y="155"/>
                        <a:pt x="94" y="186"/>
                        <a:pt x="124" y="186"/>
                      </a:cubicBezTo>
                      <a:lnTo>
                        <a:pt x="155" y="217"/>
                      </a:lnTo>
                      <a:lnTo>
                        <a:pt x="155" y="186"/>
                      </a:lnTo>
                      <a:cubicBezTo>
                        <a:pt x="155" y="186"/>
                        <a:pt x="155" y="186"/>
                        <a:pt x="186" y="186"/>
                      </a:cubicBezTo>
                      <a:cubicBezTo>
                        <a:pt x="155" y="155"/>
                        <a:pt x="155" y="155"/>
                        <a:pt x="155" y="15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77" name="Freeform 52"/>
                <p:cNvSpPr>
                  <a:spLocks noChangeArrowheads="1"/>
                </p:cNvSpPr>
                <p:nvPr/>
              </p:nvSpPr>
              <p:spPr bwMode="auto">
                <a:xfrm>
                  <a:off x="3679825" y="2427288"/>
                  <a:ext cx="11113" cy="68262"/>
                </a:xfrm>
                <a:custGeom>
                  <a:avLst/>
                  <a:gdLst>
                    <a:gd name="T0" fmla="*/ 31 w 32"/>
                    <a:gd name="T1" fmla="*/ 63 h 188"/>
                    <a:gd name="T2" fmla="*/ 31 w 32"/>
                    <a:gd name="T3" fmla="*/ 63 h 188"/>
                    <a:gd name="T4" fmla="*/ 0 w 32"/>
                    <a:gd name="T5" fmla="*/ 31 h 188"/>
                    <a:gd name="T6" fmla="*/ 0 w 32"/>
                    <a:gd name="T7" fmla="*/ 31 h 188"/>
                    <a:gd name="T8" fmla="*/ 0 w 32"/>
                    <a:gd name="T9" fmla="*/ 0 h 188"/>
                    <a:gd name="T10" fmla="*/ 0 w 32"/>
                    <a:gd name="T11" fmla="*/ 0 h 188"/>
                    <a:gd name="T12" fmla="*/ 0 w 32"/>
                    <a:gd name="T13" fmla="*/ 0 h 188"/>
                    <a:gd name="T14" fmla="*/ 0 w 32"/>
                    <a:gd name="T15" fmla="*/ 0 h 188"/>
                    <a:gd name="T16" fmla="*/ 0 w 32"/>
                    <a:gd name="T17" fmla="*/ 31 h 188"/>
                    <a:gd name="T18" fmla="*/ 0 w 32"/>
                    <a:gd name="T19" fmla="*/ 63 h 188"/>
                    <a:gd name="T20" fmla="*/ 31 w 32"/>
                    <a:gd name="T21" fmla="*/ 93 h 188"/>
                    <a:gd name="T22" fmla="*/ 31 w 32"/>
                    <a:gd name="T23" fmla="*/ 93 h 188"/>
                    <a:gd name="T24" fmla="*/ 0 w 32"/>
                    <a:gd name="T25" fmla="*/ 93 h 188"/>
                    <a:gd name="T26" fmla="*/ 0 w 32"/>
                    <a:gd name="T27" fmla="*/ 124 h 188"/>
                    <a:gd name="T28" fmla="*/ 0 w 32"/>
                    <a:gd name="T29" fmla="*/ 124 h 188"/>
                    <a:gd name="T30" fmla="*/ 0 w 32"/>
                    <a:gd name="T31" fmla="*/ 124 h 188"/>
                    <a:gd name="T32" fmla="*/ 0 w 32"/>
                    <a:gd name="T33" fmla="*/ 155 h 188"/>
                    <a:gd name="T34" fmla="*/ 0 w 32"/>
                    <a:gd name="T35" fmla="*/ 155 h 188"/>
                    <a:gd name="T36" fmla="*/ 0 w 32"/>
                    <a:gd name="T37" fmla="*/ 187 h 188"/>
                    <a:gd name="T38" fmla="*/ 0 w 32"/>
                    <a:gd name="T39" fmla="*/ 187 h 188"/>
                    <a:gd name="T40" fmla="*/ 0 w 32"/>
                    <a:gd name="T41" fmla="*/ 187 h 188"/>
                    <a:gd name="T42" fmla="*/ 0 w 32"/>
                    <a:gd name="T43" fmla="*/ 187 h 188"/>
                    <a:gd name="T44" fmla="*/ 31 w 32"/>
                    <a:gd name="T45" fmla="*/ 155 h 188"/>
                    <a:gd name="T46" fmla="*/ 31 w 32"/>
                    <a:gd name="T47" fmla="*/ 124 h 188"/>
                    <a:gd name="T48" fmla="*/ 31 w 32"/>
                    <a:gd name="T49" fmla="*/ 6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188">
                      <a:moveTo>
                        <a:pt x="31" y="63"/>
                      </a:moveTo>
                      <a:lnTo>
                        <a:pt x="31" y="63"/>
                      </a:lnTo>
                      <a:cubicBezTo>
                        <a:pt x="31" y="31"/>
                        <a:pt x="0" y="31"/>
                        <a:pt x="0" y="31"/>
                      </a:cubicBez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3"/>
                        <a:pt x="31" y="63"/>
                        <a:pt x="31" y="93"/>
                      </a:cubicBezTo>
                      <a:lnTo>
                        <a:pt x="31" y="93"/>
                      </a:lnTo>
                      <a:cubicBezTo>
                        <a:pt x="31" y="93"/>
                        <a:pt x="31" y="93"/>
                        <a:pt x="0" y="93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5"/>
                      </a:cubicBezTo>
                      <a:lnTo>
                        <a:pt x="0" y="155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31" y="155"/>
                      </a:lnTo>
                      <a:cubicBezTo>
                        <a:pt x="31" y="155"/>
                        <a:pt x="31" y="155"/>
                        <a:pt x="31" y="124"/>
                      </a:cubicBezTo>
                      <a:cubicBezTo>
                        <a:pt x="31" y="93"/>
                        <a:pt x="31" y="63"/>
                        <a:pt x="31" y="6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78" name="Freeform 53"/>
                <p:cNvSpPr>
                  <a:spLocks noChangeArrowheads="1"/>
                </p:cNvSpPr>
                <p:nvPr/>
              </p:nvSpPr>
              <p:spPr bwMode="auto">
                <a:xfrm>
                  <a:off x="3724275" y="2338388"/>
                  <a:ext cx="223838" cy="201612"/>
                </a:xfrm>
                <a:custGeom>
                  <a:avLst/>
                  <a:gdLst>
                    <a:gd name="T0" fmla="*/ 372 w 620"/>
                    <a:gd name="T1" fmla="*/ 403 h 559"/>
                    <a:gd name="T2" fmla="*/ 435 w 620"/>
                    <a:gd name="T3" fmla="*/ 403 h 559"/>
                    <a:gd name="T4" fmla="*/ 464 w 620"/>
                    <a:gd name="T5" fmla="*/ 403 h 559"/>
                    <a:gd name="T6" fmla="*/ 464 w 620"/>
                    <a:gd name="T7" fmla="*/ 403 h 559"/>
                    <a:gd name="T8" fmla="*/ 464 w 620"/>
                    <a:gd name="T9" fmla="*/ 372 h 559"/>
                    <a:gd name="T10" fmla="*/ 526 w 620"/>
                    <a:gd name="T11" fmla="*/ 279 h 559"/>
                    <a:gd name="T12" fmla="*/ 526 w 620"/>
                    <a:gd name="T13" fmla="*/ 279 h 559"/>
                    <a:gd name="T14" fmla="*/ 526 w 620"/>
                    <a:gd name="T15" fmla="*/ 217 h 559"/>
                    <a:gd name="T16" fmla="*/ 557 w 620"/>
                    <a:gd name="T17" fmla="*/ 187 h 559"/>
                    <a:gd name="T18" fmla="*/ 557 w 620"/>
                    <a:gd name="T19" fmla="*/ 124 h 559"/>
                    <a:gd name="T20" fmla="*/ 619 w 620"/>
                    <a:gd name="T21" fmla="*/ 124 h 559"/>
                    <a:gd name="T22" fmla="*/ 619 w 620"/>
                    <a:gd name="T23" fmla="*/ 124 h 559"/>
                    <a:gd name="T24" fmla="*/ 619 w 620"/>
                    <a:gd name="T25" fmla="*/ 124 h 559"/>
                    <a:gd name="T26" fmla="*/ 588 w 620"/>
                    <a:gd name="T27" fmla="*/ 63 h 559"/>
                    <a:gd name="T28" fmla="*/ 588 w 620"/>
                    <a:gd name="T29" fmla="*/ 63 h 559"/>
                    <a:gd name="T30" fmla="*/ 557 w 620"/>
                    <a:gd name="T31" fmla="*/ 31 h 559"/>
                    <a:gd name="T32" fmla="*/ 495 w 620"/>
                    <a:gd name="T33" fmla="*/ 63 h 559"/>
                    <a:gd name="T34" fmla="*/ 464 w 620"/>
                    <a:gd name="T35" fmla="*/ 31 h 559"/>
                    <a:gd name="T36" fmla="*/ 403 w 620"/>
                    <a:gd name="T37" fmla="*/ 31 h 559"/>
                    <a:gd name="T38" fmla="*/ 403 w 620"/>
                    <a:gd name="T39" fmla="*/ 63 h 559"/>
                    <a:gd name="T40" fmla="*/ 341 w 620"/>
                    <a:gd name="T41" fmla="*/ 93 h 559"/>
                    <a:gd name="T42" fmla="*/ 279 w 620"/>
                    <a:gd name="T43" fmla="*/ 63 h 559"/>
                    <a:gd name="T44" fmla="*/ 279 w 620"/>
                    <a:gd name="T45" fmla="*/ 31 h 559"/>
                    <a:gd name="T46" fmla="*/ 217 w 620"/>
                    <a:gd name="T47" fmla="*/ 63 h 559"/>
                    <a:gd name="T48" fmla="*/ 187 w 620"/>
                    <a:gd name="T49" fmla="*/ 63 h 559"/>
                    <a:gd name="T50" fmla="*/ 155 w 620"/>
                    <a:gd name="T51" fmla="*/ 31 h 559"/>
                    <a:gd name="T52" fmla="*/ 124 w 620"/>
                    <a:gd name="T53" fmla="*/ 0 h 559"/>
                    <a:gd name="T54" fmla="*/ 124 w 620"/>
                    <a:gd name="T55" fmla="*/ 31 h 559"/>
                    <a:gd name="T56" fmla="*/ 93 w 620"/>
                    <a:gd name="T57" fmla="*/ 31 h 559"/>
                    <a:gd name="T58" fmla="*/ 63 w 620"/>
                    <a:gd name="T59" fmla="*/ 93 h 559"/>
                    <a:gd name="T60" fmla="*/ 63 w 620"/>
                    <a:gd name="T61" fmla="*/ 93 h 559"/>
                    <a:gd name="T62" fmla="*/ 63 w 620"/>
                    <a:gd name="T63" fmla="*/ 124 h 559"/>
                    <a:gd name="T64" fmla="*/ 63 w 620"/>
                    <a:gd name="T65" fmla="*/ 155 h 559"/>
                    <a:gd name="T66" fmla="*/ 63 w 620"/>
                    <a:gd name="T67" fmla="*/ 217 h 559"/>
                    <a:gd name="T68" fmla="*/ 63 w 620"/>
                    <a:gd name="T69" fmla="*/ 248 h 559"/>
                    <a:gd name="T70" fmla="*/ 31 w 620"/>
                    <a:gd name="T71" fmla="*/ 279 h 559"/>
                    <a:gd name="T72" fmla="*/ 31 w 620"/>
                    <a:gd name="T73" fmla="*/ 279 h 559"/>
                    <a:gd name="T74" fmla="*/ 0 w 620"/>
                    <a:gd name="T75" fmla="*/ 341 h 559"/>
                    <a:gd name="T76" fmla="*/ 0 w 620"/>
                    <a:gd name="T77" fmla="*/ 435 h 559"/>
                    <a:gd name="T78" fmla="*/ 31 w 620"/>
                    <a:gd name="T79" fmla="*/ 435 h 559"/>
                    <a:gd name="T80" fmla="*/ 124 w 620"/>
                    <a:gd name="T81" fmla="*/ 465 h 559"/>
                    <a:gd name="T82" fmla="*/ 155 w 620"/>
                    <a:gd name="T83" fmla="*/ 558 h 559"/>
                    <a:gd name="T84" fmla="*/ 187 w 620"/>
                    <a:gd name="T85" fmla="*/ 558 h 559"/>
                    <a:gd name="T86" fmla="*/ 279 w 620"/>
                    <a:gd name="T87" fmla="*/ 558 h 559"/>
                    <a:gd name="T88" fmla="*/ 279 w 620"/>
                    <a:gd name="T89" fmla="*/ 527 h 559"/>
                    <a:gd name="T90" fmla="*/ 311 w 620"/>
                    <a:gd name="T91" fmla="*/ 465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20" h="559">
                      <a:moveTo>
                        <a:pt x="372" y="403"/>
                      </a:moveTo>
                      <a:lnTo>
                        <a:pt x="372" y="403"/>
                      </a:lnTo>
                      <a:cubicBezTo>
                        <a:pt x="372" y="403"/>
                        <a:pt x="403" y="403"/>
                        <a:pt x="435" y="403"/>
                      </a:cubicBezTo>
                      <a:lnTo>
                        <a:pt x="435" y="403"/>
                      </a:lnTo>
                      <a:cubicBezTo>
                        <a:pt x="435" y="403"/>
                        <a:pt x="434" y="403"/>
                        <a:pt x="464" y="403"/>
                      </a:cubicBezTo>
                      <a:lnTo>
                        <a:pt x="464" y="403"/>
                      </a:lnTo>
                      <a:lnTo>
                        <a:pt x="464" y="403"/>
                      </a:lnTo>
                      <a:lnTo>
                        <a:pt x="464" y="403"/>
                      </a:lnTo>
                      <a:cubicBezTo>
                        <a:pt x="464" y="403"/>
                        <a:pt x="464" y="403"/>
                        <a:pt x="464" y="372"/>
                      </a:cubicBezTo>
                      <a:lnTo>
                        <a:pt x="464" y="372"/>
                      </a:lnTo>
                      <a:cubicBezTo>
                        <a:pt x="464" y="372"/>
                        <a:pt x="495" y="341"/>
                        <a:pt x="495" y="311"/>
                      </a:cubicBezTo>
                      <a:cubicBezTo>
                        <a:pt x="495" y="279"/>
                        <a:pt x="495" y="279"/>
                        <a:pt x="526" y="279"/>
                      </a:cubicBezTo>
                      <a:lnTo>
                        <a:pt x="526" y="279"/>
                      </a:lnTo>
                      <a:lnTo>
                        <a:pt x="526" y="279"/>
                      </a:lnTo>
                      <a:cubicBezTo>
                        <a:pt x="526" y="248"/>
                        <a:pt x="526" y="248"/>
                        <a:pt x="526" y="217"/>
                      </a:cubicBezTo>
                      <a:lnTo>
                        <a:pt x="526" y="217"/>
                      </a:lnTo>
                      <a:lnTo>
                        <a:pt x="557" y="217"/>
                      </a:lnTo>
                      <a:cubicBezTo>
                        <a:pt x="557" y="187"/>
                        <a:pt x="557" y="187"/>
                        <a:pt x="557" y="187"/>
                      </a:cubicBezTo>
                      <a:lnTo>
                        <a:pt x="557" y="187"/>
                      </a:lnTo>
                      <a:cubicBezTo>
                        <a:pt x="557" y="155"/>
                        <a:pt x="557" y="155"/>
                        <a:pt x="557" y="124"/>
                      </a:cubicBezTo>
                      <a:lnTo>
                        <a:pt x="557" y="124"/>
                      </a:lnTo>
                      <a:cubicBezTo>
                        <a:pt x="588" y="124"/>
                        <a:pt x="588" y="124"/>
                        <a:pt x="619" y="124"/>
                      </a:cubicBezTo>
                      <a:lnTo>
                        <a:pt x="619" y="124"/>
                      </a:lnTo>
                      <a:lnTo>
                        <a:pt x="619" y="124"/>
                      </a:lnTo>
                      <a:lnTo>
                        <a:pt x="619" y="124"/>
                      </a:lnTo>
                      <a:lnTo>
                        <a:pt x="619" y="124"/>
                      </a:lnTo>
                      <a:cubicBezTo>
                        <a:pt x="619" y="93"/>
                        <a:pt x="619" y="93"/>
                        <a:pt x="619" y="93"/>
                      </a:cubicBezTo>
                      <a:cubicBezTo>
                        <a:pt x="588" y="93"/>
                        <a:pt x="588" y="63"/>
                        <a:pt x="588" y="63"/>
                      </a:cubicBezTo>
                      <a:lnTo>
                        <a:pt x="588" y="63"/>
                      </a:lnTo>
                      <a:lnTo>
                        <a:pt x="588" y="63"/>
                      </a:lnTo>
                      <a:cubicBezTo>
                        <a:pt x="588" y="31"/>
                        <a:pt x="588" y="31"/>
                        <a:pt x="557" y="31"/>
                      </a:cubicBezTo>
                      <a:lnTo>
                        <a:pt x="557" y="31"/>
                      </a:lnTo>
                      <a:cubicBezTo>
                        <a:pt x="557" y="63"/>
                        <a:pt x="526" y="63"/>
                        <a:pt x="495" y="63"/>
                      </a:cubicBezTo>
                      <a:lnTo>
                        <a:pt x="495" y="63"/>
                      </a:lnTo>
                      <a:lnTo>
                        <a:pt x="495" y="63"/>
                      </a:lnTo>
                      <a:cubicBezTo>
                        <a:pt x="495" y="63"/>
                        <a:pt x="464" y="63"/>
                        <a:pt x="464" y="31"/>
                      </a:cubicBezTo>
                      <a:cubicBezTo>
                        <a:pt x="434" y="31"/>
                        <a:pt x="435" y="31"/>
                        <a:pt x="435" y="31"/>
                      </a:cubicBezTo>
                      <a:lnTo>
                        <a:pt x="403" y="31"/>
                      </a:lnTo>
                      <a:lnTo>
                        <a:pt x="403" y="63"/>
                      </a:lnTo>
                      <a:lnTo>
                        <a:pt x="403" y="63"/>
                      </a:lnTo>
                      <a:cubicBezTo>
                        <a:pt x="372" y="63"/>
                        <a:pt x="372" y="63"/>
                        <a:pt x="372" y="93"/>
                      </a:cubicBezTo>
                      <a:lnTo>
                        <a:pt x="341" y="93"/>
                      </a:lnTo>
                      <a:cubicBezTo>
                        <a:pt x="311" y="93"/>
                        <a:pt x="279" y="63"/>
                        <a:pt x="279" y="63"/>
                      </a:cubicBezTo>
                      <a:lnTo>
                        <a:pt x="279" y="63"/>
                      </a:lnTo>
                      <a:lnTo>
                        <a:pt x="279" y="63"/>
                      </a:lnTo>
                      <a:lnTo>
                        <a:pt x="279" y="31"/>
                      </a:lnTo>
                      <a:lnTo>
                        <a:pt x="248" y="63"/>
                      </a:lnTo>
                      <a:cubicBezTo>
                        <a:pt x="248" y="63"/>
                        <a:pt x="248" y="63"/>
                        <a:pt x="217" y="63"/>
                      </a:cubicBezTo>
                      <a:lnTo>
                        <a:pt x="187" y="63"/>
                      </a:lnTo>
                      <a:lnTo>
                        <a:pt x="187" y="63"/>
                      </a:lnTo>
                      <a:cubicBezTo>
                        <a:pt x="187" y="63"/>
                        <a:pt x="187" y="31"/>
                        <a:pt x="155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55" y="31"/>
                        <a:pt x="155" y="31"/>
                        <a:pt x="124" y="0"/>
                      </a:cubicBezTo>
                      <a:lnTo>
                        <a:pt x="124" y="0"/>
                      </a:lnTo>
                      <a:cubicBezTo>
                        <a:pt x="124" y="0"/>
                        <a:pt x="124" y="0"/>
                        <a:pt x="124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63"/>
                        <a:pt x="63" y="63"/>
                        <a:pt x="63" y="93"/>
                      </a:cubicBezTo>
                      <a:lnTo>
                        <a:pt x="63" y="93"/>
                      </a:lnTo>
                      <a:lnTo>
                        <a:pt x="63" y="93"/>
                      </a:lnTo>
                      <a:lnTo>
                        <a:pt x="63" y="93"/>
                      </a:lnTo>
                      <a:cubicBezTo>
                        <a:pt x="63" y="124"/>
                        <a:pt x="63" y="124"/>
                        <a:pt x="63" y="124"/>
                      </a:cubicBezTo>
                      <a:lnTo>
                        <a:pt x="63" y="124"/>
                      </a:lnTo>
                      <a:lnTo>
                        <a:pt x="63" y="155"/>
                      </a:lnTo>
                      <a:lnTo>
                        <a:pt x="63" y="155"/>
                      </a:lnTo>
                      <a:lnTo>
                        <a:pt x="63" y="187"/>
                      </a:lnTo>
                      <a:cubicBezTo>
                        <a:pt x="63" y="217"/>
                        <a:pt x="63" y="217"/>
                        <a:pt x="63" y="217"/>
                      </a:cubicBezTo>
                      <a:lnTo>
                        <a:pt x="63" y="217"/>
                      </a:lnTo>
                      <a:cubicBezTo>
                        <a:pt x="63" y="248"/>
                        <a:pt x="63" y="248"/>
                        <a:pt x="63" y="248"/>
                      </a:cubicBez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cubicBezTo>
                        <a:pt x="31" y="311"/>
                        <a:pt x="0" y="311"/>
                        <a:pt x="0" y="311"/>
                      </a:cubicBezTo>
                      <a:lnTo>
                        <a:pt x="0" y="341"/>
                      </a:lnTo>
                      <a:cubicBezTo>
                        <a:pt x="0" y="372"/>
                        <a:pt x="0" y="372"/>
                        <a:pt x="0" y="403"/>
                      </a:cubicBezTo>
                      <a:cubicBezTo>
                        <a:pt x="0" y="403"/>
                        <a:pt x="0" y="403"/>
                        <a:pt x="0" y="435"/>
                      </a:cubicBezTo>
                      <a:lnTo>
                        <a:pt x="0" y="435"/>
                      </a:lnTo>
                      <a:cubicBezTo>
                        <a:pt x="31" y="435"/>
                        <a:pt x="31" y="435"/>
                        <a:pt x="31" y="435"/>
                      </a:cubicBezTo>
                      <a:cubicBezTo>
                        <a:pt x="31" y="435"/>
                        <a:pt x="31" y="435"/>
                        <a:pt x="63" y="435"/>
                      </a:cubicBezTo>
                      <a:cubicBezTo>
                        <a:pt x="93" y="435"/>
                        <a:pt x="93" y="465"/>
                        <a:pt x="124" y="465"/>
                      </a:cubicBezTo>
                      <a:lnTo>
                        <a:pt x="124" y="465"/>
                      </a:lnTo>
                      <a:cubicBezTo>
                        <a:pt x="155" y="496"/>
                        <a:pt x="155" y="527"/>
                        <a:pt x="155" y="558"/>
                      </a:cubicBezTo>
                      <a:lnTo>
                        <a:pt x="155" y="558"/>
                      </a:lnTo>
                      <a:cubicBezTo>
                        <a:pt x="155" y="558"/>
                        <a:pt x="155" y="558"/>
                        <a:pt x="187" y="558"/>
                      </a:cubicBezTo>
                      <a:lnTo>
                        <a:pt x="187" y="558"/>
                      </a:lnTo>
                      <a:cubicBezTo>
                        <a:pt x="187" y="558"/>
                        <a:pt x="248" y="558"/>
                        <a:pt x="279" y="558"/>
                      </a:cubicBezTo>
                      <a:cubicBezTo>
                        <a:pt x="279" y="527"/>
                        <a:pt x="279" y="527"/>
                        <a:pt x="279" y="527"/>
                      </a:cubicBezTo>
                      <a:lnTo>
                        <a:pt x="279" y="527"/>
                      </a:lnTo>
                      <a:cubicBezTo>
                        <a:pt x="279" y="527"/>
                        <a:pt x="279" y="496"/>
                        <a:pt x="311" y="465"/>
                      </a:cubicBezTo>
                      <a:lnTo>
                        <a:pt x="311" y="465"/>
                      </a:lnTo>
                      <a:lnTo>
                        <a:pt x="372" y="403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79" name="Freeform 54"/>
                <p:cNvSpPr>
                  <a:spLocks noChangeArrowheads="1"/>
                </p:cNvSpPr>
                <p:nvPr/>
              </p:nvSpPr>
              <p:spPr bwMode="auto">
                <a:xfrm>
                  <a:off x="3848100" y="2605088"/>
                  <a:ext cx="100013" cy="123825"/>
                </a:xfrm>
                <a:custGeom>
                  <a:avLst/>
                  <a:gdLst>
                    <a:gd name="T0" fmla="*/ 94 w 279"/>
                    <a:gd name="T1" fmla="*/ 248 h 342"/>
                    <a:gd name="T2" fmla="*/ 94 w 279"/>
                    <a:gd name="T3" fmla="*/ 248 h 342"/>
                    <a:gd name="T4" fmla="*/ 154 w 279"/>
                    <a:gd name="T5" fmla="*/ 248 h 342"/>
                    <a:gd name="T6" fmla="*/ 154 w 279"/>
                    <a:gd name="T7" fmla="*/ 217 h 342"/>
                    <a:gd name="T8" fmla="*/ 216 w 279"/>
                    <a:gd name="T9" fmla="*/ 217 h 342"/>
                    <a:gd name="T10" fmla="*/ 216 w 279"/>
                    <a:gd name="T11" fmla="*/ 248 h 342"/>
                    <a:gd name="T12" fmla="*/ 216 w 279"/>
                    <a:gd name="T13" fmla="*/ 248 h 342"/>
                    <a:gd name="T14" fmla="*/ 216 w 279"/>
                    <a:gd name="T15" fmla="*/ 248 h 342"/>
                    <a:gd name="T16" fmla="*/ 247 w 279"/>
                    <a:gd name="T17" fmla="*/ 217 h 342"/>
                    <a:gd name="T18" fmla="*/ 247 w 279"/>
                    <a:gd name="T19" fmla="*/ 248 h 342"/>
                    <a:gd name="T20" fmla="*/ 278 w 279"/>
                    <a:gd name="T21" fmla="*/ 248 h 342"/>
                    <a:gd name="T22" fmla="*/ 278 w 279"/>
                    <a:gd name="T23" fmla="*/ 217 h 342"/>
                    <a:gd name="T24" fmla="*/ 247 w 279"/>
                    <a:gd name="T25" fmla="*/ 186 h 342"/>
                    <a:gd name="T26" fmla="*/ 247 w 279"/>
                    <a:gd name="T27" fmla="*/ 155 h 342"/>
                    <a:gd name="T28" fmla="*/ 247 w 279"/>
                    <a:gd name="T29" fmla="*/ 155 h 342"/>
                    <a:gd name="T30" fmla="*/ 247 w 279"/>
                    <a:gd name="T31" fmla="*/ 155 h 342"/>
                    <a:gd name="T32" fmla="*/ 247 w 279"/>
                    <a:gd name="T33" fmla="*/ 155 h 342"/>
                    <a:gd name="T34" fmla="*/ 216 w 279"/>
                    <a:gd name="T35" fmla="*/ 124 h 342"/>
                    <a:gd name="T36" fmla="*/ 247 w 279"/>
                    <a:gd name="T37" fmla="*/ 93 h 342"/>
                    <a:gd name="T38" fmla="*/ 247 w 279"/>
                    <a:gd name="T39" fmla="*/ 93 h 342"/>
                    <a:gd name="T40" fmla="*/ 247 w 279"/>
                    <a:gd name="T41" fmla="*/ 62 h 342"/>
                    <a:gd name="T42" fmla="*/ 247 w 279"/>
                    <a:gd name="T43" fmla="*/ 62 h 342"/>
                    <a:gd name="T44" fmla="*/ 247 w 279"/>
                    <a:gd name="T45" fmla="*/ 62 h 342"/>
                    <a:gd name="T46" fmla="*/ 216 w 279"/>
                    <a:gd name="T47" fmla="*/ 62 h 342"/>
                    <a:gd name="T48" fmla="*/ 216 w 279"/>
                    <a:gd name="T49" fmla="*/ 62 h 342"/>
                    <a:gd name="T50" fmla="*/ 216 w 279"/>
                    <a:gd name="T51" fmla="*/ 93 h 342"/>
                    <a:gd name="T52" fmla="*/ 185 w 279"/>
                    <a:gd name="T53" fmla="*/ 62 h 342"/>
                    <a:gd name="T54" fmla="*/ 185 w 279"/>
                    <a:gd name="T55" fmla="*/ 62 h 342"/>
                    <a:gd name="T56" fmla="*/ 185 w 279"/>
                    <a:gd name="T57" fmla="*/ 31 h 342"/>
                    <a:gd name="T58" fmla="*/ 185 w 279"/>
                    <a:gd name="T59" fmla="*/ 31 h 342"/>
                    <a:gd name="T60" fmla="*/ 185 w 279"/>
                    <a:gd name="T61" fmla="*/ 0 h 342"/>
                    <a:gd name="T62" fmla="*/ 154 w 279"/>
                    <a:gd name="T63" fmla="*/ 0 h 342"/>
                    <a:gd name="T64" fmla="*/ 154 w 279"/>
                    <a:gd name="T65" fmla="*/ 0 h 342"/>
                    <a:gd name="T66" fmla="*/ 154 w 279"/>
                    <a:gd name="T67" fmla="*/ 0 h 342"/>
                    <a:gd name="T68" fmla="*/ 154 w 279"/>
                    <a:gd name="T69" fmla="*/ 93 h 342"/>
                    <a:gd name="T70" fmla="*/ 31 w 279"/>
                    <a:gd name="T71" fmla="*/ 93 h 342"/>
                    <a:gd name="T72" fmla="*/ 0 w 279"/>
                    <a:gd name="T73" fmla="*/ 155 h 342"/>
                    <a:gd name="T74" fmla="*/ 0 w 279"/>
                    <a:gd name="T75" fmla="*/ 155 h 342"/>
                    <a:gd name="T76" fmla="*/ 0 w 279"/>
                    <a:gd name="T77" fmla="*/ 186 h 342"/>
                    <a:gd name="T78" fmla="*/ 0 w 279"/>
                    <a:gd name="T79" fmla="*/ 186 h 342"/>
                    <a:gd name="T80" fmla="*/ 0 w 279"/>
                    <a:gd name="T81" fmla="*/ 217 h 342"/>
                    <a:gd name="T82" fmla="*/ 31 w 279"/>
                    <a:gd name="T83" fmla="*/ 217 h 342"/>
                    <a:gd name="T84" fmla="*/ 31 w 279"/>
                    <a:gd name="T85" fmla="*/ 248 h 342"/>
                    <a:gd name="T86" fmla="*/ 94 w 279"/>
                    <a:gd name="T87" fmla="*/ 341 h 342"/>
                    <a:gd name="T88" fmla="*/ 123 w 279"/>
                    <a:gd name="T89" fmla="*/ 341 h 342"/>
                    <a:gd name="T90" fmla="*/ 94 w 279"/>
                    <a:gd name="T91" fmla="*/ 310 h 342"/>
                    <a:gd name="T92" fmla="*/ 94 w 279"/>
                    <a:gd name="T93" fmla="*/ 248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79" h="342">
                      <a:moveTo>
                        <a:pt x="94" y="248"/>
                      </a:moveTo>
                      <a:lnTo>
                        <a:pt x="94" y="248"/>
                      </a:lnTo>
                      <a:cubicBezTo>
                        <a:pt x="154" y="248"/>
                        <a:pt x="154" y="248"/>
                        <a:pt x="154" y="248"/>
                      </a:cubicBezTo>
                      <a:cubicBezTo>
                        <a:pt x="154" y="217"/>
                        <a:pt x="154" y="217"/>
                        <a:pt x="154" y="217"/>
                      </a:cubicBezTo>
                      <a:cubicBezTo>
                        <a:pt x="216" y="217"/>
                        <a:pt x="216" y="217"/>
                        <a:pt x="216" y="217"/>
                      </a:cubicBezTo>
                      <a:cubicBezTo>
                        <a:pt x="216" y="248"/>
                        <a:pt x="216" y="248"/>
                        <a:pt x="216" y="248"/>
                      </a:cubicBezTo>
                      <a:lnTo>
                        <a:pt x="216" y="248"/>
                      </a:lnTo>
                      <a:lnTo>
                        <a:pt x="216" y="248"/>
                      </a:lnTo>
                      <a:cubicBezTo>
                        <a:pt x="247" y="217"/>
                        <a:pt x="247" y="217"/>
                        <a:pt x="247" y="217"/>
                      </a:cubicBezTo>
                      <a:cubicBezTo>
                        <a:pt x="247" y="248"/>
                        <a:pt x="247" y="248"/>
                        <a:pt x="247" y="248"/>
                      </a:cubicBezTo>
                      <a:lnTo>
                        <a:pt x="278" y="248"/>
                      </a:lnTo>
                      <a:lnTo>
                        <a:pt x="278" y="217"/>
                      </a:lnTo>
                      <a:cubicBezTo>
                        <a:pt x="278" y="217"/>
                        <a:pt x="278" y="186"/>
                        <a:pt x="247" y="186"/>
                      </a:cubicBezTo>
                      <a:cubicBezTo>
                        <a:pt x="247" y="186"/>
                        <a:pt x="247" y="186"/>
                        <a:pt x="247" y="155"/>
                      </a:cubicBezTo>
                      <a:lnTo>
                        <a:pt x="247" y="155"/>
                      </a:lnTo>
                      <a:lnTo>
                        <a:pt x="247" y="155"/>
                      </a:lnTo>
                      <a:lnTo>
                        <a:pt x="247" y="155"/>
                      </a:lnTo>
                      <a:lnTo>
                        <a:pt x="216" y="124"/>
                      </a:lnTo>
                      <a:lnTo>
                        <a:pt x="247" y="93"/>
                      </a:lnTo>
                      <a:lnTo>
                        <a:pt x="247" y="93"/>
                      </a:lnTo>
                      <a:cubicBezTo>
                        <a:pt x="247" y="62"/>
                        <a:pt x="247" y="62"/>
                        <a:pt x="247" y="62"/>
                      </a:cubicBezTo>
                      <a:lnTo>
                        <a:pt x="247" y="62"/>
                      </a:lnTo>
                      <a:lnTo>
                        <a:pt x="247" y="62"/>
                      </a:lnTo>
                      <a:cubicBezTo>
                        <a:pt x="247" y="62"/>
                        <a:pt x="247" y="62"/>
                        <a:pt x="216" y="62"/>
                      </a:cubicBezTo>
                      <a:lnTo>
                        <a:pt x="216" y="62"/>
                      </a:lnTo>
                      <a:cubicBezTo>
                        <a:pt x="216" y="93"/>
                        <a:pt x="216" y="93"/>
                        <a:pt x="216" y="93"/>
                      </a:cubicBezTo>
                      <a:lnTo>
                        <a:pt x="185" y="62"/>
                      </a:lnTo>
                      <a:lnTo>
                        <a:pt x="185" y="62"/>
                      </a:lnTo>
                      <a:cubicBezTo>
                        <a:pt x="185" y="31"/>
                        <a:pt x="185" y="31"/>
                        <a:pt x="185" y="31"/>
                      </a:cubicBezTo>
                      <a:lnTo>
                        <a:pt x="185" y="31"/>
                      </a:lnTo>
                      <a:cubicBezTo>
                        <a:pt x="185" y="31"/>
                        <a:pt x="185" y="31"/>
                        <a:pt x="185" y="0"/>
                      </a:cubicBez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cubicBezTo>
                        <a:pt x="154" y="93"/>
                        <a:pt x="154" y="93"/>
                        <a:pt x="154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124"/>
                        <a:pt x="0" y="155"/>
                        <a:pt x="0" y="155"/>
                      </a:cubicBezTo>
                      <a:lnTo>
                        <a:pt x="0" y="155"/>
                      </a:lnTo>
                      <a:lnTo>
                        <a:pt x="0" y="186"/>
                      </a:lnTo>
                      <a:lnTo>
                        <a:pt x="0" y="186"/>
                      </a:lnTo>
                      <a:cubicBezTo>
                        <a:pt x="0" y="186"/>
                        <a:pt x="0" y="186"/>
                        <a:pt x="0" y="217"/>
                      </a:cubicBezTo>
                      <a:cubicBezTo>
                        <a:pt x="31" y="217"/>
                        <a:pt x="31" y="217"/>
                        <a:pt x="31" y="217"/>
                      </a:cubicBezTo>
                      <a:cubicBezTo>
                        <a:pt x="31" y="248"/>
                        <a:pt x="31" y="248"/>
                        <a:pt x="31" y="248"/>
                      </a:cubicBezTo>
                      <a:cubicBezTo>
                        <a:pt x="31" y="248"/>
                        <a:pt x="62" y="279"/>
                        <a:pt x="94" y="341"/>
                      </a:cubicBezTo>
                      <a:cubicBezTo>
                        <a:pt x="123" y="341"/>
                        <a:pt x="123" y="341"/>
                        <a:pt x="123" y="341"/>
                      </a:cubicBezTo>
                      <a:cubicBezTo>
                        <a:pt x="93" y="310"/>
                        <a:pt x="94" y="310"/>
                        <a:pt x="94" y="310"/>
                      </a:cubicBezTo>
                      <a:lnTo>
                        <a:pt x="94" y="248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80" name="Freeform 55"/>
                <p:cNvSpPr>
                  <a:spLocks noChangeArrowheads="1"/>
                </p:cNvSpPr>
                <p:nvPr/>
              </p:nvSpPr>
              <p:spPr bwMode="auto">
                <a:xfrm>
                  <a:off x="3444875" y="1836738"/>
                  <a:ext cx="179388" cy="168275"/>
                </a:xfrm>
                <a:custGeom>
                  <a:avLst/>
                  <a:gdLst>
                    <a:gd name="T0" fmla="*/ 155 w 497"/>
                    <a:gd name="T1" fmla="*/ 372 h 466"/>
                    <a:gd name="T2" fmla="*/ 218 w 497"/>
                    <a:gd name="T3" fmla="*/ 341 h 466"/>
                    <a:gd name="T4" fmla="*/ 218 w 497"/>
                    <a:gd name="T5" fmla="*/ 341 h 466"/>
                    <a:gd name="T6" fmla="*/ 218 w 497"/>
                    <a:gd name="T7" fmla="*/ 341 h 466"/>
                    <a:gd name="T8" fmla="*/ 279 w 497"/>
                    <a:gd name="T9" fmla="*/ 309 h 466"/>
                    <a:gd name="T10" fmla="*/ 310 w 497"/>
                    <a:gd name="T11" fmla="*/ 309 h 466"/>
                    <a:gd name="T12" fmla="*/ 310 w 497"/>
                    <a:gd name="T13" fmla="*/ 309 h 466"/>
                    <a:gd name="T14" fmla="*/ 310 w 497"/>
                    <a:gd name="T15" fmla="*/ 309 h 466"/>
                    <a:gd name="T16" fmla="*/ 341 w 497"/>
                    <a:gd name="T17" fmla="*/ 278 h 466"/>
                    <a:gd name="T18" fmla="*/ 372 w 497"/>
                    <a:gd name="T19" fmla="*/ 278 h 466"/>
                    <a:gd name="T20" fmla="*/ 372 w 497"/>
                    <a:gd name="T21" fmla="*/ 248 h 466"/>
                    <a:gd name="T22" fmla="*/ 372 w 497"/>
                    <a:gd name="T23" fmla="*/ 248 h 466"/>
                    <a:gd name="T24" fmla="*/ 372 w 497"/>
                    <a:gd name="T25" fmla="*/ 217 h 466"/>
                    <a:gd name="T26" fmla="*/ 403 w 497"/>
                    <a:gd name="T27" fmla="*/ 185 h 466"/>
                    <a:gd name="T28" fmla="*/ 434 w 497"/>
                    <a:gd name="T29" fmla="*/ 217 h 466"/>
                    <a:gd name="T30" fmla="*/ 434 w 497"/>
                    <a:gd name="T31" fmla="*/ 217 h 466"/>
                    <a:gd name="T32" fmla="*/ 434 w 497"/>
                    <a:gd name="T33" fmla="*/ 185 h 466"/>
                    <a:gd name="T34" fmla="*/ 466 w 497"/>
                    <a:gd name="T35" fmla="*/ 185 h 466"/>
                    <a:gd name="T36" fmla="*/ 496 w 497"/>
                    <a:gd name="T37" fmla="*/ 185 h 466"/>
                    <a:gd name="T38" fmla="*/ 496 w 497"/>
                    <a:gd name="T39" fmla="*/ 93 h 466"/>
                    <a:gd name="T40" fmla="*/ 466 w 497"/>
                    <a:gd name="T41" fmla="*/ 30 h 466"/>
                    <a:gd name="T42" fmla="*/ 466 w 497"/>
                    <a:gd name="T43" fmla="*/ 30 h 466"/>
                    <a:gd name="T44" fmla="*/ 434 w 497"/>
                    <a:gd name="T45" fmla="*/ 30 h 466"/>
                    <a:gd name="T46" fmla="*/ 403 w 497"/>
                    <a:gd name="T47" fmla="*/ 30 h 466"/>
                    <a:gd name="T48" fmla="*/ 310 w 497"/>
                    <a:gd name="T49" fmla="*/ 0 h 466"/>
                    <a:gd name="T50" fmla="*/ 279 w 497"/>
                    <a:gd name="T51" fmla="*/ 0 h 466"/>
                    <a:gd name="T52" fmla="*/ 279 w 497"/>
                    <a:gd name="T53" fmla="*/ 30 h 466"/>
                    <a:gd name="T54" fmla="*/ 155 w 497"/>
                    <a:gd name="T55" fmla="*/ 154 h 466"/>
                    <a:gd name="T56" fmla="*/ 94 w 497"/>
                    <a:gd name="T57" fmla="*/ 248 h 466"/>
                    <a:gd name="T58" fmla="*/ 94 w 497"/>
                    <a:gd name="T59" fmla="*/ 278 h 466"/>
                    <a:gd name="T60" fmla="*/ 94 w 497"/>
                    <a:gd name="T61" fmla="*/ 341 h 466"/>
                    <a:gd name="T62" fmla="*/ 0 w 497"/>
                    <a:gd name="T63" fmla="*/ 465 h 466"/>
                    <a:gd name="T64" fmla="*/ 94 w 497"/>
                    <a:gd name="T65" fmla="*/ 402 h 466"/>
                    <a:gd name="T66" fmla="*/ 155 w 497"/>
                    <a:gd name="T67" fmla="*/ 372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97" h="466">
                      <a:moveTo>
                        <a:pt x="155" y="372"/>
                      </a:moveTo>
                      <a:lnTo>
                        <a:pt x="155" y="372"/>
                      </a:lnTo>
                      <a:lnTo>
                        <a:pt x="186" y="341"/>
                      </a:lnTo>
                      <a:lnTo>
                        <a:pt x="218" y="341"/>
                      </a:lnTo>
                      <a:lnTo>
                        <a:pt x="218" y="341"/>
                      </a:lnTo>
                      <a:lnTo>
                        <a:pt x="218" y="341"/>
                      </a:lnTo>
                      <a:lnTo>
                        <a:pt x="218" y="341"/>
                      </a:lnTo>
                      <a:lnTo>
                        <a:pt x="218" y="341"/>
                      </a:lnTo>
                      <a:cubicBezTo>
                        <a:pt x="218" y="341"/>
                        <a:pt x="218" y="341"/>
                        <a:pt x="248" y="341"/>
                      </a:cubicBezTo>
                      <a:cubicBezTo>
                        <a:pt x="248" y="309"/>
                        <a:pt x="248" y="309"/>
                        <a:pt x="279" y="309"/>
                      </a:cubicBezTo>
                      <a:lnTo>
                        <a:pt x="279" y="309"/>
                      </a:lnTo>
                      <a:cubicBezTo>
                        <a:pt x="279" y="309"/>
                        <a:pt x="279" y="309"/>
                        <a:pt x="310" y="309"/>
                      </a:cubicBezTo>
                      <a:lnTo>
                        <a:pt x="310" y="309"/>
                      </a:lnTo>
                      <a:lnTo>
                        <a:pt x="310" y="309"/>
                      </a:lnTo>
                      <a:lnTo>
                        <a:pt x="310" y="309"/>
                      </a:lnTo>
                      <a:lnTo>
                        <a:pt x="310" y="309"/>
                      </a:lnTo>
                      <a:lnTo>
                        <a:pt x="310" y="309"/>
                      </a:lnTo>
                      <a:cubicBezTo>
                        <a:pt x="310" y="278"/>
                        <a:pt x="341" y="278"/>
                        <a:pt x="341" y="278"/>
                      </a:cubicBezTo>
                      <a:lnTo>
                        <a:pt x="341" y="278"/>
                      </a:lnTo>
                      <a:lnTo>
                        <a:pt x="372" y="278"/>
                      </a:lnTo>
                      <a:lnTo>
                        <a:pt x="372" y="278"/>
                      </a:lnTo>
                      <a:cubicBezTo>
                        <a:pt x="372" y="278"/>
                        <a:pt x="372" y="278"/>
                        <a:pt x="372" y="248"/>
                      </a:cubicBezTo>
                      <a:lnTo>
                        <a:pt x="372" y="248"/>
                      </a:lnTo>
                      <a:lnTo>
                        <a:pt x="372" y="248"/>
                      </a:lnTo>
                      <a:cubicBezTo>
                        <a:pt x="372" y="248"/>
                        <a:pt x="372" y="248"/>
                        <a:pt x="372" y="217"/>
                      </a:cubicBezTo>
                      <a:lnTo>
                        <a:pt x="372" y="217"/>
                      </a:lnTo>
                      <a:cubicBezTo>
                        <a:pt x="372" y="185"/>
                        <a:pt x="403" y="185"/>
                        <a:pt x="403" y="185"/>
                      </a:cubicBezTo>
                      <a:lnTo>
                        <a:pt x="403" y="185"/>
                      </a:lnTo>
                      <a:cubicBezTo>
                        <a:pt x="403" y="185"/>
                        <a:pt x="403" y="217"/>
                        <a:pt x="434" y="217"/>
                      </a:cubicBezTo>
                      <a:lnTo>
                        <a:pt x="434" y="217"/>
                      </a:lnTo>
                      <a:lnTo>
                        <a:pt x="434" y="217"/>
                      </a:lnTo>
                      <a:lnTo>
                        <a:pt x="434" y="217"/>
                      </a:lnTo>
                      <a:cubicBezTo>
                        <a:pt x="434" y="185"/>
                        <a:pt x="434" y="185"/>
                        <a:pt x="434" y="185"/>
                      </a:cubicBezTo>
                      <a:lnTo>
                        <a:pt x="434" y="185"/>
                      </a:lnTo>
                      <a:cubicBezTo>
                        <a:pt x="466" y="185"/>
                        <a:pt x="466" y="185"/>
                        <a:pt x="466" y="185"/>
                      </a:cubicBezTo>
                      <a:lnTo>
                        <a:pt x="466" y="185"/>
                      </a:lnTo>
                      <a:lnTo>
                        <a:pt x="496" y="185"/>
                      </a:lnTo>
                      <a:lnTo>
                        <a:pt x="496" y="185"/>
                      </a:lnTo>
                      <a:lnTo>
                        <a:pt x="496" y="185"/>
                      </a:lnTo>
                      <a:cubicBezTo>
                        <a:pt x="496" y="154"/>
                        <a:pt x="496" y="124"/>
                        <a:pt x="496" y="93"/>
                      </a:cubicBezTo>
                      <a:lnTo>
                        <a:pt x="496" y="93"/>
                      </a:lnTo>
                      <a:cubicBezTo>
                        <a:pt x="496" y="61"/>
                        <a:pt x="496" y="61"/>
                        <a:pt x="466" y="30"/>
                      </a:cubicBezTo>
                      <a:lnTo>
                        <a:pt x="466" y="30"/>
                      </a:lnTo>
                      <a:lnTo>
                        <a:pt x="466" y="30"/>
                      </a:lnTo>
                      <a:lnTo>
                        <a:pt x="434" y="30"/>
                      </a:lnTo>
                      <a:lnTo>
                        <a:pt x="434" y="30"/>
                      </a:lnTo>
                      <a:lnTo>
                        <a:pt x="434" y="30"/>
                      </a:lnTo>
                      <a:cubicBezTo>
                        <a:pt x="403" y="30"/>
                        <a:pt x="403" y="30"/>
                        <a:pt x="403" y="30"/>
                      </a:cubicBezTo>
                      <a:cubicBezTo>
                        <a:pt x="403" y="30"/>
                        <a:pt x="372" y="30"/>
                        <a:pt x="341" y="30"/>
                      </a:cubicBezTo>
                      <a:lnTo>
                        <a:pt x="310" y="0"/>
                      </a:lnTo>
                      <a:lnTo>
                        <a:pt x="310" y="0"/>
                      </a:ln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0"/>
                        <a:pt x="279" y="0"/>
                        <a:pt x="279" y="30"/>
                      </a:cubicBezTo>
                      <a:lnTo>
                        <a:pt x="279" y="30"/>
                      </a:lnTo>
                      <a:cubicBezTo>
                        <a:pt x="279" y="61"/>
                        <a:pt x="248" y="93"/>
                        <a:pt x="248" y="93"/>
                      </a:cubicBezTo>
                      <a:cubicBezTo>
                        <a:pt x="218" y="124"/>
                        <a:pt x="155" y="154"/>
                        <a:pt x="155" y="154"/>
                      </a:cubicBezTo>
                      <a:cubicBezTo>
                        <a:pt x="155" y="154"/>
                        <a:pt x="124" y="185"/>
                        <a:pt x="94" y="185"/>
                      </a:cubicBezTo>
                      <a:cubicBezTo>
                        <a:pt x="94" y="217"/>
                        <a:pt x="124" y="217"/>
                        <a:pt x="94" y="248"/>
                      </a:cubicBezTo>
                      <a:lnTo>
                        <a:pt x="94" y="248"/>
                      </a:lnTo>
                      <a:lnTo>
                        <a:pt x="94" y="278"/>
                      </a:lnTo>
                      <a:cubicBezTo>
                        <a:pt x="94" y="309"/>
                        <a:pt x="94" y="341"/>
                        <a:pt x="94" y="341"/>
                      </a:cubicBezTo>
                      <a:lnTo>
                        <a:pt x="94" y="341"/>
                      </a:lnTo>
                      <a:cubicBezTo>
                        <a:pt x="94" y="372"/>
                        <a:pt x="94" y="372"/>
                        <a:pt x="62" y="402"/>
                      </a:cubicBezTo>
                      <a:cubicBezTo>
                        <a:pt x="31" y="433"/>
                        <a:pt x="0" y="433"/>
                        <a:pt x="0" y="465"/>
                      </a:cubicBezTo>
                      <a:cubicBezTo>
                        <a:pt x="94" y="465"/>
                        <a:pt x="94" y="465"/>
                        <a:pt x="94" y="465"/>
                      </a:cubicBezTo>
                      <a:cubicBezTo>
                        <a:pt x="94" y="402"/>
                        <a:pt x="94" y="402"/>
                        <a:pt x="94" y="402"/>
                      </a:cubicBezTo>
                      <a:lnTo>
                        <a:pt x="94" y="402"/>
                      </a:lnTo>
                      <a:cubicBezTo>
                        <a:pt x="124" y="402"/>
                        <a:pt x="124" y="372"/>
                        <a:pt x="155" y="37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81" name="Freeform 56"/>
                <p:cNvSpPr>
                  <a:spLocks noChangeArrowheads="1"/>
                </p:cNvSpPr>
                <p:nvPr/>
              </p:nvSpPr>
              <p:spPr bwMode="auto">
                <a:xfrm>
                  <a:off x="3824288" y="1333500"/>
                  <a:ext cx="33337" cy="44450"/>
                </a:xfrm>
                <a:custGeom>
                  <a:avLst/>
                  <a:gdLst>
                    <a:gd name="T0" fmla="*/ 32 w 94"/>
                    <a:gd name="T1" fmla="*/ 92 h 124"/>
                    <a:gd name="T2" fmla="*/ 32 w 94"/>
                    <a:gd name="T3" fmla="*/ 92 h 124"/>
                    <a:gd name="T4" fmla="*/ 32 w 94"/>
                    <a:gd name="T5" fmla="*/ 92 h 124"/>
                    <a:gd name="T6" fmla="*/ 62 w 94"/>
                    <a:gd name="T7" fmla="*/ 123 h 124"/>
                    <a:gd name="T8" fmla="*/ 62 w 94"/>
                    <a:gd name="T9" fmla="*/ 92 h 124"/>
                    <a:gd name="T10" fmla="*/ 62 w 94"/>
                    <a:gd name="T11" fmla="*/ 92 h 124"/>
                    <a:gd name="T12" fmla="*/ 93 w 94"/>
                    <a:gd name="T13" fmla="*/ 31 h 124"/>
                    <a:gd name="T14" fmla="*/ 93 w 94"/>
                    <a:gd name="T15" fmla="*/ 31 h 124"/>
                    <a:gd name="T16" fmla="*/ 93 w 94"/>
                    <a:gd name="T17" fmla="*/ 0 h 124"/>
                    <a:gd name="T18" fmla="*/ 93 w 94"/>
                    <a:gd name="T19" fmla="*/ 0 h 124"/>
                    <a:gd name="T20" fmla="*/ 62 w 94"/>
                    <a:gd name="T21" fmla="*/ 31 h 124"/>
                    <a:gd name="T22" fmla="*/ 62 w 94"/>
                    <a:gd name="T23" fmla="*/ 0 h 124"/>
                    <a:gd name="T24" fmla="*/ 32 w 94"/>
                    <a:gd name="T25" fmla="*/ 0 h 124"/>
                    <a:gd name="T26" fmla="*/ 32 w 94"/>
                    <a:gd name="T27" fmla="*/ 0 h 124"/>
                    <a:gd name="T28" fmla="*/ 32 w 94"/>
                    <a:gd name="T29" fmla="*/ 31 h 124"/>
                    <a:gd name="T30" fmla="*/ 32 w 94"/>
                    <a:gd name="T31" fmla="*/ 62 h 124"/>
                    <a:gd name="T32" fmla="*/ 0 w 94"/>
                    <a:gd name="T33" fmla="*/ 62 h 124"/>
                    <a:gd name="T34" fmla="*/ 0 w 94"/>
                    <a:gd name="T35" fmla="*/ 62 h 124"/>
                    <a:gd name="T36" fmla="*/ 32 w 94"/>
                    <a:gd name="T37" fmla="*/ 62 h 124"/>
                    <a:gd name="T38" fmla="*/ 32 w 94"/>
                    <a:gd name="T39" fmla="*/ 9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4" h="124">
                      <a:moveTo>
                        <a:pt x="32" y="92"/>
                      </a:moveTo>
                      <a:lnTo>
                        <a:pt x="32" y="92"/>
                      </a:lnTo>
                      <a:lnTo>
                        <a:pt x="32" y="92"/>
                      </a:lnTo>
                      <a:cubicBezTo>
                        <a:pt x="62" y="123"/>
                        <a:pt x="62" y="123"/>
                        <a:pt x="62" y="123"/>
                      </a:cubicBezTo>
                      <a:lnTo>
                        <a:pt x="62" y="92"/>
                      </a:lnTo>
                      <a:lnTo>
                        <a:pt x="62" y="92"/>
                      </a:lnTo>
                      <a:cubicBezTo>
                        <a:pt x="62" y="62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93" y="0"/>
                        <a:pt x="93" y="31"/>
                        <a:pt x="62" y="31"/>
                      </a:cubicBezTo>
                      <a:lnTo>
                        <a:pt x="6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lnTo>
                        <a:pt x="32" y="62"/>
                      </a:lnTo>
                      <a:cubicBezTo>
                        <a:pt x="32" y="62"/>
                        <a:pt x="32" y="62"/>
                        <a:pt x="32" y="9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82" name="Freeform 57"/>
                <p:cNvSpPr>
                  <a:spLocks noChangeArrowheads="1"/>
                </p:cNvSpPr>
                <p:nvPr/>
              </p:nvSpPr>
              <p:spPr bwMode="auto">
                <a:xfrm>
                  <a:off x="3902075" y="1066800"/>
                  <a:ext cx="223838" cy="301625"/>
                </a:xfrm>
                <a:custGeom>
                  <a:avLst/>
                  <a:gdLst>
                    <a:gd name="T0" fmla="*/ 62 w 621"/>
                    <a:gd name="T1" fmla="*/ 806 h 837"/>
                    <a:gd name="T2" fmla="*/ 93 w 621"/>
                    <a:gd name="T3" fmla="*/ 836 h 837"/>
                    <a:gd name="T4" fmla="*/ 124 w 621"/>
                    <a:gd name="T5" fmla="*/ 836 h 837"/>
                    <a:gd name="T6" fmla="*/ 155 w 621"/>
                    <a:gd name="T7" fmla="*/ 775 h 837"/>
                    <a:gd name="T8" fmla="*/ 217 w 621"/>
                    <a:gd name="T9" fmla="*/ 744 h 837"/>
                    <a:gd name="T10" fmla="*/ 248 w 621"/>
                    <a:gd name="T11" fmla="*/ 682 h 837"/>
                    <a:gd name="T12" fmla="*/ 279 w 621"/>
                    <a:gd name="T13" fmla="*/ 620 h 837"/>
                    <a:gd name="T14" fmla="*/ 310 w 621"/>
                    <a:gd name="T15" fmla="*/ 588 h 837"/>
                    <a:gd name="T16" fmla="*/ 341 w 621"/>
                    <a:gd name="T17" fmla="*/ 558 h 837"/>
                    <a:gd name="T18" fmla="*/ 279 w 621"/>
                    <a:gd name="T19" fmla="*/ 527 h 837"/>
                    <a:gd name="T20" fmla="*/ 248 w 621"/>
                    <a:gd name="T21" fmla="*/ 434 h 837"/>
                    <a:gd name="T22" fmla="*/ 279 w 621"/>
                    <a:gd name="T23" fmla="*/ 403 h 837"/>
                    <a:gd name="T24" fmla="*/ 434 w 621"/>
                    <a:gd name="T25" fmla="*/ 310 h 837"/>
                    <a:gd name="T26" fmla="*/ 496 w 621"/>
                    <a:gd name="T27" fmla="*/ 217 h 837"/>
                    <a:gd name="T28" fmla="*/ 527 w 621"/>
                    <a:gd name="T29" fmla="*/ 186 h 837"/>
                    <a:gd name="T30" fmla="*/ 589 w 621"/>
                    <a:gd name="T31" fmla="*/ 155 h 837"/>
                    <a:gd name="T32" fmla="*/ 620 w 621"/>
                    <a:gd name="T33" fmla="*/ 155 h 837"/>
                    <a:gd name="T34" fmla="*/ 620 w 621"/>
                    <a:gd name="T35" fmla="*/ 93 h 837"/>
                    <a:gd name="T36" fmla="*/ 620 w 621"/>
                    <a:gd name="T37" fmla="*/ 62 h 837"/>
                    <a:gd name="T38" fmla="*/ 589 w 621"/>
                    <a:gd name="T39" fmla="*/ 31 h 837"/>
                    <a:gd name="T40" fmla="*/ 558 w 621"/>
                    <a:gd name="T41" fmla="*/ 31 h 837"/>
                    <a:gd name="T42" fmla="*/ 496 w 621"/>
                    <a:gd name="T43" fmla="*/ 0 h 837"/>
                    <a:gd name="T44" fmla="*/ 496 w 621"/>
                    <a:gd name="T45" fmla="*/ 0 h 837"/>
                    <a:gd name="T46" fmla="*/ 434 w 621"/>
                    <a:gd name="T47" fmla="*/ 62 h 837"/>
                    <a:gd name="T48" fmla="*/ 403 w 621"/>
                    <a:gd name="T49" fmla="*/ 31 h 837"/>
                    <a:gd name="T50" fmla="*/ 310 w 621"/>
                    <a:gd name="T51" fmla="*/ 62 h 837"/>
                    <a:gd name="T52" fmla="*/ 279 w 621"/>
                    <a:gd name="T53" fmla="*/ 62 h 837"/>
                    <a:gd name="T54" fmla="*/ 279 w 621"/>
                    <a:gd name="T55" fmla="*/ 93 h 837"/>
                    <a:gd name="T56" fmla="*/ 217 w 621"/>
                    <a:gd name="T57" fmla="*/ 124 h 837"/>
                    <a:gd name="T58" fmla="*/ 186 w 621"/>
                    <a:gd name="T59" fmla="*/ 186 h 837"/>
                    <a:gd name="T60" fmla="*/ 155 w 621"/>
                    <a:gd name="T61" fmla="*/ 217 h 837"/>
                    <a:gd name="T62" fmla="*/ 124 w 621"/>
                    <a:gd name="T63" fmla="*/ 248 h 837"/>
                    <a:gd name="T64" fmla="*/ 93 w 621"/>
                    <a:gd name="T65" fmla="*/ 340 h 837"/>
                    <a:gd name="T66" fmla="*/ 31 w 621"/>
                    <a:gd name="T67" fmla="*/ 340 h 837"/>
                    <a:gd name="T68" fmla="*/ 31 w 621"/>
                    <a:gd name="T69" fmla="*/ 372 h 837"/>
                    <a:gd name="T70" fmla="*/ 31 w 621"/>
                    <a:gd name="T71" fmla="*/ 403 h 837"/>
                    <a:gd name="T72" fmla="*/ 62 w 621"/>
                    <a:gd name="T73" fmla="*/ 434 h 837"/>
                    <a:gd name="T74" fmla="*/ 62 w 621"/>
                    <a:gd name="T75" fmla="*/ 464 h 837"/>
                    <a:gd name="T76" fmla="*/ 62 w 621"/>
                    <a:gd name="T77" fmla="*/ 464 h 837"/>
                    <a:gd name="T78" fmla="*/ 62 w 621"/>
                    <a:gd name="T79" fmla="*/ 496 h 837"/>
                    <a:gd name="T80" fmla="*/ 62 w 621"/>
                    <a:gd name="T81" fmla="*/ 527 h 837"/>
                    <a:gd name="T82" fmla="*/ 62 w 621"/>
                    <a:gd name="T83" fmla="*/ 558 h 837"/>
                    <a:gd name="T84" fmla="*/ 0 w 621"/>
                    <a:gd name="T85" fmla="*/ 620 h 837"/>
                    <a:gd name="T86" fmla="*/ 0 w 621"/>
                    <a:gd name="T87" fmla="*/ 620 h 837"/>
                    <a:gd name="T88" fmla="*/ 0 w 621"/>
                    <a:gd name="T89" fmla="*/ 682 h 837"/>
                    <a:gd name="T90" fmla="*/ 62 w 621"/>
                    <a:gd name="T91" fmla="*/ 806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21" h="837">
                      <a:moveTo>
                        <a:pt x="62" y="806"/>
                      </a:moveTo>
                      <a:lnTo>
                        <a:pt x="62" y="806"/>
                      </a:lnTo>
                      <a:lnTo>
                        <a:pt x="62" y="806"/>
                      </a:lnTo>
                      <a:cubicBezTo>
                        <a:pt x="62" y="806"/>
                        <a:pt x="62" y="806"/>
                        <a:pt x="62" y="836"/>
                      </a:cubicBezTo>
                      <a:lnTo>
                        <a:pt x="62" y="836"/>
                      </a:lnTo>
                      <a:lnTo>
                        <a:pt x="93" y="836"/>
                      </a:lnTo>
                      <a:lnTo>
                        <a:pt x="93" y="836"/>
                      </a:lnTo>
                      <a:lnTo>
                        <a:pt x="93" y="836"/>
                      </a:lnTo>
                      <a:cubicBezTo>
                        <a:pt x="93" y="836"/>
                        <a:pt x="93" y="836"/>
                        <a:pt x="124" y="836"/>
                      </a:cubicBezTo>
                      <a:cubicBezTo>
                        <a:pt x="124" y="806"/>
                        <a:pt x="124" y="775"/>
                        <a:pt x="155" y="775"/>
                      </a:cubicBezTo>
                      <a:lnTo>
                        <a:pt x="155" y="775"/>
                      </a:lnTo>
                      <a:lnTo>
                        <a:pt x="155" y="775"/>
                      </a:lnTo>
                      <a:cubicBezTo>
                        <a:pt x="155" y="775"/>
                        <a:pt x="155" y="775"/>
                        <a:pt x="186" y="775"/>
                      </a:cubicBezTo>
                      <a:lnTo>
                        <a:pt x="186" y="775"/>
                      </a:lnTo>
                      <a:cubicBezTo>
                        <a:pt x="217" y="775"/>
                        <a:pt x="217" y="775"/>
                        <a:pt x="217" y="744"/>
                      </a:cubicBezTo>
                      <a:cubicBezTo>
                        <a:pt x="217" y="712"/>
                        <a:pt x="217" y="712"/>
                        <a:pt x="217" y="712"/>
                      </a:cubicBezTo>
                      <a:cubicBezTo>
                        <a:pt x="217" y="682"/>
                        <a:pt x="248" y="682"/>
                        <a:pt x="248" y="682"/>
                      </a:cubicBezTo>
                      <a:lnTo>
                        <a:pt x="248" y="682"/>
                      </a:lnTo>
                      <a:cubicBezTo>
                        <a:pt x="217" y="620"/>
                        <a:pt x="217" y="620"/>
                        <a:pt x="217" y="620"/>
                      </a:cubicBezTo>
                      <a:cubicBezTo>
                        <a:pt x="279" y="620"/>
                        <a:pt x="279" y="620"/>
                        <a:pt x="279" y="620"/>
                      </a:cubicBezTo>
                      <a:lnTo>
                        <a:pt x="279" y="620"/>
                      </a:lnTo>
                      <a:lnTo>
                        <a:pt x="279" y="588"/>
                      </a:lnTo>
                      <a:cubicBezTo>
                        <a:pt x="310" y="588"/>
                        <a:pt x="310" y="588"/>
                        <a:pt x="310" y="588"/>
                      </a:cubicBezTo>
                      <a:lnTo>
                        <a:pt x="310" y="588"/>
                      </a:lnTo>
                      <a:cubicBezTo>
                        <a:pt x="310" y="558"/>
                        <a:pt x="310" y="558"/>
                        <a:pt x="310" y="558"/>
                      </a:cubicBezTo>
                      <a:cubicBezTo>
                        <a:pt x="341" y="558"/>
                        <a:pt x="341" y="558"/>
                        <a:pt x="341" y="558"/>
                      </a:cubicBezTo>
                      <a:lnTo>
                        <a:pt x="341" y="558"/>
                      </a:lnTo>
                      <a:cubicBezTo>
                        <a:pt x="341" y="558"/>
                        <a:pt x="341" y="558"/>
                        <a:pt x="310" y="527"/>
                      </a:cubicBezTo>
                      <a:lnTo>
                        <a:pt x="310" y="527"/>
                      </a:lnTo>
                      <a:cubicBezTo>
                        <a:pt x="279" y="527"/>
                        <a:pt x="279" y="527"/>
                        <a:pt x="279" y="527"/>
                      </a:cubicBezTo>
                      <a:cubicBezTo>
                        <a:pt x="279" y="527"/>
                        <a:pt x="248" y="496"/>
                        <a:pt x="248" y="464"/>
                      </a:cubicBezTo>
                      <a:lnTo>
                        <a:pt x="248" y="464"/>
                      </a:lnTo>
                      <a:cubicBezTo>
                        <a:pt x="248" y="434"/>
                        <a:pt x="248" y="434"/>
                        <a:pt x="248" y="434"/>
                      </a:cubicBezTo>
                      <a:lnTo>
                        <a:pt x="279" y="434"/>
                      </a:lnTo>
                      <a:lnTo>
                        <a:pt x="279" y="434"/>
                      </a:lnTo>
                      <a:lnTo>
                        <a:pt x="279" y="403"/>
                      </a:lnTo>
                      <a:cubicBezTo>
                        <a:pt x="279" y="372"/>
                        <a:pt x="310" y="372"/>
                        <a:pt x="310" y="372"/>
                      </a:cubicBezTo>
                      <a:cubicBezTo>
                        <a:pt x="310" y="372"/>
                        <a:pt x="310" y="372"/>
                        <a:pt x="341" y="340"/>
                      </a:cubicBezTo>
                      <a:cubicBezTo>
                        <a:pt x="341" y="340"/>
                        <a:pt x="372" y="310"/>
                        <a:pt x="434" y="310"/>
                      </a:cubicBezTo>
                      <a:cubicBezTo>
                        <a:pt x="434" y="310"/>
                        <a:pt x="465" y="279"/>
                        <a:pt x="496" y="248"/>
                      </a:cubicBezTo>
                      <a:lnTo>
                        <a:pt x="496" y="248"/>
                      </a:lnTo>
                      <a:cubicBezTo>
                        <a:pt x="496" y="217"/>
                        <a:pt x="496" y="217"/>
                        <a:pt x="496" y="217"/>
                      </a:cubicBezTo>
                      <a:lnTo>
                        <a:pt x="496" y="217"/>
                      </a:lnTo>
                      <a:cubicBezTo>
                        <a:pt x="465" y="124"/>
                        <a:pt x="465" y="124"/>
                        <a:pt x="465" y="124"/>
                      </a:cubicBezTo>
                      <a:cubicBezTo>
                        <a:pt x="527" y="186"/>
                        <a:pt x="527" y="186"/>
                        <a:pt x="527" y="186"/>
                      </a:cubicBezTo>
                      <a:cubicBezTo>
                        <a:pt x="558" y="155"/>
                        <a:pt x="589" y="155"/>
                        <a:pt x="589" y="155"/>
                      </a:cubicBezTo>
                      <a:lnTo>
                        <a:pt x="589" y="155"/>
                      </a:lnTo>
                      <a:lnTo>
                        <a:pt x="589" y="155"/>
                      </a:lnTo>
                      <a:lnTo>
                        <a:pt x="620" y="155"/>
                      </a:lnTo>
                      <a:lnTo>
                        <a:pt x="620" y="155"/>
                      </a:lnTo>
                      <a:lnTo>
                        <a:pt x="620" y="155"/>
                      </a:lnTo>
                      <a:cubicBezTo>
                        <a:pt x="620" y="155"/>
                        <a:pt x="620" y="155"/>
                        <a:pt x="620" y="124"/>
                      </a:cubicBezTo>
                      <a:lnTo>
                        <a:pt x="620" y="124"/>
                      </a:lnTo>
                      <a:lnTo>
                        <a:pt x="620" y="93"/>
                      </a:lnTo>
                      <a:lnTo>
                        <a:pt x="620" y="93"/>
                      </a:lnTo>
                      <a:lnTo>
                        <a:pt x="620" y="93"/>
                      </a:lnTo>
                      <a:cubicBezTo>
                        <a:pt x="620" y="93"/>
                        <a:pt x="620" y="93"/>
                        <a:pt x="620" y="62"/>
                      </a:cubicBezTo>
                      <a:lnTo>
                        <a:pt x="620" y="62"/>
                      </a:lnTo>
                      <a:lnTo>
                        <a:pt x="620" y="62"/>
                      </a:lnTo>
                      <a:lnTo>
                        <a:pt x="589" y="31"/>
                      </a:lnTo>
                      <a:lnTo>
                        <a:pt x="589" y="31"/>
                      </a:lnTo>
                      <a:lnTo>
                        <a:pt x="589" y="31"/>
                      </a:lnTo>
                      <a:cubicBezTo>
                        <a:pt x="558" y="31"/>
                        <a:pt x="558" y="31"/>
                        <a:pt x="558" y="31"/>
                      </a:cubicBezTo>
                      <a:cubicBezTo>
                        <a:pt x="558" y="31"/>
                        <a:pt x="527" y="31"/>
                        <a:pt x="527" y="0"/>
                      </a:cubicBezTo>
                      <a:lnTo>
                        <a:pt x="527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lnTo>
                        <a:pt x="496" y="31"/>
                      </a:lnTo>
                      <a:cubicBezTo>
                        <a:pt x="496" y="31"/>
                        <a:pt x="496" y="31"/>
                        <a:pt x="465" y="31"/>
                      </a:cubicBezTo>
                      <a:cubicBezTo>
                        <a:pt x="465" y="62"/>
                        <a:pt x="465" y="62"/>
                        <a:pt x="434" y="62"/>
                      </a:cubicBezTo>
                      <a:lnTo>
                        <a:pt x="434" y="62"/>
                      </a:lnTo>
                      <a:cubicBezTo>
                        <a:pt x="434" y="62"/>
                        <a:pt x="434" y="62"/>
                        <a:pt x="403" y="62"/>
                      </a:cubicBezTo>
                      <a:cubicBezTo>
                        <a:pt x="403" y="31"/>
                        <a:pt x="403" y="31"/>
                        <a:pt x="403" y="31"/>
                      </a:cubicBezTo>
                      <a:cubicBezTo>
                        <a:pt x="372" y="31"/>
                        <a:pt x="372" y="31"/>
                        <a:pt x="372" y="31"/>
                      </a:cubicBezTo>
                      <a:cubicBezTo>
                        <a:pt x="372" y="62"/>
                        <a:pt x="372" y="62"/>
                        <a:pt x="341" y="62"/>
                      </a:cubicBezTo>
                      <a:cubicBezTo>
                        <a:pt x="341" y="62"/>
                        <a:pt x="341" y="62"/>
                        <a:pt x="310" y="62"/>
                      </a:cubicBezTo>
                      <a:lnTo>
                        <a:pt x="310" y="62"/>
                      </a:lnTo>
                      <a:cubicBezTo>
                        <a:pt x="310" y="62"/>
                        <a:pt x="310" y="62"/>
                        <a:pt x="279" y="62"/>
                      </a:cubicBez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79" y="93"/>
                        <a:pt x="279" y="93"/>
                        <a:pt x="279" y="93"/>
                      </a:cubicBezTo>
                      <a:lnTo>
                        <a:pt x="279" y="93"/>
                      </a:lnTo>
                      <a:lnTo>
                        <a:pt x="279" y="93"/>
                      </a:lnTo>
                      <a:cubicBezTo>
                        <a:pt x="279" y="124"/>
                        <a:pt x="248" y="124"/>
                        <a:pt x="248" y="124"/>
                      </a:cubicBezTo>
                      <a:cubicBezTo>
                        <a:pt x="248" y="124"/>
                        <a:pt x="248" y="124"/>
                        <a:pt x="217" y="124"/>
                      </a:cubicBezTo>
                      <a:cubicBezTo>
                        <a:pt x="217" y="155"/>
                        <a:pt x="217" y="155"/>
                        <a:pt x="217" y="155"/>
                      </a:cubicBezTo>
                      <a:lnTo>
                        <a:pt x="217" y="155"/>
                      </a:lnTo>
                      <a:lnTo>
                        <a:pt x="186" y="186"/>
                      </a:lnTo>
                      <a:cubicBezTo>
                        <a:pt x="155" y="186"/>
                        <a:pt x="155" y="186"/>
                        <a:pt x="155" y="186"/>
                      </a:cubicBezTo>
                      <a:lnTo>
                        <a:pt x="155" y="186"/>
                      </a:lnTo>
                      <a:lnTo>
                        <a:pt x="155" y="217"/>
                      </a:lnTo>
                      <a:lnTo>
                        <a:pt x="155" y="217"/>
                      </a:lnTo>
                      <a:lnTo>
                        <a:pt x="155" y="217"/>
                      </a:lnTo>
                      <a:cubicBezTo>
                        <a:pt x="155" y="248"/>
                        <a:pt x="155" y="248"/>
                        <a:pt x="124" y="248"/>
                      </a:cubicBezTo>
                      <a:cubicBezTo>
                        <a:pt x="124" y="279"/>
                        <a:pt x="155" y="279"/>
                        <a:pt x="155" y="279"/>
                      </a:cubicBezTo>
                      <a:cubicBezTo>
                        <a:pt x="155" y="310"/>
                        <a:pt x="124" y="310"/>
                        <a:pt x="124" y="340"/>
                      </a:cubicBezTo>
                      <a:lnTo>
                        <a:pt x="93" y="340"/>
                      </a:lnTo>
                      <a:cubicBezTo>
                        <a:pt x="62" y="340"/>
                        <a:pt x="62" y="340"/>
                        <a:pt x="62" y="340"/>
                      </a:cubicBezTo>
                      <a:lnTo>
                        <a:pt x="62" y="340"/>
                      </a:lnTo>
                      <a:lnTo>
                        <a:pt x="31" y="340"/>
                      </a:lnTo>
                      <a:lnTo>
                        <a:pt x="31" y="340"/>
                      </a:lnTo>
                      <a:lnTo>
                        <a:pt x="31" y="340"/>
                      </a:lnTo>
                      <a:cubicBezTo>
                        <a:pt x="31" y="340"/>
                        <a:pt x="31" y="340"/>
                        <a:pt x="31" y="372"/>
                      </a:cubicBezTo>
                      <a:lnTo>
                        <a:pt x="31" y="372"/>
                      </a:lnTo>
                      <a:lnTo>
                        <a:pt x="31" y="372"/>
                      </a:lnTo>
                      <a:cubicBezTo>
                        <a:pt x="31" y="403"/>
                        <a:pt x="31" y="403"/>
                        <a:pt x="31" y="403"/>
                      </a:cubicBezTo>
                      <a:lnTo>
                        <a:pt x="31" y="403"/>
                      </a:lnTo>
                      <a:lnTo>
                        <a:pt x="31" y="434"/>
                      </a:lnTo>
                      <a:cubicBezTo>
                        <a:pt x="62" y="434"/>
                        <a:pt x="62" y="434"/>
                        <a:pt x="62" y="434"/>
                      </a:cubicBezTo>
                      <a:lnTo>
                        <a:pt x="62" y="434"/>
                      </a:lnTo>
                      <a:lnTo>
                        <a:pt x="62" y="464"/>
                      </a:lnTo>
                      <a:lnTo>
                        <a:pt x="62" y="464"/>
                      </a:lnTo>
                      <a:lnTo>
                        <a:pt x="62" y="464"/>
                      </a:lnTo>
                      <a:lnTo>
                        <a:pt x="62" y="464"/>
                      </a:lnTo>
                      <a:lnTo>
                        <a:pt x="62" y="464"/>
                      </a:lnTo>
                      <a:lnTo>
                        <a:pt x="62" y="496"/>
                      </a:lnTo>
                      <a:lnTo>
                        <a:pt x="62" y="496"/>
                      </a:lnTo>
                      <a:lnTo>
                        <a:pt x="62" y="496"/>
                      </a:lnTo>
                      <a:lnTo>
                        <a:pt x="62" y="496"/>
                      </a:lnTo>
                      <a:cubicBezTo>
                        <a:pt x="62" y="496"/>
                        <a:pt x="62" y="496"/>
                        <a:pt x="62" y="527"/>
                      </a:cubicBezTo>
                      <a:lnTo>
                        <a:pt x="62" y="527"/>
                      </a:lnTo>
                      <a:cubicBezTo>
                        <a:pt x="62" y="527"/>
                        <a:pt x="62" y="527"/>
                        <a:pt x="62" y="558"/>
                      </a:cubicBezTo>
                      <a:lnTo>
                        <a:pt x="62" y="558"/>
                      </a:lnTo>
                      <a:lnTo>
                        <a:pt x="62" y="558"/>
                      </a:lnTo>
                      <a:cubicBezTo>
                        <a:pt x="31" y="558"/>
                        <a:pt x="31" y="588"/>
                        <a:pt x="31" y="588"/>
                      </a:cubicBezTo>
                      <a:lnTo>
                        <a:pt x="0" y="588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cubicBezTo>
                        <a:pt x="0" y="651"/>
                        <a:pt x="0" y="651"/>
                        <a:pt x="0" y="651"/>
                      </a:cubicBezTo>
                      <a:lnTo>
                        <a:pt x="0" y="682"/>
                      </a:lnTo>
                      <a:cubicBezTo>
                        <a:pt x="0" y="712"/>
                        <a:pt x="0" y="712"/>
                        <a:pt x="31" y="744"/>
                      </a:cubicBezTo>
                      <a:lnTo>
                        <a:pt x="31" y="744"/>
                      </a:lnTo>
                      <a:cubicBezTo>
                        <a:pt x="62" y="744"/>
                        <a:pt x="62" y="775"/>
                        <a:pt x="62" y="80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83" name="Freeform 58"/>
                <p:cNvSpPr>
                  <a:spLocks noChangeArrowheads="1"/>
                </p:cNvSpPr>
                <p:nvPr/>
              </p:nvSpPr>
              <p:spPr bwMode="auto">
                <a:xfrm>
                  <a:off x="3792538" y="1390650"/>
                  <a:ext cx="155575" cy="155575"/>
                </a:xfrm>
                <a:custGeom>
                  <a:avLst/>
                  <a:gdLst>
                    <a:gd name="T0" fmla="*/ 61 w 433"/>
                    <a:gd name="T1" fmla="*/ 155 h 434"/>
                    <a:gd name="T2" fmla="*/ 30 w 433"/>
                    <a:gd name="T3" fmla="*/ 185 h 434"/>
                    <a:gd name="T4" fmla="*/ 0 w 433"/>
                    <a:gd name="T5" fmla="*/ 217 h 434"/>
                    <a:gd name="T6" fmla="*/ 0 w 433"/>
                    <a:gd name="T7" fmla="*/ 248 h 434"/>
                    <a:gd name="T8" fmla="*/ 30 w 433"/>
                    <a:gd name="T9" fmla="*/ 248 h 434"/>
                    <a:gd name="T10" fmla="*/ 30 w 433"/>
                    <a:gd name="T11" fmla="*/ 279 h 434"/>
                    <a:gd name="T12" fmla="*/ 30 w 433"/>
                    <a:gd name="T13" fmla="*/ 309 h 434"/>
                    <a:gd name="T14" fmla="*/ 30 w 433"/>
                    <a:gd name="T15" fmla="*/ 341 h 434"/>
                    <a:gd name="T16" fmla="*/ 92 w 433"/>
                    <a:gd name="T17" fmla="*/ 309 h 434"/>
                    <a:gd name="T18" fmla="*/ 124 w 433"/>
                    <a:gd name="T19" fmla="*/ 372 h 434"/>
                    <a:gd name="T20" fmla="*/ 92 w 433"/>
                    <a:gd name="T21" fmla="*/ 403 h 434"/>
                    <a:gd name="T22" fmla="*/ 92 w 433"/>
                    <a:gd name="T23" fmla="*/ 433 h 434"/>
                    <a:gd name="T24" fmla="*/ 92 w 433"/>
                    <a:gd name="T25" fmla="*/ 433 h 434"/>
                    <a:gd name="T26" fmla="*/ 124 w 433"/>
                    <a:gd name="T27" fmla="*/ 403 h 434"/>
                    <a:gd name="T28" fmla="*/ 124 w 433"/>
                    <a:gd name="T29" fmla="*/ 403 h 434"/>
                    <a:gd name="T30" fmla="*/ 154 w 433"/>
                    <a:gd name="T31" fmla="*/ 433 h 434"/>
                    <a:gd name="T32" fmla="*/ 154 w 433"/>
                    <a:gd name="T33" fmla="*/ 433 h 434"/>
                    <a:gd name="T34" fmla="*/ 154 w 433"/>
                    <a:gd name="T35" fmla="*/ 433 h 434"/>
                    <a:gd name="T36" fmla="*/ 185 w 433"/>
                    <a:gd name="T37" fmla="*/ 433 h 434"/>
                    <a:gd name="T38" fmla="*/ 185 w 433"/>
                    <a:gd name="T39" fmla="*/ 433 h 434"/>
                    <a:gd name="T40" fmla="*/ 185 w 433"/>
                    <a:gd name="T41" fmla="*/ 433 h 434"/>
                    <a:gd name="T42" fmla="*/ 185 w 433"/>
                    <a:gd name="T43" fmla="*/ 433 h 434"/>
                    <a:gd name="T44" fmla="*/ 248 w 433"/>
                    <a:gd name="T45" fmla="*/ 433 h 434"/>
                    <a:gd name="T46" fmla="*/ 277 w 433"/>
                    <a:gd name="T47" fmla="*/ 433 h 434"/>
                    <a:gd name="T48" fmla="*/ 308 w 433"/>
                    <a:gd name="T49" fmla="*/ 433 h 434"/>
                    <a:gd name="T50" fmla="*/ 339 w 433"/>
                    <a:gd name="T51" fmla="*/ 403 h 434"/>
                    <a:gd name="T52" fmla="*/ 370 w 433"/>
                    <a:gd name="T53" fmla="*/ 372 h 434"/>
                    <a:gd name="T54" fmla="*/ 339 w 433"/>
                    <a:gd name="T55" fmla="*/ 372 h 434"/>
                    <a:gd name="T56" fmla="*/ 308 w 433"/>
                    <a:gd name="T57" fmla="*/ 341 h 434"/>
                    <a:gd name="T58" fmla="*/ 308 w 433"/>
                    <a:gd name="T59" fmla="*/ 309 h 434"/>
                    <a:gd name="T60" fmla="*/ 308 w 433"/>
                    <a:gd name="T61" fmla="*/ 279 h 434"/>
                    <a:gd name="T62" fmla="*/ 308 w 433"/>
                    <a:gd name="T63" fmla="*/ 248 h 434"/>
                    <a:gd name="T64" fmla="*/ 339 w 433"/>
                    <a:gd name="T65" fmla="*/ 248 h 434"/>
                    <a:gd name="T66" fmla="*/ 339 w 433"/>
                    <a:gd name="T67" fmla="*/ 248 h 434"/>
                    <a:gd name="T68" fmla="*/ 401 w 433"/>
                    <a:gd name="T69" fmla="*/ 217 h 434"/>
                    <a:gd name="T70" fmla="*/ 432 w 433"/>
                    <a:gd name="T71" fmla="*/ 217 h 434"/>
                    <a:gd name="T72" fmla="*/ 432 w 433"/>
                    <a:gd name="T73" fmla="*/ 185 h 434"/>
                    <a:gd name="T74" fmla="*/ 432 w 433"/>
                    <a:gd name="T75" fmla="*/ 155 h 434"/>
                    <a:gd name="T76" fmla="*/ 401 w 433"/>
                    <a:gd name="T77" fmla="*/ 124 h 434"/>
                    <a:gd name="T78" fmla="*/ 401 w 433"/>
                    <a:gd name="T79" fmla="*/ 93 h 434"/>
                    <a:gd name="T80" fmla="*/ 401 w 433"/>
                    <a:gd name="T81" fmla="*/ 61 h 434"/>
                    <a:gd name="T82" fmla="*/ 370 w 433"/>
                    <a:gd name="T83" fmla="*/ 31 h 434"/>
                    <a:gd name="T84" fmla="*/ 339 w 433"/>
                    <a:gd name="T85" fmla="*/ 31 h 434"/>
                    <a:gd name="T86" fmla="*/ 308 w 433"/>
                    <a:gd name="T87" fmla="*/ 61 h 434"/>
                    <a:gd name="T88" fmla="*/ 248 w 433"/>
                    <a:gd name="T89" fmla="*/ 31 h 434"/>
                    <a:gd name="T90" fmla="*/ 185 w 433"/>
                    <a:gd name="T91" fmla="*/ 0 h 434"/>
                    <a:gd name="T92" fmla="*/ 154 w 433"/>
                    <a:gd name="T93" fmla="*/ 0 h 434"/>
                    <a:gd name="T94" fmla="*/ 154 w 433"/>
                    <a:gd name="T95" fmla="*/ 61 h 434"/>
                    <a:gd name="T96" fmla="*/ 124 w 433"/>
                    <a:gd name="T97" fmla="*/ 61 h 434"/>
                    <a:gd name="T98" fmla="*/ 61 w 433"/>
                    <a:gd name="T99" fmla="*/ 61 h 434"/>
                    <a:gd name="T100" fmla="*/ 61 w 433"/>
                    <a:gd name="T101" fmla="*/ 93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33" h="434">
                      <a:moveTo>
                        <a:pt x="61" y="155"/>
                      </a:moveTo>
                      <a:lnTo>
                        <a:pt x="61" y="155"/>
                      </a:lnTo>
                      <a:lnTo>
                        <a:pt x="30" y="185"/>
                      </a:lnTo>
                      <a:lnTo>
                        <a:pt x="30" y="185"/>
                      </a:lnTo>
                      <a:cubicBezTo>
                        <a:pt x="30" y="185"/>
                        <a:pt x="30" y="185"/>
                        <a:pt x="0" y="185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lnTo>
                        <a:pt x="0" y="217"/>
                      </a:lnTo>
                      <a:cubicBezTo>
                        <a:pt x="0" y="217"/>
                        <a:pt x="0" y="217"/>
                        <a:pt x="0" y="248"/>
                      </a:cubicBezTo>
                      <a:lnTo>
                        <a:pt x="30" y="248"/>
                      </a:lnTo>
                      <a:lnTo>
                        <a:pt x="30" y="248"/>
                      </a:lnTo>
                      <a:lnTo>
                        <a:pt x="30" y="279"/>
                      </a:lnTo>
                      <a:lnTo>
                        <a:pt x="30" y="279"/>
                      </a:lnTo>
                      <a:cubicBezTo>
                        <a:pt x="30" y="279"/>
                        <a:pt x="30" y="279"/>
                        <a:pt x="30" y="309"/>
                      </a:cubicBezTo>
                      <a:lnTo>
                        <a:pt x="30" y="309"/>
                      </a:lnTo>
                      <a:lnTo>
                        <a:pt x="30" y="309"/>
                      </a:lnTo>
                      <a:cubicBezTo>
                        <a:pt x="30" y="309"/>
                        <a:pt x="30" y="309"/>
                        <a:pt x="30" y="341"/>
                      </a:cubicBezTo>
                      <a:lnTo>
                        <a:pt x="61" y="309"/>
                      </a:lnTo>
                      <a:cubicBezTo>
                        <a:pt x="61" y="309"/>
                        <a:pt x="61" y="309"/>
                        <a:pt x="92" y="309"/>
                      </a:cubicBezTo>
                      <a:lnTo>
                        <a:pt x="92" y="309"/>
                      </a:lnTo>
                      <a:cubicBezTo>
                        <a:pt x="124" y="341"/>
                        <a:pt x="124" y="341"/>
                        <a:pt x="124" y="372"/>
                      </a:cubicBezTo>
                      <a:cubicBezTo>
                        <a:pt x="124" y="372"/>
                        <a:pt x="124" y="372"/>
                        <a:pt x="92" y="403"/>
                      </a:cubicBezTo>
                      <a:lnTo>
                        <a:pt x="92" y="403"/>
                      </a:lnTo>
                      <a:cubicBezTo>
                        <a:pt x="92" y="403"/>
                        <a:pt x="92" y="403"/>
                        <a:pt x="92" y="433"/>
                      </a:cubicBezTo>
                      <a:lnTo>
                        <a:pt x="92" y="433"/>
                      </a:lnTo>
                      <a:lnTo>
                        <a:pt x="92" y="433"/>
                      </a:lnTo>
                      <a:lnTo>
                        <a:pt x="92" y="433"/>
                      </a:lnTo>
                      <a:lnTo>
                        <a:pt x="92" y="433"/>
                      </a:lnTo>
                      <a:cubicBezTo>
                        <a:pt x="92" y="403"/>
                        <a:pt x="124" y="403"/>
                        <a:pt x="124" y="403"/>
                      </a:cubicBezTo>
                      <a:lnTo>
                        <a:pt x="124" y="403"/>
                      </a:lnTo>
                      <a:lnTo>
                        <a:pt x="124" y="403"/>
                      </a:lnTo>
                      <a:cubicBezTo>
                        <a:pt x="154" y="403"/>
                        <a:pt x="154" y="403"/>
                        <a:pt x="154" y="433"/>
                      </a:cubicBezTo>
                      <a:lnTo>
                        <a:pt x="154" y="433"/>
                      </a:lnTo>
                      <a:lnTo>
                        <a:pt x="154" y="433"/>
                      </a:lnTo>
                      <a:lnTo>
                        <a:pt x="154" y="433"/>
                      </a:lnTo>
                      <a:lnTo>
                        <a:pt x="154" y="433"/>
                      </a:lnTo>
                      <a:lnTo>
                        <a:pt x="154" y="433"/>
                      </a:lnTo>
                      <a:lnTo>
                        <a:pt x="154" y="433"/>
                      </a:lnTo>
                      <a:cubicBezTo>
                        <a:pt x="185" y="433"/>
                        <a:pt x="185" y="433"/>
                        <a:pt x="185" y="433"/>
                      </a:cubicBezTo>
                      <a:lnTo>
                        <a:pt x="185" y="433"/>
                      </a:lnTo>
                      <a:lnTo>
                        <a:pt x="185" y="433"/>
                      </a:lnTo>
                      <a:lnTo>
                        <a:pt x="185" y="433"/>
                      </a:lnTo>
                      <a:lnTo>
                        <a:pt x="185" y="433"/>
                      </a:lnTo>
                      <a:lnTo>
                        <a:pt x="185" y="433"/>
                      </a:lnTo>
                      <a:lnTo>
                        <a:pt x="185" y="433"/>
                      </a:lnTo>
                      <a:cubicBezTo>
                        <a:pt x="185" y="433"/>
                        <a:pt x="185" y="433"/>
                        <a:pt x="216" y="433"/>
                      </a:cubicBezTo>
                      <a:lnTo>
                        <a:pt x="248" y="433"/>
                      </a:lnTo>
                      <a:cubicBezTo>
                        <a:pt x="248" y="433"/>
                        <a:pt x="247" y="433"/>
                        <a:pt x="277" y="433"/>
                      </a:cubicBezTo>
                      <a:lnTo>
                        <a:pt x="277" y="433"/>
                      </a:lnTo>
                      <a:cubicBezTo>
                        <a:pt x="308" y="433"/>
                        <a:pt x="308" y="433"/>
                        <a:pt x="308" y="433"/>
                      </a:cubicBezTo>
                      <a:lnTo>
                        <a:pt x="308" y="433"/>
                      </a:lnTo>
                      <a:lnTo>
                        <a:pt x="339" y="403"/>
                      </a:lnTo>
                      <a:lnTo>
                        <a:pt x="339" y="403"/>
                      </a:lnTo>
                      <a:lnTo>
                        <a:pt x="339" y="403"/>
                      </a:lnTo>
                      <a:cubicBezTo>
                        <a:pt x="339" y="403"/>
                        <a:pt x="339" y="372"/>
                        <a:pt x="370" y="372"/>
                      </a:cubicBezTo>
                      <a:lnTo>
                        <a:pt x="370" y="372"/>
                      </a:lnTo>
                      <a:cubicBezTo>
                        <a:pt x="339" y="372"/>
                        <a:pt x="339" y="372"/>
                        <a:pt x="339" y="372"/>
                      </a:cubicBezTo>
                      <a:lnTo>
                        <a:pt x="339" y="372"/>
                      </a:lnTo>
                      <a:cubicBezTo>
                        <a:pt x="308" y="341"/>
                        <a:pt x="308" y="341"/>
                        <a:pt x="308" y="341"/>
                      </a:cubicBezTo>
                      <a:lnTo>
                        <a:pt x="308" y="309"/>
                      </a:lnTo>
                      <a:lnTo>
                        <a:pt x="308" y="309"/>
                      </a:lnTo>
                      <a:lnTo>
                        <a:pt x="308" y="309"/>
                      </a:lnTo>
                      <a:lnTo>
                        <a:pt x="308" y="279"/>
                      </a:lnTo>
                      <a:lnTo>
                        <a:pt x="308" y="279"/>
                      </a:lnTo>
                      <a:lnTo>
                        <a:pt x="308" y="248"/>
                      </a:lnTo>
                      <a:lnTo>
                        <a:pt x="308" y="248"/>
                      </a:lnTo>
                      <a:lnTo>
                        <a:pt x="339" y="248"/>
                      </a:lnTo>
                      <a:lnTo>
                        <a:pt x="339" y="248"/>
                      </a:lnTo>
                      <a:lnTo>
                        <a:pt x="339" y="248"/>
                      </a:lnTo>
                      <a:cubicBezTo>
                        <a:pt x="370" y="217"/>
                        <a:pt x="370" y="217"/>
                        <a:pt x="401" y="217"/>
                      </a:cubicBezTo>
                      <a:lnTo>
                        <a:pt x="401" y="217"/>
                      </a:lnTo>
                      <a:cubicBezTo>
                        <a:pt x="401" y="217"/>
                        <a:pt x="401" y="217"/>
                        <a:pt x="432" y="217"/>
                      </a:cubicBezTo>
                      <a:lnTo>
                        <a:pt x="432" y="217"/>
                      </a:lnTo>
                      <a:cubicBezTo>
                        <a:pt x="432" y="185"/>
                        <a:pt x="432" y="185"/>
                        <a:pt x="432" y="185"/>
                      </a:cubicBezTo>
                      <a:lnTo>
                        <a:pt x="432" y="185"/>
                      </a:lnTo>
                      <a:lnTo>
                        <a:pt x="432" y="155"/>
                      </a:lnTo>
                      <a:lnTo>
                        <a:pt x="432" y="155"/>
                      </a:lnTo>
                      <a:lnTo>
                        <a:pt x="432" y="155"/>
                      </a:lnTo>
                      <a:cubicBezTo>
                        <a:pt x="401" y="155"/>
                        <a:pt x="401" y="124"/>
                        <a:pt x="401" y="124"/>
                      </a:cubicBezTo>
                      <a:lnTo>
                        <a:pt x="401" y="124"/>
                      </a:lnTo>
                      <a:cubicBezTo>
                        <a:pt x="401" y="93"/>
                        <a:pt x="401" y="93"/>
                        <a:pt x="401" y="93"/>
                      </a:cubicBezTo>
                      <a:lnTo>
                        <a:pt x="401" y="93"/>
                      </a:lnTo>
                      <a:lnTo>
                        <a:pt x="401" y="61"/>
                      </a:lnTo>
                      <a:lnTo>
                        <a:pt x="401" y="61"/>
                      </a:lnTo>
                      <a:cubicBezTo>
                        <a:pt x="401" y="61"/>
                        <a:pt x="370" y="61"/>
                        <a:pt x="370" y="31"/>
                      </a:cubicBezTo>
                      <a:lnTo>
                        <a:pt x="370" y="31"/>
                      </a:lnTo>
                      <a:lnTo>
                        <a:pt x="339" y="31"/>
                      </a:lnTo>
                      <a:lnTo>
                        <a:pt x="339" y="31"/>
                      </a:lnTo>
                      <a:cubicBezTo>
                        <a:pt x="339" y="31"/>
                        <a:pt x="339" y="31"/>
                        <a:pt x="308" y="61"/>
                      </a:cubicBezTo>
                      <a:cubicBezTo>
                        <a:pt x="277" y="61"/>
                        <a:pt x="277" y="61"/>
                        <a:pt x="248" y="61"/>
                      </a:cubicBezTo>
                      <a:cubicBezTo>
                        <a:pt x="248" y="61"/>
                        <a:pt x="248" y="61"/>
                        <a:pt x="248" y="31"/>
                      </a:cubicBezTo>
                      <a:cubicBezTo>
                        <a:pt x="216" y="31"/>
                        <a:pt x="216" y="31"/>
                        <a:pt x="216" y="31"/>
                      </a:cubicBezTo>
                      <a:cubicBezTo>
                        <a:pt x="216" y="31"/>
                        <a:pt x="185" y="31"/>
                        <a:pt x="185" y="0"/>
                      </a:cubicBezTo>
                      <a:cubicBezTo>
                        <a:pt x="185" y="0"/>
                        <a:pt x="185" y="0"/>
                        <a:pt x="154" y="0"/>
                      </a:cubicBezTo>
                      <a:lnTo>
                        <a:pt x="154" y="0"/>
                      </a:lnTo>
                      <a:cubicBezTo>
                        <a:pt x="154" y="31"/>
                        <a:pt x="154" y="31"/>
                        <a:pt x="154" y="61"/>
                      </a:cubicBezTo>
                      <a:lnTo>
                        <a:pt x="154" y="61"/>
                      </a:lnTo>
                      <a:cubicBezTo>
                        <a:pt x="124" y="61"/>
                        <a:pt x="124" y="61"/>
                        <a:pt x="124" y="61"/>
                      </a:cubicBezTo>
                      <a:lnTo>
                        <a:pt x="124" y="61"/>
                      </a:lnTo>
                      <a:cubicBezTo>
                        <a:pt x="124" y="93"/>
                        <a:pt x="124" y="93"/>
                        <a:pt x="92" y="93"/>
                      </a:cubicBezTo>
                      <a:cubicBezTo>
                        <a:pt x="92" y="93"/>
                        <a:pt x="92" y="93"/>
                        <a:pt x="61" y="61"/>
                      </a:cubicBezTo>
                      <a:lnTo>
                        <a:pt x="61" y="61"/>
                      </a:lnTo>
                      <a:cubicBezTo>
                        <a:pt x="61" y="93"/>
                        <a:pt x="61" y="93"/>
                        <a:pt x="61" y="93"/>
                      </a:cubicBezTo>
                      <a:cubicBezTo>
                        <a:pt x="61" y="124"/>
                        <a:pt x="61" y="124"/>
                        <a:pt x="61" y="15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84" name="Freeform 59"/>
                <p:cNvSpPr>
                  <a:spLocks noChangeArrowheads="1"/>
                </p:cNvSpPr>
                <p:nvPr/>
              </p:nvSpPr>
              <p:spPr bwMode="auto">
                <a:xfrm>
                  <a:off x="3959225" y="1390650"/>
                  <a:ext cx="179388" cy="111125"/>
                </a:xfrm>
                <a:custGeom>
                  <a:avLst/>
                  <a:gdLst>
                    <a:gd name="T0" fmla="*/ 0 w 497"/>
                    <a:gd name="T1" fmla="*/ 124 h 310"/>
                    <a:gd name="T2" fmla="*/ 31 w 497"/>
                    <a:gd name="T3" fmla="*/ 155 h 310"/>
                    <a:gd name="T4" fmla="*/ 31 w 497"/>
                    <a:gd name="T5" fmla="*/ 185 h 310"/>
                    <a:gd name="T6" fmla="*/ 31 w 497"/>
                    <a:gd name="T7" fmla="*/ 185 h 310"/>
                    <a:gd name="T8" fmla="*/ 31 w 497"/>
                    <a:gd name="T9" fmla="*/ 185 h 310"/>
                    <a:gd name="T10" fmla="*/ 31 w 497"/>
                    <a:gd name="T11" fmla="*/ 217 h 310"/>
                    <a:gd name="T12" fmla="*/ 31 w 497"/>
                    <a:gd name="T13" fmla="*/ 217 h 310"/>
                    <a:gd name="T14" fmla="*/ 62 w 497"/>
                    <a:gd name="T15" fmla="*/ 217 h 310"/>
                    <a:gd name="T16" fmla="*/ 93 w 497"/>
                    <a:gd name="T17" fmla="*/ 217 h 310"/>
                    <a:gd name="T18" fmla="*/ 124 w 497"/>
                    <a:gd name="T19" fmla="*/ 248 h 310"/>
                    <a:gd name="T20" fmla="*/ 155 w 497"/>
                    <a:gd name="T21" fmla="*/ 248 h 310"/>
                    <a:gd name="T22" fmla="*/ 155 w 497"/>
                    <a:gd name="T23" fmla="*/ 248 h 310"/>
                    <a:gd name="T24" fmla="*/ 217 w 497"/>
                    <a:gd name="T25" fmla="*/ 279 h 310"/>
                    <a:gd name="T26" fmla="*/ 248 w 497"/>
                    <a:gd name="T27" fmla="*/ 309 h 310"/>
                    <a:gd name="T28" fmla="*/ 248 w 497"/>
                    <a:gd name="T29" fmla="*/ 309 h 310"/>
                    <a:gd name="T30" fmla="*/ 279 w 497"/>
                    <a:gd name="T31" fmla="*/ 309 h 310"/>
                    <a:gd name="T32" fmla="*/ 310 w 497"/>
                    <a:gd name="T33" fmla="*/ 309 h 310"/>
                    <a:gd name="T34" fmla="*/ 372 w 497"/>
                    <a:gd name="T35" fmla="*/ 309 h 310"/>
                    <a:gd name="T36" fmla="*/ 403 w 497"/>
                    <a:gd name="T37" fmla="*/ 309 h 310"/>
                    <a:gd name="T38" fmla="*/ 434 w 497"/>
                    <a:gd name="T39" fmla="*/ 279 h 310"/>
                    <a:gd name="T40" fmla="*/ 465 w 497"/>
                    <a:gd name="T41" fmla="*/ 248 h 310"/>
                    <a:gd name="T42" fmla="*/ 465 w 497"/>
                    <a:gd name="T43" fmla="*/ 248 h 310"/>
                    <a:gd name="T44" fmla="*/ 465 w 497"/>
                    <a:gd name="T45" fmla="*/ 217 h 310"/>
                    <a:gd name="T46" fmla="*/ 465 w 497"/>
                    <a:gd name="T47" fmla="*/ 185 h 310"/>
                    <a:gd name="T48" fmla="*/ 465 w 497"/>
                    <a:gd name="T49" fmla="*/ 185 h 310"/>
                    <a:gd name="T50" fmla="*/ 465 w 497"/>
                    <a:gd name="T51" fmla="*/ 185 h 310"/>
                    <a:gd name="T52" fmla="*/ 465 w 497"/>
                    <a:gd name="T53" fmla="*/ 155 h 310"/>
                    <a:gd name="T54" fmla="*/ 434 w 497"/>
                    <a:gd name="T55" fmla="*/ 155 h 310"/>
                    <a:gd name="T56" fmla="*/ 465 w 497"/>
                    <a:gd name="T57" fmla="*/ 124 h 310"/>
                    <a:gd name="T58" fmla="*/ 465 w 497"/>
                    <a:gd name="T59" fmla="*/ 93 h 310"/>
                    <a:gd name="T60" fmla="*/ 465 w 497"/>
                    <a:gd name="T61" fmla="*/ 93 h 310"/>
                    <a:gd name="T62" fmla="*/ 465 w 497"/>
                    <a:gd name="T63" fmla="*/ 61 h 310"/>
                    <a:gd name="T64" fmla="*/ 434 w 497"/>
                    <a:gd name="T65" fmla="*/ 31 h 310"/>
                    <a:gd name="T66" fmla="*/ 341 w 497"/>
                    <a:gd name="T67" fmla="*/ 31 h 310"/>
                    <a:gd name="T68" fmla="*/ 279 w 497"/>
                    <a:gd name="T69" fmla="*/ 31 h 310"/>
                    <a:gd name="T70" fmla="*/ 279 w 497"/>
                    <a:gd name="T71" fmla="*/ 31 h 310"/>
                    <a:gd name="T72" fmla="*/ 217 w 497"/>
                    <a:gd name="T73" fmla="*/ 0 h 310"/>
                    <a:gd name="T74" fmla="*/ 124 w 497"/>
                    <a:gd name="T75" fmla="*/ 31 h 310"/>
                    <a:gd name="T76" fmla="*/ 124 w 497"/>
                    <a:gd name="T77" fmla="*/ 0 h 310"/>
                    <a:gd name="T78" fmla="*/ 62 w 497"/>
                    <a:gd name="T79" fmla="*/ 61 h 310"/>
                    <a:gd name="T80" fmla="*/ 0 w 497"/>
                    <a:gd name="T81" fmla="*/ 61 h 310"/>
                    <a:gd name="T82" fmla="*/ 0 w 497"/>
                    <a:gd name="T83" fmla="*/ 93 h 310"/>
                    <a:gd name="T84" fmla="*/ 0 w 497"/>
                    <a:gd name="T85" fmla="*/ 124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97" h="310">
                      <a:moveTo>
                        <a:pt x="0" y="124"/>
                      </a:move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31" y="15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17"/>
                      </a:lnTo>
                      <a:lnTo>
                        <a:pt x="31" y="217"/>
                      </a:lnTo>
                      <a:lnTo>
                        <a:pt x="31" y="217"/>
                      </a:lnTo>
                      <a:cubicBezTo>
                        <a:pt x="31" y="217"/>
                        <a:pt x="31" y="217"/>
                        <a:pt x="62" y="217"/>
                      </a:cubicBezTo>
                      <a:lnTo>
                        <a:pt x="62" y="217"/>
                      </a:lnTo>
                      <a:lnTo>
                        <a:pt x="93" y="217"/>
                      </a:lnTo>
                      <a:lnTo>
                        <a:pt x="93" y="248"/>
                      </a:lnTo>
                      <a:cubicBezTo>
                        <a:pt x="124" y="248"/>
                        <a:pt x="124" y="248"/>
                        <a:pt x="124" y="248"/>
                      </a:cubicBezTo>
                      <a:lnTo>
                        <a:pt x="124" y="248"/>
                      </a:lnTo>
                      <a:lnTo>
                        <a:pt x="155" y="248"/>
                      </a:lnTo>
                      <a:lnTo>
                        <a:pt x="155" y="248"/>
                      </a:lnTo>
                      <a:lnTo>
                        <a:pt x="155" y="248"/>
                      </a:lnTo>
                      <a:cubicBezTo>
                        <a:pt x="186" y="248"/>
                        <a:pt x="186" y="248"/>
                        <a:pt x="186" y="248"/>
                      </a:cubicBezTo>
                      <a:lnTo>
                        <a:pt x="217" y="279"/>
                      </a:lnTo>
                      <a:cubicBezTo>
                        <a:pt x="217" y="309"/>
                        <a:pt x="217" y="309"/>
                        <a:pt x="217" y="309"/>
                      </a:cubicBezTo>
                      <a:cubicBezTo>
                        <a:pt x="248" y="309"/>
                        <a:pt x="248" y="309"/>
                        <a:pt x="248" y="309"/>
                      </a:cubicBezTo>
                      <a:lnTo>
                        <a:pt x="248" y="309"/>
                      </a:lnTo>
                      <a:lnTo>
                        <a:pt x="248" y="309"/>
                      </a:lnTo>
                      <a:lnTo>
                        <a:pt x="279" y="309"/>
                      </a:lnTo>
                      <a:lnTo>
                        <a:pt x="279" y="309"/>
                      </a:lnTo>
                      <a:cubicBezTo>
                        <a:pt x="279" y="309"/>
                        <a:pt x="279" y="309"/>
                        <a:pt x="310" y="309"/>
                      </a:cubicBezTo>
                      <a:lnTo>
                        <a:pt x="310" y="309"/>
                      </a:lnTo>
                      <a:cubicBezTo>
                        <a:pt x="341" y="309"/>
                        <a:pt x="341" y="309"/>
                        <a:pt x="341" y="309"/>
                      </a:cubicBezTo>
                      <a:lnTo>
                        <a:pt x="372" y="309"/>
                      </a:lnTo>
                      <a:lnTo>
                        <a:pt x="372" y="309"/>
                      </a:lnTo>
                      <a:cubicBezTo>
                        <a:pt x="403" y="309"/>
                        <a:pt x="403" y="309"/>
                        <a:pt x="403" y="309"/>
                      </a:cubicBezTo>
                      <a:lnTo>
                        <a:pt x="403" y="309"/>
                      </a:lnTo>
                      <a:lnTo>
                        <a:pt x="434" y="279"/>
                      </a:lnTo>
                      <a:cubicBezTo>
                        <a:pt x="465" y="248"/>
                        <a:pt x="465" y="248"/>
                        <a:pt x="465" y="248"/>
                      </a:cubicBezTo>
                      <a:lnTo>
                        <a:pt x="465" y="248"/>
                      </a:lnTo>
                      <a:lnTo>
                        <a:pt x="496" y="248"/>
                      </a:lnTo>
                      <a:cubicBezTo>
                        <a:pt x="465" y="248"/>
                        <a:pt x="465" y="248"/>
                        <a:pt x="465" y="248"/>
                      </a:cubicBezTo>
                      <a:cubicBezTo>
                        <a:pt x="465" y="217"/>
                        <a:pt x="465" y="217"/>
                        <a:pt x="465" y="217"/>
                      </a:cubicBezTo>
                      <a:lnTo>
                        <a:pt x="465" y="217"/>
                      </a:lnTo>
                      <a:lnTo>
                        <a:pt x="465" y="217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cubicBezTo>
                        <a:pt x="465" y="185"/>
                        <a:pt x="465" y="185"/>
                        <a:pt x="465" y="155"/>
                      </a:cubicBezTo>
                      <a:cubicBezTo>
                        <a:pt x="434" y="155"/>
                        <a:pt x="434" y="155"/>
                        <a:pt x="434" y="155"/>
                      </a:cubicBezTo>
                      <a:lnTo>
                        <a:pt x="434" y="155"/>
                      </a:lnTo>
                      <a:cubicBezTo>
                        <a:pt x="434" y="124"/>
                        <a:pt x="434" y="124"/>
                        <a:pt x="465" y="124"/>
                      </a:cubicBezTo>
                      <a:lnTo>
                        <a:pt x="465" y="124"/>
                      </a:lnTo>
                      <a:lnTo>
                        <a:pt x="465" y="124"/>
                      </a:lnTo>
                      <a:cubicBezTo>
                        <a:pt x="465" y="93"/>
                        <a:pt x="465" y="93"/>
                        <a:pt x="465" y="93"/>
                      </a:cubicBezTo>
                      <a:lnTo>
                        <a:pt x="465" y="93"/>
                      </a:lnTo>
                      <a:lnTo>
                        <a:pt x="465" y="93"/>
                      </a:lnTo>
                      <a:lnTo>
                        <a:pt x="465" y="93"/>
                      </a:lnTo>
                      <a:cubicBezTo>
                        <a:pt x="465" y="61"/>
                        <a:pt x="465" y="61"/>
                        <a:pt x="465" y="61"/>
                      </a:cubicBezTo>
                      <a:cubicBezTo>
                        <a:pt x="465" y="61"/>
                        <a:pt x="465" y="61"/>
                        <a:pt x="434" y="61"/>
                      </a:cubicBezTo>
                      <a:lnTo>
                        <a:pt x="434" y="31"/>
                      </a:lnTo>
                      <a:cubicBezTo>
                        <a:pt x="403" y="31"/>
                        <a:pt x="403" y="31"/>
                        <a:pt x="372" y="31"/>
                      </a:cubicBezTo>
                      <a:cubicBezTo>
                        <a:pt x="372" y="31"/>
                        <a:pt x="372" y="31"/>
                        <a:pt x="341" y="31"/>
                      </a:cubicBezTo>
                      <a:lnTo>
                        <a:pt x="310" y="31"/>
                      </a:lnTo>
                      <a:lnTo>
                        <a:pt x="279" y="31"/>
                      </a:lnTo>
                      <a:lnTo>
                        <a:pt x="279" y="31"/>
                      </a:lnTo>
                      <a:lnTo>
                        <a:pt x="279" y="31"/>
                      </a:lnTo>
                      <a:cubicBezTo>
                        <a:pt x="248" y="31"/>
                        <a:pt x="248" y="31"/>
                        <a:pt x="217" y="0"/>
                      </a:cubicBezTo>
                      <a:lnTo>
                        <a:pt x="217" y="0"/>
                      </a:lnTo>
                      <a:cubicBezTo>
                        <a:pt x="217" y="0"/>
                        <a:pt x="217" y="0"/>
                        <a:pt x="186" y="0"/>
                      </a:cubicBezTo>
                      <a:cubicBezTo>
                        <a:pt x="186" y="0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31"/>
                      </a:cubicBezTo>
                      <a:cubicBezTo>
                        <a:pt x="93" y="61"/>
                        <a:pt x="62" y="61"/>
                        <a:pt x="6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0" y="61"/>
                        <a:pt x="0" y="61"/>
                        <a:pt x="0" y="93"/>
                      </a:cubicBezTo>
                      <a:lnTo>
                        <a:pt x="0" y="93"/>
                      </a:lnTo>
                      <a:lnTo>
                        <a:pt x="0" y="124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85" name="Freeform 60"/>
                <p:cNvSpPr>
                  <a:spLocks noChangeArrowheads="1"/>
                </p:cNvSpPr>
                <p:nvPr/>
              </p:nvSpPr>
              <p:spPr bwMode="auto">
                <a:xfrm>
                  <a:off x="4081463" y="1546225"/>
                  <a:ext cx="157162" cy="88900"/>
                </a:xfrm>
                <a:custGeom>
                  <a:avLst/>
                  <a:gdLst>
                    <a:gd name="T0" fmla="*/ 310 w 435"/>
                    <a:gd name="T1" fmla="*/ 0 h 249"/>
                    <a:gd name="T2" fmla="*/ 248 w 435"/>
                    <a:gd name="T3" fmla="*/ 32 h 249"/>
                    <a:gd name="T4" fmla="*/ 248 w 435"/>
                    <a:gd name="T5" fmla="*/ 32 h 249"/>
                    <a:gd name="T6" fmla="*/ 217 w 435"/>
                    <a:gd name="T7" fmla="*/ 32 h 249"/>
                    <a:gd name="T8" fmla="*/ 185 w 435"/>
                    <a:gd name="T9" fmla="*/ 32 h 249"/>
                    <a:gd name="T10" fmla="*/ 155 w 435"/>
                    <a:gd name="T11" fmla="*/ 32 h 249"/>
                    <a:gd name="T12" fmla="*/ 124 w 435"/>
                    <a:gd name="T13" fmla="*/ 0 h 249"/>
                    <a:gd name="T14" fmla="*/ 93 w 435"/>
                    <a:gd name="T15" fmla="*/ 32 h 249"/>
                    <a:gd name="T16" fmla="*/ 62 w 435"/>
                    <a:gd name="T17" fmla="*/ 63 h 249"/>
                    <a:gd name="T18" fmla="*/ 0 w 435"/>
                    <a:gd name="T19" fmla="*/ 124 h 249"/>
                    <a:gd name="T20" fmla="*/ 62 w 435"/>
                    <a:gd name="T21" fmla="*/ 187 h 249"/>
                    <a:gd name="T22" fmla="*/ 62 w 435"/>
                    <a:gd name="T23" fmla="*/ 187 h 249"/>
                    <a:gd name="T24" fmla="*/ 93 w 435"/>
                    <a:gd name="T25" fmla="*/ 187 h 249"/>
                    <a:gd name="T26" fmla="*/ 93 w 435"/>
                    <a:gd name="T27" fmla="*/ 187 h 249"/>
                    <a:gd name="T28" fmla="*/ 124 w 435"/>
                    <a:gd name="T29" fmla="*/ 187 h 249"/>
                    <a:gd name="T30" fmla="*/ 124 w 435"/>
                    <a:gd name="T31" fmla="*/ 218 h 249"/>
                    <a:gd name="T32" fmla="*/ 124 w 435"/>
                    <a:gd name="T33" fmla="*/ 248 h 249"/>
                    <a:gd name="T34" fmla="*/ 185 w 435"/>
                    <a:gd name="T35" fmla="*/ 248 h 249"/>
                    <a:gd name="T36" fmla="*/ 185 w 435"/>
                    <a:gd name="T37" fmla="*/ 248 h 249"/>
                    <a:gd name="T38" fmla="*/ 217 w 435"/>
                    <a:gd name="T39" fmla="*/ 248 h 249"/>
                    <a:gd name="T40" fmla="*/ 248 w 435"/>
                    <a:gd name="T41" fmla="*/ 248 h 249"/>
                    <a:gd name="T42" fmla="*/ 248 w 435"/>
                    <a:gd name="T43" fmla="*/ 248 h 249"/>
                    <a:gd name="T44" fmla="*/ 279 w 435"/>
                    <a:gd name="T45" fmla="*/ 218 h 249"/>
                    <a:gd name="T46" fmla="*/ 341 w 435"/>
                    <a:gd name="T47" fmla="*/ 218 h 249"/>
                    <a:gd name="T48" fmla="*/ 403 w 435"/>
                    <a:gd name="T49" fmla="*/ 248 h 249"/>
                    <a:gd name="T50" fmla="*/ 434 w 435"/>
                    <a:gd name="T51" fmla="*/ 187 h 249"/>
                    <a:gd name="T52" fmla="*/ 372 w 435"/>
                    <a:gd name="T53" fmla="*/ 156 h 249"/>
                    <a:gd name="T54" fmla="*/ 372 w 435"/>
                    <a:gd name="T55" fmla="*/ 124 h 249"/>
                    <a:gd name="T56" fmla="*/ 372 w 435"/>
                    <a:gd name="T57" fmla="*/ 94 h 249"/>
                    <a:gd name="T58" fmla="*/ 372 w 435"/>
                    <a:gd name="T59" fmla="*/ 63 h 249"/>
                    <a:gd name="T60" fmla="*/ 372 w 435"/>
                    <a:gd name="T61" fmla="*/ 63 h 249"/>
                    <a:gd name="T62" fmla="*/ 310 w 435"/>
                    <a:gd name="T63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35" h="249">
                      <a:moveTo>
                        <a:pt x="310" y="0"/>
                      </a:moveTo>
                      <a:lnTo>
                        <a:pt x="310" y="0"/>
                      </a:lnTo>
                      <a:cubicBezTo>
                        <a:pt x="310" y="32"/>
                        <a:pt x="279" y="32"/>
                        <a:pt x="279" y="32"/>
                      </a:cubicBezTo>
                      <a:cubicBezTo>
                        <a:pt x="248" y="32"/>
                        <a:pt x="248" y="32"/>
                        <a:pt x="248" y="32"/>
                      </a:cubicBezTo>
                      <a:lnTo>
                        <a:pt x="248" y="32"/>
                      </a:lnTo>
                      <a:lnTo>
                        <a:pt x="248" y="32"/>
                      </a:lnTo>
                      <a:lnTo>
                        <a:pt x="217" y="32"/>
                      </a:lnTo>
                      <a:lnTo>
                        <a:pt x="217" y="32"/>
                      </a:lnTo>
                      <a:cubicBezTo>
                        <a:pt x="217" y="32"/>
                        <a:pt x="217" y="32"/>
                        <a:pt x="185" y="32"/>
                      </a:cubicBezTo>
                      <a:lnTo>
                        <a:pt x="185" y="32"/>
                      </a:lnTo>
                      <a:lnTo>
                        <a:pt x="185" y="32"/>
                      </a:lnTo>
                      <a:cubicBezTo>
                        <a:pt x="155" y="32"/>
                        <a:pt x="155" y="32"/>
                        <a:pt x="155" y="32"/>
                      </a:cubicBezTo>
                      <a:cubicBezTo>
                        <a:pt x="124" y="32"/>
                        <a:pt x="124" y="0"/>
                        <a:pt x="124" y="0"/>
                      </a:cubicBezTo>
                      <a:lnTo>
                        <a:pt x="124" y="0"/>
                      </a:lnTo>
                      <a:cubicBezTo>
                        <a:pt x="93" y="32"/>
                        <a:pt x="93" y="32"/>
                        <a:pt x="93" y="32"/>
                      </a:cubicBezTo>
                      <a:lnTo>
                        <a:pt x="93" y="32"/>
                      </a:lnTo>
                      <a:lnTo>
                        <a:pt x="62" y="63"/>
                      </a:lnTo>
                      <a:lnTo>
                        <a:pt x="62" y="63"/>
                      </a:lnTo>
                      <a:cubicBezTo>
                        <a:pt x="31" y="94"/>
                        <a:pt x="31" y="124"/>
                        <a:pt x="0" y="124"/>
                      </a:cubicBezTo>
                      <a:lnTo>
                        <a:pt x="0" y="124"/>
                      </a:lnTo>
                      <a:cubicBezTo>
                        <a:pt x="31" y="124"/>
                        <a:pt x="31" y="156"/>
                        <a:pt x="31" y="156"/>
                      </a:cubicBezTo>
                      <a:lnTo>
                        <a:pt x="62" y="187"/>
                      </a:lnTo>
                      <a:lnTo>
                        <a:pt x="62" y="187"/>
                      </a:lnTo>
                      <a:lnTo>
                        <a:pt x="62" y="187"/>
                      </a:lnTo>
                      <a:cubicBezTo>
                        <a:pt x="62" y="124"/>
                        <a:pt x="62" y="124"/>
                        <a:pt x="62" y="124"/>
                      </a:cubicBezTo>
                      <a:cubicBezTo>
                        <a:pt x="93" y="187"/>
                        <a:pt x="93" y="187"/>
                        <a:pt x="93" y="187"/>
                      </a:cubicBezTo>
                      <a:lnTo>
                        <a:pt x="93" y="187"/>
                      </a:lnTo>
                      <a:lnTo>
                        <a:pt x="93" y="187"/>
                      </a:lnTo>
                      <a:cubicBezTo>
                        <a:pt x="93" y="187"/>
                        <a:pt x="93" y="187"/>
                        <a:pt x="124" y="187"/>
                      </a:cubicBezTo>
                      <a:lnTo>
                        <a:pt x="124" y="187"/>
                      </a:lnTo>
                      <a:lnTo>
                        <a:pt x="124" y="218"/>
                      </a:lnTo>
                      <a:lnTo>
                        <a:pt x="124" y="218"/>
                      </a:lnTo>
                      <a:cubicBezTo>
                        <a:pt x="124" y="218"/>
                        <a:pt x="124" y="218"/>
                        <a:pt x="124" y="248"/>
                      </a:cubicBezTo>
                      <a:lnTo>
                        <a:pt x="124" y="248"/>
                      </a:lnTo>
                      <a:lnTo>
                        <a:pt x="155" y="248"/>
                      </a:lnTo>
                      <a:lnTo>
                        <a:pt x="185" y="248"/>
                      </a:lnTo>
                      <a:lnTo>
                        <a:pt x="185" y="248"/>
                      </a:lnTo>
                      <a:lnTo>
                        <a:pt x="185" y="248"/>
                      </a:lnTo>
                      <a:lnTo>
                        <a:pt x="185" y="248"/>
                      </a:lnTo>
                      <a:lnTo>
                        <a:pt x="217" y="248"/>
                      </a:lnTo>
                      <a:cubicBezTo>
                        <a:pt x="217" y="248"/>
                        <a:pt x="217" y="248"/>
                        <a:pt x="248" y="248"/>
                      </a:cubicBez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48" y="248"/>
                      </a:lnTo>
                      <a:cubicBezTo>
                        <a:pt x="248" y="248"/>
                        <a:pt x="248" y="248"/>
                        <a:pt x="248" y="218"/>
                      </a:cubicBezTo>
                      <a:cubicBezTo>
                        <a:pt x="279" y="218"/>
                        <a:pt x="279" y="218"/>
                        <a:pt x="279" y="218"/>
                      </a:cubicBezTo>
                      <a:lnTo>
                        <a:pt x="279" y="218"/>
                      </a:lnTo>
                      <a:cubicBezTo>
                        <a:pt x="279" y="218"/>
                        <a:pt x="310" y="218"/>
                        <a:pt x="341" y="218"/>
                      </a:cubicBezTo>
                      <a:cubicBezTo>
                        <a:pt x="372" y="218"/>
                        <a:pt x="372" y="218"/>
                        <a:pt x="403" y="218"/>
                      </a:cubicBezTo>
                      <a:cubicBezTo>
                        <a:pt x="403" y="248"/>
                        <a:pt x="403" y="248"/>
                        <a:pt x="403" y="248"/>
                      </a:cubicBezTo>
                      <a:cubicBezTo>
                        <a:pt x="403" y="218"/>
                        <a:pt x="403" y="218"/>
                        <a:pt x="434" y="218"/>
                      </a:cubicBezTo>
                      <a:cubicBezTo>
                        <a:pt x="434" y="187"/>
                        <a:pt x="434" y="187"/>
                        <a:pt x="434" y="187"/>
                      </a:cubicBezTo>
                      <a:cubicBezTo>
                        <a:pt x="403" y="187"/>
                        <a:pt x="403" y="187"/>
                        <a:pt x="403" y="187"/>
                      </a:cubicBezTo>
                      <a:cubicBezTo>
                        <a:pt x="372" y="187"/>
                        <a:pt x="372" y="187"/>
                        <a:pt x="372" y="156"/>
                      </a:cubicBezTo>
                      <a:lnTo>
                        <a:pt x="372" y="124"/>
                      </a:lnTo>
                      <a:lnTo>
                        <a:pt x="372" y="124"/>
                      </a:lnTo>
                      <a:lnTo>
                        <a:pt x="372" y="94"/>
                      </a:lnTo>
                      <a:lnTo>
                        <a:pt x="372" y="94"/>
                      </a:lnTo>
                      <a:lnTo>
                        <a:pt x="372" y="63"/>
                      </a:lnTo>
                      <a:lnTo>
                        <a:pt x="372" y="63"/>
                      </a:lnTo>
                      <a:lnTo>
                        <a:pt x="372" y="63"/>
                      </a:lnTo>
                      <a:lnTo>
                        <a:pt x="372" y="63"/>
                      </a:lnTo>
                      <a:cubicBezTo>
                        <a:pt x="341" y="63"/>
                        <a:pt x="341" y="63"/>
                        <a:pt x="341" y="32"/>
                      </a:cubicBezTo>
                      <a:cubicBezTo>
                        <a:pt x="341" y="32"/>
                        <a:pt x="341" y="32"/>
                        <a:pt x="31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86" name="Freeform 61"/>
                <p:cNvSpPr>
                  <a:spLocks noChangeArrowheads="1"/>
                </p:cNvSpPr>
                <p:nvPr/>
              </p:nvSpPr>
              <p:spPr bwMode="auto">
                <a:xfrm>
                  <a:off x="3490913" y="1646238"/>
                  <a:ext cx="223837" cy="155575"/>
                </a:xfrm>
                <a:custGeom>
                  <a:avLst/>
                  <a:gdLst>
                    <a:gd name="T0" fmla="*/ 217 w 621"/>
                    <a:gd name="T1" fmla="*/ 403 h 434"/>
                    <a:gd name="T2" fmla="*/ 342 w 621"/>
                    <a:gd name="T3" fmla="*/ 403 h 434"/>
                    <a:gd name="T4" fmla="*/ 342 w 621"/>
                    <a:gd name="T5" fmla="*/ 403 h 434"/>
                    <a:gd name="T6" fmla="*/ 403 w 621"/>
                    <a:gd name="T7" fmla="*/ 372 h 434"/>
                    <a:gd name="T8" fmla="*/ 466 w 621"/>
                    <a:gd name="T9" fmla="*/ 309 h 434"/>
                    <a:gd name="T10" fmla="*/ 466 w 621"/>
                    <a:gd name="T11" fmla="*/ 216 h 434"/>
                    <a:gd name="T12" fmla="*/ 558 w 621"/>
                    <a:gd name="T13" fmla="*/ 124 h 434"/>
                    <a:gd name="T14" fmla="*/ 620 w 621"/>
                    <a:gd name="T15" fmla="*/ 92 h 434"/>
                    <a:gd name="T16" fmla="*/ 590 w 621"/>
                    <a:gd name="T17" fmla="*/ 92 h 434"/>
                    <a:gd name="T18" fmla="*/ 590 w 621"/>
                    <a:gd name="T19" fmla="*/ 92 h 434"/>
                    <a:gd name="T20" fmla="*/ 558 w 621"/>
                    <a:gd name="T21" fmla="*/ 61 h 434"/>
                    <a:gd name="T22" fmla="*/ 466 w 621"/>
                    <a:gd name="T23" fmla="*/ 61 h 434"/>
                    <a:gd name="T24" fmla="*/ 434 w 621"/>
                    <a:gd name="T25" fmla="*/ 61 h 434"/>
                    <a:gd name="T26" fmla="*/ 403 w 621"/>
                    <a:gd name="T27" fmla="*/ 61 h 434"/>
                    <a:gd name="T28" fmla="*/ 403 w 621"/>
                    <a:gd name="T29" fmla="*/ 31 h 434"/>
                    <a:gd name="T30" fmla="*/ 342 w 621"/>
                    <a:gd name="T31" fmla="*/ 31 h 434"/>
                    <a:gd name="T32" fmla="*/ 279 w 621"/>
                    <a:gd name="T33" fmla="*/ 31 h 434"/>
                    <a:gd name="T34" fmla="*/ 248 w 621"/>
                    <a:gd name="T35" fmla="*/ 31 h 434"/>
                    <a:gd name="T36" fmla="*/ 186 w 621"/>
                    <a:gd name="T37" fmla="*/ 31 h 434"/>
                    <a:gd name="T38" fmla="*/ 186 w 621"/>
                    <a:gd name="T39" fmla="*/ 0 h 434"/>
                    <a:gd name="T40" fmla="*/ 94 w 621"/>
                    <a:gd name="T41" fmla="*/ 31 h 434"/>
                    <a:gd name="T42" fmla="*/ 31 w 621"/>
                    <a:gd name="T43" fmla="*/ 0 h 434"/>
                    <a:gd name="T44" fmla="*/ 0 w 621"/>
                    <a:gd name="T45" fmla="*/ 31 h 434"/>
                    <a:gd name="T46" fmla="*/ 31 w 621"/>
                    <a:gd name="T47" fmla="*/ 61 h 434"/>
                    <a:gd name="T48" fmla="*/ 31 w 621"/>
                    <a:gd name="T49" fmla="*/ 61 h 434"/>
                    <a:gd name="T50" fmla="*/ 62 w 621"/>
                    <a:gd name="T51" fmla="*/ 61 h 434"/>
                    <a:gd name="T52" fmla="*/ 94 w 621"/>
                    <a:gd name="T53" fmla="*/ 61 h 434"/>
                    <a:gd name="T54" fmla="*/ 124 w 621"/>
                    <a:gd name="T55" fmla="*/ 61 h 434"/>
                    <a:gd name="T56" fmla="*/ 124 w 621"/>
                    <a:gd name="T57" fmla="*/ 61 h 434"/>
                    <a:gd name="T58" fmla="*/ 124 w 621"/>
                    <a:gd name="T59" fmla="*/ 92 h 434"/>
                    <a:gd name="T60" fmla="*/ 155 w 621"/>
                    <a:gd name="T61" fmla="*/ 124 h 434"/>
                    <a:gd name="T62" fmla="*/ 124 w 621"/>
                    <a:gd name="T63" fmla="*/ 155 h 434"/>
                    <a:gd name="T64" fmla="*/ 124 w 621"/>
                    <a:gd name="T65" fmla="*/ 155 h 434"/>
                    <a:gd name="T66" fmla="*/ 124 w 621"/>
                    <a:gd name="T67" fmla="*/ 185 h 434"/>
                    <a:gd name="T68" fmla="*/ 124 w 621"/>
                    <a:gd name="T69" fmla="*/ 248 h 434"/>
                    <a:gd name="T70" fmla="*/ 124 w 621"/>
                    <a:gd name="T71" fmla="*/ 279 h 434"/>
                    <a:gd name="T72" fmla="*/ 94 w 621"/>
                    <a:gd name="T73" fmla="*/ 309 h 434"/>
                    <a:gd name="T74" fmla="*/ 124 w 621"/>
                    <a:gd name="T75" fmla="*/ 340 h 434"/>
                    <a:gd name="T76" fmla="*/ 94 w 621"/>
                    <a:gd name="T77" fmla="*/ 372 h 434"/>
                    <a:gd name="T78" fmla="*/ 186 w 621"/>
                    <a:gd name="T79" fmla="*/ 433 h 434"/>
                    <a:gd name="T80" fmla="*/ 217 w 621"/>
                    <a:gd name="T81" fmla="*/ 403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21" h="434">
                      <a:moveTo>
                        <a:pt x="217" y="403"/>
                      </a:moveTo>
                      <a:lnTo>
                        <a:pt x="217" y="403"/>
                      </a:lnTo>
                      <a:cubicBezTo>
                        <a:pt x="248" y="403"/>
                        <a:pt x="248" y="403"/>
                        <a:pt x="279" y="403"/>
                      </a:cubicBezTo>
                      <a:cubicBezTo>
                        <a:pt x="310" y="403"/>
                        <a:pt x="310" y="403"/>
                        <a:pt x="342" y="403"/>
                      </a:cubicBezTo>
                      <a:lnTo>
                        <a:pt x="342" y="403"/>
                      </a:lnTo>
                      <a:lnTo>
                        <a:pt x="342" y="403"/>
                      </a:lnTo>
                      <a:cubicBezTo>
                        <a:pt x="372" y="372"/>
                        <a:pt x="403" y="372"/>
                        <a:pt x="403" y="372"/>
                      </a:cubicBezTo>
                      <a:lnTo>
                        <a:pt x="403" y="372"/>
                      </a:lnTo>
                      <a:cubicBezTo>
                        <a:pt x="434" y="340"/>
                        <a:pt x="434" y="340"/>
                        <a:pt x="434" y="309"/>
                      </a:cubicBezTo>
                      <a:cubicBezTo>
                        <a:pt x="466" y="309"/>
                        <a:pt x="466" y="309"/>
                        <a:pt x="466" y="309"/>
                      </a:cubicBezTo>
                      <a:lnTo>
                        <a:pt x="466" y="279"/>
                      </a:lnTo>
                      <a:cubicBezTo>
                        <a:pt x="434" y="248"/>
                        <a:pt x="434" y="216"/>
                        <a:pt x="466" y="216"/>
                      </a:cubicBezTo>
                      <a:cubicBezTo>
                        <a:pt x="496" y="185"/>
                        <a:pt x="496" y="155"/>
                        <a:pt x="496" y="155"/>
                      </a:cubicBezTo>
                      <a:cubicBezTo>
                        <a:pt x="527" y="124"/>
                        <a:pt x="558" y="124"/>
                        <a:pt x="558" y="124"/>
                      </a:cubicBezTo>
                      <a:cubicBezTo>
                        <a:pt x="590" y="124"/>
                        <a:pt x="590" y="124"/>
                        <a:pt x="590" y="124"/>
                      </a:cubicBezTo>
                      <a:cubicBezTo>
                        <a:pt x="620" y="92"/>
                        <a:pt x="620" y="92"/>
                        <a:pt x="620" y="92"/>
                      </a:cubicBezTo>
                      <a:lnTo>
                        <a:pt x="620" y="92"/>
                      </a:lnTo>
                      <a:cubicBezTo>
                        <a:pt x="590" y="92"/>
                        <a:pt x="590" y="92"/>
                        <a:pt x="590" y="92"/>
                      </a:cubicBezTo>
                      <a:lnTo>
                        <a:pt x="590" y="92"/>
                      </a:lnTo>
                      <a:lnTo>
                        <a:pt x="590" y="92"/>
                      </a:lnTo>
                      <a:cubicBezTo>
                        <a:pt x="558" y="92"/>
                        <a:pt x="558" y="92"/>
                        <a:pt x="558" y="61"/>
                      </a:cubicBezTo>
                      <a:lnTo>
                        <a:pt x="558" y="61"/>
                      </a:lnTo>
                      <a:cubicBezTo>
                        <a:pt x="527" y="92"/>
                        <a:pt x="527" y="92"/>
                        <a:pt x="496" y="92"/>
                      </a:cubicBezTo>
                      <a:cubicBezTo>
                        <a:pt x="496" y="92"/>
                        <a:pt x="466" y="92"/>
                        <a:pt x="466" y="61"/>
                      </a:cubicBezTo>
                      <a:cubicBezTo>
                        <a:pt x="466" y="61"/>
                        <a:pt x="466" y="61"/>
                        <a:pt x="434" y="61"/>
                      </a:cubicBezTo>
                      <a:lnTo>
                        <a:pt x="434" y="61"/>
                      </a:lnTo>
                      <a:lnTo>
                        <a:pt x="434" y="61"/>
                      </a:lnTo>
                      <a:lnTo>
                        <a:pt x="403" y="61"/>
                      </a:lnTo>
                      <a:lnTo>
                        <a:pt x="403" y="61"/>
                      </a:lnTo>
                      <a:cubicBezTo>
                        <a:pt x="403" y="31"/>
                        <a:pt x="403" y="31"/>
                        <a:pt x="403" y="31"/>
                      </a:cubicBezTo>
                      <a:lnTo>
                        <a:pt x="372" y="31"/>
                      </a:lnTo>
                      <a:cubicBezTo>
                        <a:pt x="372" y="31"/>
                        <a:pt x="372" y="31"/>
                        <a:pt x="342" y="31"/>
                      </a:cubicBezTo>
                      <a:lnTo>
                        <a:pt x="342" y="31"/>
                      </a:lnTo>
                      <a:cubicBezTo>
                        <a:pt x="310" y="31"/>
                        <a:pt x="310" y="31"/>
                        <a:pt x="279" y="31"/>
                      </a:cubicBezTo>
                      <a:lnTo>
                        <a:pt x="279" y="31"/>
                      </a:lnTo>
                      <a:lnTo>
                        <a:pt x="248" y="31"/>
                      </a:lnTo>
                      <a:cubicBezTo>
                        <a:pt x="248" y="31"/>
                        <a:pt x="248" y="31"/>
                        <a:pt x="217" y="31"/>
                      </a:cubicBezTo>
                      <a:lnTo>
                        <a:pt x="186" y="31"/>
                      </a:lnTo>
                      <a:cubicBezTo>
                        <a:pt x="186" y="31"/>
                        <a:pt x="186" y="31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94" y="31"/>
                      </a:cubicBezTo>
                      <a:cubicBezTo>
                        <a:pt x="94" y="31"/>
                        <a:pt x="62" y="0"/>
                        <a:pt x="31" y="0"/>
                      </a:cubicBezTo>
                      <a:lnTo>
                        <a:pt x="31" y="0"/>
                      </a:ln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cubicBezTo>
                        <a:pt x="0" y="31"/>
                        <a:pt x="0" y="61"/>
                        <a:pt x="31" y="61"/>
                      </a:cubicBezTo>
                      <a:lnTo>
                        <a:pt x="31" y="61"/>
                      </a:lnTo>
                      <a:lnTo>
                        <a:pt x="31" y="61"/>
                      </a:lnTo>
                      <a:cubicBezTo>
                        <a:pt x="62" y="61"/>
                        <a:pt x="62" y="92"/>
                        <a:pt x="62" y="92"/>
                      </a:cubicBezTo>
                      <a:lnTo>
                        <a:pt x="62" y="61"/>
                      </a:lnTo>
                      <a:cubicBezTo>
                        <a:pt x="94" y="61"/>
                        <a:pt x="94" y="61"/>
                        <a:pt x="94" y="61"/>
                      </a:cubicBezTo>
                      <a:lnTo>
                        <a:pt x="94" y="61"/>
                      </a:lnTo>
                      <a:lnTo>
                        <a:pt x="94" y="61"/>
                      </a:lnTo>
                      <a:cubicBezTo>
                        <a:pt x="124" y="61"/>
                        <a:pt x="124" y="61"/>
                        <a:pt x="124" y="61"/>
                      </a:cubicBez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124" y="92"/>
                        <a:pt x="124" y="92"/>
                        <a:pt x="124" y="92"/>
                      </a:cubicBezTo>
                      <a:lnTo>
                        <a:pt x="124" y="92"/>
                      </a:lnTo>
                      <a:cubicBezTo>
                        <a:pt x="155" y="92"/>
                        <a:pt x="155" y="124"/>
                        <a:pt x="155" y="124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55" y="155"/>
                        <a:pt x="155" y="155"/>
                        <a:pt x="12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85"/>
                      </a:lnTo>
                      <a:cubicBezTo>
                        <a:pt x="124" y="185"/>
                        <a:pt x="124" y="216"/>
                        <a:pt x="124" y="248"/>
                      </a:cubicBezTo>
                      <a:lnTo>
                        <a:pt x="124" y="248"/>
                      </a:lnTo>
                      <a:cubicBezTo>
                        <a:pt x="124" y="248"/>
                        <a:pt x="124" y="248"/>
                        <a:pt x="94" y="248"/>
                      </a:cubicBezTo>
                      <a:cubicBezTo>
                        <a:pt x="124" y="279"/>
                        <a:pt x="124" y="279"/>
                        <a:pt x="124" y="279"/>
                      </a:cubicBezTo>
                      <a:lnTo>
                        <a:pt x="124" y="309"/>
                      </a:lnTo>
                      <a:cubicBezTo>
                        <a:pt x="94" y="309"/>
                        <a:pt x="94" y="309"/>
                        <a:pt x="94" y="309"/>
                      </a:cubicBezTo>
                      <a:cubicBezTo>
                        <a:pt x="124" y="309"/>
                        <a:pt x="124" y="340"/>
                        <a:pt x="124" y="340"/>
                      </a:cubicBezTo>
                      <a:lnTo>
                        <a:pt x="124" y="340"/>
                      </a:lnTo>
                      <a:cubicBezTo>
                        <a:pt x="124" y="340"/>
                        <a:pt x="124" y="340"/>
                        <a:pt x="94" y="372"/>
                      </a:cubicBezTo>
                      <a:lnTo>
                        <a:pt x="94" y="372"/>
                      </a:lnTo>
                      <a:cubicBezTo>
                        <a:pt x="124" y="403"/>
                        <a:pt x="124" y="403"/>
                        <a:pt x="155" y="433"/>
                      </a:cubicBezTo>
                      <a:lnTo>
                        <a:pt x="186" y="433"/>
                      </a:lnTo>
                      <a:lnTo>
                        <a:pt x="186" y="433"/>
                      </a:lnTo>
                      <a:cubicBezTo>
                        <a:pt x="186" y="433"/>
                        <a:pt x="186" y="433"/>
                        <a:pt x="217" y="40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87" name="Freeform 62"/>
                <p:cNvSpPr>
                  <a:spLocks noChangeArrowheads="1"/>
                </p:cNvSpPr>
                <p:nvPr/>
              </p:nvSpPr>
              <p:spPr bwMode="auto">
                <a:xfrm>
                  <a:off x="4449763" y="1801813"/>
                  <a:ext cx="168275" cy="168275"/>
                </a:xfrm>
                <a:custGeom>
                  <a:avLst/>
                  <a:gdLst>
                    <a:gd name="T0" fmla="*/ 310 w 466"/>
                    <a:gd name="T1" fmla="*/ 63 h 467"/>
                    <a:gd name="T2" fmla="*/ 310 w 466"/>
                    <a:gd name="T3" fmla="*/ 63 h 467"/>
                    <a:gd name="T4" fmla="*/ 310 w 466"/>
                    <a:gd name="T5" fmla="*/ 63 h 467"/>
                    <a:gd name="T6" fmla="*/ 279 w 466"/>
                    <a:gd name="T7" fmla="*/ 0 h 467"/>
                    <a:gd name="T8" fmla="*/ 279 w 466"/>
                    <a:gd name="T9" fmla="*/ 0 h 467"/>
                    <a:gd name="T10" fmla="*/ 217 w 466"/>
                    <a:gd name="T11" fmla="*/ 0 h 467"/>
                    <a:gd name="T12" fmla="*/ 186 w 466"/>
                    <a:gd name="T13" fmla="*/ 0 h 467"/>
                    <a:gd name="T14" fmla="*/ 155 w 466"/>
                    <a:gd name="T15" fmla="*/ 31 h 467"/>
                    <a:gd name="T16" fmla="*/ 123 w 466"/>
                    <a:gd name="T17" fmla="*/ 63 h 467"/>
                    <a:gd name="T18" fmla="*/ 123 w 466"/>
                    <a:gd name="T19" fmla="*/ 63 h 467"/>
                    <a:gd name="T20" fmla="*/ 123 w 466"/>
                    <a:gd name="T21" fmla="*/ 124 h 467"/>
                    <a:gd name="T22" fmla="*/ 0 w 466"/>
                    <a:gd name="T23" fmla="*/ 218 h 467"/>
                    <a:gd name="T24" fmla="*/ 0 w 466"/>
                    <a:gd name="T25" fmla="*/ 248 h 467"/>
                    <a:gd name="T26" fmla="*/ 0 w 466"/>
                    <a:gd name="T27" fmla="*/ 279 h 467"/>
                    <a:gd name="T28" fmla="*/ 0 w 466"/>
                    <a:gd name="T29" fmla="*/ 279 h 467"/>
                    <a:gd name="T30" fmla="*/ 30 w 466"/>
                    <a:gd name="T31" fmla="*/ 279 h 467"/>
                    <a:gd name="T32" fmla="*/ 62 w 466"/>
                    <a:gd name="T33" fmla="*/ 311 h 467"/>
                    <a:gd name="T34" fmla="*/ 93 w 466"/>
                    <a:gd name="T35" fmla="*/ 311 h 467"/>
                    <a:gd name="T36" fmla="*/ 123 w 466"/>
                    <a:gd name="T37" fmla="*/ 311 h 467"/>
                    <a:gd name="T38" fmla="*/ 186 w 466"/>
                    <a:gd name="T39" fmla="*/ 342 h 467"/>
                    <a:gd name="T40" fmla="*/ 247 w 466"/>
                    <a:gd name="T41" fmla="*/ 403 h 467"/>
                    <a:gd name="T42" fmla="*/ 371 w 466"/>
                    <a:gd name="T43" fmla="*/ 466 h 467"/>
                    <a:gd name="T44" fmla="*/ 403 w 466"/>
                    <a:gd name="T45" fmla="*/ 435 h 467"/>
                    <a:gd name="T46" fmla="*/ 403 w 466"/>
                    <a:gd name="T47" fmla="*/ 435 h 467"/>
                    <a:gd name="T48" fmla="*/ 465 w 466"/>
                    <a:gd name="T49" fmla="*/ 403 h 467"/>
                    <a:gd name="T50" fmla="*/ 434 w 466"/>
                    <a:gd name="T51" fmla="*/ 372 h 467"/>
                    <a:gd name="T52" fmla="*/ 434 w 466"/>
                    <a:gd name="T53" fmla="*/ 372 h 467"/>
                    <a:gd name="T54" fmla="*/ 434 w 466"/>
                    <a:gd name="T55" fmla="*/ 342 h 467"/>
                    <a:gd name="T56" fmla="*/ 434 w 466"/>
                    <a:gd name="T57" fmla="*/ 311 h 467"/>
                    <a:gd name="T58" fmla="*/ 371 w 466"/>
                    <a:gd name="T59" fmla="*/ 279 h 467"/>
                    <a:gd name="T60" fmla="*/ 371 w 466"/>
                    <a:gd name="T61" fmla="*/ 279 h 467"/>
                    <a:gd name="T62" fmla="*/ 341 w 466"/>
                    <a:gd name="T63" fmla="*/ 218 h 467"/>
                    <a:gd name="T64" fmla="*/ 310 w 466"/>
                    <a:gd name="T65" fmla="*/ 218 h 467"/>
                    <a:gd name="T66" fmla="*/ 310 w 466"/>
                    <a:gd name="T67" fmla="*/ 187 h 467"/>
                    <a:gd name="T68" fmla="*/ 310 w 466"/>
                    <a:gd name="T69" fmla="*/ 155 h 467"/>
                    <a:gd name="T70" fmla="*/ 310 w 466"/>
                    <a:gd name="T71" fmla="*/ 155 h 467"/>
                    <a:gd name="T72" fmla="*/ 310 w 466"/>
                    <a:gd name="T73" fmla="*/ 124 h 467"/>
                    <a:gd name="T74" fmla="*/ 341 w 466"/>
                    <a:gd name="T75" fmla="*/ 94 h 467"/>
                    <a:gd name="T76" fmla="*/ 310 w 466"/>
                    <a:gd name="T77" fmla="*/ 63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66" h="467">
                      <a:moveTo>
                        <a:pt x="310" y="63"/>
                      </a:moveTo>
                      <a:lnTo>
                        <a:pt x="310" y="63"/>
                      </a:lnTo>
                      <a:lnTo>
                        <a:pt x="310" y="63"/>
                      </a:lnTo>
                      <a:lnTo>
                        <a:pt x="310" y="63"/>
                      </a:lnTo>
                      <a:lnTo>
                        <a:pt x="310" y="63"/>
                      </a:lnTo>
                      <a:lnTo>
                        <a:pt x="310" y="63"/>
                      </a:lnTo>
                      <a:lnTo>
                        <a:pt x="279" y="31"/>
                      </a:lnTo>
                      <a:lnTo>
                        <a:pt x="279" y="0"/>
                      </a:lnTo>
                      <a:lnTo>
                        <a:pt x="279" y="0"/>
                      </a:lnTo>
                      <a:lnTo>
                        <a:pt x="279" y="0"/>
                      </a:lnTo>
                      <a:cubicBezTo>
                        <a:pt x="247" y="0"/>
                        <a:pt x="247" y="0"/>
                        <a:pt x="247" y="0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cubicBezTo>
                        <a:pt x="186" y="0"/>
                        <a:pt x="186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31"/>
                        <a:pt x="155" y="31"/>
                      </a:cubicBezTo>
                      <a:lnTo>
                        <a:pt x="123" y="31"/>
                      </a:lnTo>
                      <a:cubicBezTo>
                        <a:pt x="123" y="31"/>
                        <a:pt x="123" y="31"/>
                        <a:pt x="123" y="63"/>
                      </a:cubicBezTo>
                      <a:lnTo>
                        <a:pt x="123" y="63"/>
                      </a:lnTo>
                      <a:lnTo>
                        <a:pt x="123" y="63"/>
                      </a:lnTo>
                      <a:cubicBezTo>
                        <a:pt x="123" y="63"/>
                        <a:pt x="123" y="63"/>
                        <a:pt x="123" y="94"/>
                      </a:cubicBezTo>
                      <a:lnTo>
                        <a:pt x="123" y="124"/>
                      </a:lnTo>
                      <a:cubicBezTo>
                        <a:pt x="93" y="187"/>
                        <a:pt x="62" y="187"/>
                        <a:pt x="62" y="187"/>
                      </a:cubicBezTo>
                      <a:cubicBezTo>
                        <a:pt x="62" y="187"/>
                        <a:pt x="30" y="218"/>
                        <a:pt x="0" y="218"/>
                      </a:cubicBezTo>
                      <a:cubicBezTo>
                        <a:pt x="0" y="248"/>
                        <a:pt x="0" y="248"/>
                        <a:pt x="0" y="248"/>
                      </a:cubicBez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79"/>
                      </a:lnTo>
                      <a:lnTo>
                        <a:pt x="0" y="279"/>
                      </a:lnTo>
                      <a:lnTo>
                        <a:pt x="0" y="279"/>
                      </a:lnTo>
                      <a:lnTo>
                        <a:pt x="0" y="279"/>
                      </a:lnTo>
                      <a:cubicBezTo>
                        <a:pt x="30" y="279"/>
                        <a:pt x="30" y="279"/>
                        <a:pt x="30" y="279"/>
                      </a:cubicBezTo>
                      <a:cubicBezTo>
                        <a:pt x="30" y="279"/>
                        <a:pt x="62" y="279"/>
                        <a:pt x="62" y="311"/>
                      </a:cubicBezTo>
                      <a:lnTo>
                        <a:pt x="62" y="311"/>
                      </a:lnTo>
                      <a:cubicBezTo>
                        <a:pt x="93" y="311"/>
                        <a:pt x="93" y="311"/>
                        <a:pt x="93" y="311"/>
                      </a:cubicBezTo>
                      <a:lnTo>
                        <a:pt x="93" y="311"/>
                      </a:lnTo>
                      <a:lnTo>
                        <a:pt x="123" y="311"/>
                      </a:lnTo>
                      <a:lnTo>
                        <a:pt x="123" y="311"/>
                      </a:lnTo>
                      <a:cubicBezTo>
                        <a:pt x="123" y="311"/>
                        <a:pt x="123" y="311"/>
                        <a:pt x="155" y="342"/>
                      </a:cubicBezTo>
                      <a:lnTo>
                        <a:pt x="186" y="342"/>
                      </a:lnTo>
                      <a:cubicBezTo>
                        <a:pt x="186" y="372"/>
                        <a:pt x="217" y="403"/>
                        <a:pt x="247" y="403"/>
                      </a:cubicBezTo>
                      <a:lnTo>
                        <a:pt x="247" y="403"/>
                      </a:lnTo>
                      <a:cubicBezTo>
                        <a:pt x="279" y="435"/>
                        <a:pt x="279" y="466"/>
                        <a:pt x="279" y="466"/>
                      </a:cubicBezTo>
                      <a:cubicBezTo>
                        <a:pt x="310" y="466"/>
                        <a:pt x="341" y="466"/>
                        <a:pt x="371" y="466"/>
                      </a:cubicBezTo>
                      <a:lnTo>
                        <a:pt x="371" y="466"/>
                      </a:lnTo>
                      <a:cubicBezTo>
                        <a:pt x="371" y="466"/>
                        <a:pt x="371" y="466"/>
                        <a:pt x="403" y="435"/>
                      </a:cubicBezTo>
                      <a:cubicBezTo>
                        <a:pt x="403" y="403"/>
                        <a:pt x="403" y="403"/>
                        <a:pt x="403" y="403"/>
                      </a:cubicBezTo>
                      <a:cubicBezTo>
                        <a:pt x="403" y="435"/>
                        <a:pt x="403" y="435"/>
                        <a:pt x="403" y="435"/>
                      </a:cubicBezTo>
                      <a:lnTo>
                        <a:pt x="403" y="403"/>
                      </a:lnTo>
                      <a:cubicBezTo>
                        <a:pt x="434" y="403"/>
                        <a:pt x="434" y="403"/>
                        <a:pt x="465" y="403"/>
                      </a:cubicBezTo>
                      <a:lnTo>
                        <a:pt x="465" y="403"/>
                      </a:lnTo>
                      <a:cubicBezTo>
                        <a:pt x="434" y="403"/>
                        <a:pt x="434" y="403"/>
                        <a:pt x="434" y="372"/>
                      </a:cubicBezTo>
                      <a:lnTo>
                        <a:pt x="434" y="372"/>
                      </a:lnTo>
                      <a:lnTo>
                        <a:pt x="434" y="372"/>
                      </a:lnTo>
                      <a:cubicBezTo>
                        <a:pt x="434" y="342"/>
                        <a:pt x="434" y="342"/>
                        <a:pt x="434" y="342"/>
                      </a:cubicBezTo>
                      <a:lnTo>
                        <a:pt x="434" y="342"/>
                      </a:lnTo>
                      <a:lnTo>
                        <a:pt x="434" y="342"/>
                      </a:lnTo>
                      <a:cubicBezTo>
                        <a:pt x="434" y="311"/>
                        <a:pt x="434" y="311"/>
                        <a:pt x="434" y="311"/>
                      </a:cubicBezTo>
                      <a:lnTo>
                        <a:pt x="434" y="311"/>
                      </a:lnTo>
                      <a:cubicBezTo>
                        <a:pt x="403" y="279"/>
                        <a:pt x="403" y="279"/>
                        <a:pt x="371" y="279"/>
                      </a:cubicBezTo>
                      <a:lnTo>
                        <a:pt x="371" y="279"/>
                      </a:lnTo>
                      <a:lnTo>
                        <a:pt x="371" y="279"/>
                      </a:lnTo>
                      <a:cubicBezTo>
                        <a:pt x="310" y="248"/>
                        <a:pt x="310" y="248"/>
                        <a:pt x="310" y="248"/>
                      </a:cubicBezTo>
                      <a:cubicBezTo>
                        <a:pt x="341" y="218"/>
                        <a:pt x="341" y="218"/>
                        <a:pt x="341" y="218"/>
                      </a:cubicBezTo>
                      <a:cubicBezTo>
                        <a:pt x="341" y="218"/>
                        <a:pt x="341" y="218"/>
                        <a:pt x="310" y="218"/>
                      </a:cubicBezTo>
                      <a:lnTo>
                        <a:pt x="310" y="218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cubicBezTo>
                        <a:pt x="310" y="187"/>
                        <a:pt x="310" y="187"/>
                        <a:pt x="310" y="155"/>
                      </a:cubicBezTo>
                      <a:lnTo>
                        <a:pt x="310" y="155"/>
                      </a:lnTo>
                      <a:lnTo>
                        <a:pt x="310" y="155"/>
                      </a:lnTo>
                      <a:cubicBezTo>
                        <a:pt x="310" y="155"/>
                        <a:pt x="310" y="155"/>
                        <a:pt x="310" y="124"/>
                      </a:cubicBezTo>
                      <a:lnTo>
                        <a:pt x="310" y="124"/>
                      </a:lnTo>
                      <a:cubicBezTo>
                        <a:pt x="341" y="124"/>
                        <a:pt x="341" y="94"/>
                        <a:pt x="341" y="94"/>
                      </a:cubicBezTo>
                      <a:lnTo>
                        <a:pt x="341" y="94"/>
                      </a:lnTo>
                      <a:lnTo>
                        <a:pt x="341" y="94"/>
                      </a:lnTo>
                      <a:cubicBezTo>
                        <a:pt x="341" y="94"/>
                        <a:pt x="310" y="94"/>
                        <a:pt x="310" y="6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88" name="Freeform 63"/>
                <p:cNvSpPr>
                  <a:spLocks noChangeArrowheads="1"/>
                </p:cNvSpPr>
                <p:nvPr/>
              </p:nvSpPr>
              <p:spPr bwMode="auto">
                <a:xfrm>
                  <a:off x="3479800" y="1690688"/>
                  <a:ext cx="44450" cy="100012"/>
                </a:xfrm>
                <a:custGeom>
                  <a:avLst/>
                  <a:gdLst>
                    <a:gd name="T0" fmla="*/ 92 w 125"/>
                    <a:gd name="T1" fmla="*/ 155 h 280"/>
                    <a:gd name="T2" fmla="*/ 92 w 125"/>
                    <a:gd name="T3" fmla="*/ 155 h 280"/>
                    <a:gd name="T4" fmla="*/ 61 w 125"/>
                    <a:gd name="T5" fmla="*/ 124 h 280"/>
                    <a:gd name="T6" fmla="*/ 92 w 125"/>
                    <a:gd name="T7" fmla="*/ 124 h 280"/>
                    <a:gd name="T8" fmla="*/ 92 w 125"/>
                    <a:gd name="T9" fmla="*/ 124 h 280"/>
                    <a:gd name="T10" fmla="*/ 92 w 125"/>
                    <a:gd name="T11" fmla="*/ 92 h 280"/>
                    <a:gd name="T12" fmla="*/ 92 w 125"/>
                    <a:gd name="T13" fmla="*/ 61 h 280"/>
                    <a:gd name="T14" fmla="*/ 124 w 125"/>
                    <a:gd name="T15" fmla="*/ 0 h 280"/>
                    <a:gd name="T16" fmla="*/ 124 w 125"/>
                    <a:gd name="T17" fmla="*/ 0 h 280"/>
                    <a:gd name="T18" fmla="*/ 92 w 125"/>
                    <a:gd name="T19" fmla="*/ 0 h 280"/>
                    <a:gd name="T20" fmla="*/ 92 w 125"/>
                    <a:gd name="T21" fmla="*/ 0 h 280"/>
                    <a:gd name="T22" fmla="*/ 61 w 125"/>
                    <a:gd name="T23" fmla="*/ 0 h 280"/>
                    <a:gd name="T24" fmla="*/ 61 w 125"/>
                    <a:gd name="T25" fmla="*/ 0 h 280"/>
                    <a:gd name="T26" fmla="*/ 61 w 125"/>
                    <a:gd name="T27" fmla="*/ 0 h 280"/>
                    <a:gd name="T28" fmla="*/ 61 w 125"/>
                    <a:gd name="T29" fmla="*/ 0 h 280"/>
                    <a:gd name="T30" fmla="*/ 61 w 125"/>
                    <a:gd name="T31" fmla="*/ 31 h 280"/>
                    <a:gd name="T32" fmla="*/ 61 w 125"/>
                    <a:gd name="T33" fmla="*/ 92 h 280"/>
                    <a:gd name="T34" fmla="*/ 30 w 125"/>
                    <a:gd name="T35" fmla="*/ 155 h 280"/>
                    <a:gd name="T36" fmla="*/ 0 w 125"/>
                    <a:gd name="T37" fmla="*/ 155 h 280"/>
                    <a:gd name="T38" fmla="*/ 30 w 125"/>
                    <a:gd name="T39" fmla="*/ 155 h 280"/>
                    <a:gd name="T40" fmla="*/ 30 w 125"/>
                    <a:gd name="T41" fmla="*/ 185 h 280"/>
                    <a:gd name="T42" fmla="*/ 61 w 125"/>
                    <a:gd name="T43" fmla="*/ 216 h 280"/>
                    <a:gd name="T44" fmla="*/ 61 w 125"/>
                    <a:gd name="T45" fmla="*/ 248 h 280"/>
                    <a:gd name="T46" fmla="*/ 61 w 125"/>
                    <a:gd name="T47" fmla="*/ 248 h 280"/>
                    <a:gd name="T48" fmla="*/ 61 w 125"/>
                    <a:gd name="T49" fmla="*/ 279 h 280"/>
                    <a:gd name="T50" fmla="*/ 61 w 125"/>
                    <a:gd name="T51" fmla="*/ 248 h 280"/>
                    <a:gd name="T52" fmla="*/ 61 w 125"/>
                    <a:gd name="T53" fmla="*/ 248 h 280"/>
                    <a:gd name="T54" fmla="*/ 61 w 125"/>
                    <a:gd name="T55" fmla="*/ 248 h 280"/>
                    <a:gd name="T56" fmla="*/ 92 w 125"/>
                    <a:gd name="T57" fmla="*/ 248 h 280"/>
                    <a:gd name="T58" fmla="*/ 92 w 125"/>
                    <a:gd name="T59" fmla="*/ 248 h 280"/>
                    <a:gd name="T60" fmla="*/ 92 w 125"/>
                    <a:gd name="T61" fmla="*/ 216 h 280"/>
                    <a:gd name="T62" fmla="*/ 92 w 125"/>
                    <a:gd name="T63" fmla="*/ 216 h 280"/>
                    <a:gd name="T64" fmla="*/ 92 w 125"/>
                    <a:gd name="T65" fmla="*/ 216 h 280"/>
                    <a:gd name="T66" fmla="*/ 92 w 125"/>
                    <a:gd name="T67" fmla="*/ 185 h 280"/>
                    <a:gd name="T68" fmla="*/ 92 w 125"/>
                    <a:gd name="T69" fmla="*/ 185 h 280"/>
                    <a:gd name="T70" fmla="*/ 92 w 125"/>
                    <a:gd name="T71" fmla="*/ 155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5" h="280">
                      <a:moveTo>
                        <a:pt x="92" y="155"/>
                      </a:moveTo>
                      <a:lnTo>
                        <a:pt x="92" y="155"/>
                      </a:lnTo>
                      <a:cubicBezTo>
                        <a:pt x="92" y="155"/>
                        <a:pt x="61" y="155"/>
                        <a:pt x="61" y="124"/>
                      </a:cubicBezTo>
                      <a:lnTo>
                        <a:pt x="92" y="124"/>
                      </a:lnTo>
                      <a:lnTo>
                        <a:pt x="92" y="124"/>
                      </a:lnTo>
                      <a:cubicBezTo>
                        <a:pt x="92" y="92"/>
                        <a:pt x="92" y="92"/>
                        <a:pt x="92" y="92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2" y="31"/>
                        <a:pt x="124" y="31"/>
                        <a:pt x="124" y="0"/>
                      </a:cubicBezTo>
                      <a:lnTo>
                        <a:pt x="124" y="0"/>
                      </a:lnTo>
                      <a:cubicBezTo>
                        <a:pt x="92" y="0"/>
                        <a:pt x="92" y="0"/>
                        <a:pt x="92" y="0"/>
                      </a:cubicBezTo>
                      <a:lnTo>
                        <a:pt x="92" y="0"/>
                      </a:lnTo>
                      <a:cubicBezTo>
                        <a:pt x="61" y="0"/>
                        <a:pt x="61" y="0"/>
                        <a:pt x="61" y="0"/>
                      </a:cubicBez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cubicBezTo>
                        <a:pt x="61" y="0"/>
                        <a:pt x="61" y="0"/>
                        <a:pt x="61" y="31"/>
                      </a:cubicBezTo>
                      <a:cubicBezTo>
                        <a:pt x="61" y="31"/>
                        <a:pt x="61" y="61"/>
                        <a:pt x="61" y="92"/>
                      </a:cubicBezTo>
                      <a:cubicBezTo>
                        <a:pt x="30" y="124"/>
                        <a:pt x="30" y="124"/>
                        <a:pt x="30" y="155"/>
                      </a:cubicBezTo>
                      <a:lnTo>
                        <a:pt x="0" y="155"/>
                      </a:lnTo>
                      <a:cubicBezTo>
                        <a:pt x="0" y="155"/>
                        <a:pt x="0" y="155"/>
                        <a:pt x="30" y="155"/>
                      </a:cubicBezTo>
                      <a:lnTo>
                        <a:pt x="30" y="185"/>
                      </a:lnTo>
                      <a:cubicBezTo>
                        <a:pt x="30" y="185"/>
                        <a:pt x="61" y="185"/>
                        <a:pt x="61" y="216"/>
                      </a:cubicBezTo>
                      <a:cubicBezTo>
                        <a:pt x="61" y="248"/>
                        <a:pt x="61" y="248"/>
                        <a:pt x="61" y="248"/>
                      </a:cubicBezTo>
                      <a:lnTo>
                        <a:pt x="61" y="248"/>
                      </a:lnTo>
                      <a:cubicBezTo>
                        <a:pt x="61" y="248"/>
                        <a:pt x="61" y="248"/>
                        <a:pt x="61" y="279"/>
                      </a:cubicBezTo>
                      <a:cubicBezTo>
                        <a:pt x="61" y="248"/>
                        <a:pt x="61" y="248"/>
                        <a:pt x="61" y="248"/>
                      </a:cubicBezTo>
                      <a:lnTo>
                        <a:pt x="61" y="248"/>
                      </a:lnTo>
                      <a:lnTo>
                        <a:pt x="61" y="248"/>
                      </a:lnTo>
                      <a:cubicBezTo>
                        <a:pt x="61" y="248"/>
                        <a:pt x="61" y="248"/>
                        <a:pt x="92" y="248"/>
                      </a:cubicBezTo>
                      <a:lnTo>
                        <a:pt x="92" y="248"/>
                      </a:lnTo>
                      <a:cubicBezTo>
                        <a:pt x="92" y="216"/>
                        <a:pt x="92" y="216"/>
                        <a:pt x="92" y="216"/>
                      </a:cubicBezTo>
                      <a:lnTo>
                        <a:pt x="92" y="216"/>
                      </a:lnTo>
                      <a:lnTo>
                        <a:pt x="92" y="216"/>
                      </a:lnTo>
                      <a:cubicBezTo>
                        <a:pt x="92" y="216"/>
                        <a:pt x="92" y="216"/>
                        <a:pt x="92" y="185"/>
                      </a:cubicBezTo>
                      <a:lnTo>
                        <a:pt x="92" y="185"/>
                      </a:lnTo>
                      <a:cubicBezTo>
                        <a:pt x="92" y="185"/>
                        <a:pt x="92" y="185"/>
                        <a:pt x="92" y="15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89" name="Freeform 64"/>
                <p:cNvSpPr>
                  <a:spLocks noChangeArrowheads="1"/>
                </p:cNvSpPr>
                <p:nvPr/>
              </p:nvSpPr>
              <p:spPr bwMode="auto">
                <a:xfrm>
                  <a:off x="4114800" y="1646238"/>
                  <a:ext cx="100013" cy="44450"/>
                </a:xfrm>
                <a:custGeom>
                  <a:avLst/>
                  <a:gdLst>
                    <a:gd name="T0" fmla="*/ 248 w 280"/>
                    <a:gd name="T1" fmla="*/ 0 h 125"/>
                    <a:gd name="T2" fmla="*/ 248 w 280"/>
                    <a:gd name="T3" fmla="*/ 0 h 125"/>
                    <a:gd name="T4" fmla="*/ 186 w 280"/>
                    <a:gd name="T5" fmla="*/ 0 h 125"/>
                    <a:gd name="T6" fmla="*/ 186 w 280"/>
                    <a:gd name="T7" fmla="*/ 0 h 125"/>
                    <a:gd name="T8" fmla="*/ 186 w 280"/>
                    <a:gd name="T9" fmla="*/ 0 h 125"/>
                    <a:gd name="T10" fmla="*/ 155 w 280"/>
                    <a:gd name="T11" fmla="*/ 31 h 125"/>
                    <a:gd name="T12" fmla="*/ 155 w 280"/>
                    <a:gd name="T13" fmla="*/ 31 h 125"/>
                    <a:gd name="T14" fmla="*/ 155 w 280"/>
                    <a:gd name="T15" fmla="*/ 31 h 125"/>
                    <a:gd name="T16" fmla="*/ 124 w 280"/>
                    <a:gd name="T17" fmla="*/ 31 h 125"/>
                    <a:gd name="T18" fmla="*/ 124 w 280"/>
                    <a:gd name="T19" fmla="*/ 31 h 125"/>
                    <a:gd name="T20" fmla="*/ 124 w 280"/>
                    <a:gd name="T21" fmla="*/ 0 h 125"/>
                    <a:gd name="T22" fmla="*/ 124 w 280"/>
                    <a:gd name="T23" fmla="*/ 0 h 125"/>
                    <a:gd name="T24" fmla="*/ 124 w 280"/>
                    <a:gd name="T25" fmla="*/ 0 h 125"/>
                    <a:gd name="T26" fmla="*/ 124 w 280"/>
                    <a:gd name="T27" fmla="*/ 31 h 125"/>
                    <a:gd name="T28" fmla="*/ 92 w 280"/>
                    <a:gd name="T29" fmla="*/ 31 h 125"/>
                    <a:gd name="T30" fmla="*/ 31 w 280"/>
                    <a:gd name="T31" fmla="*/ 0 h 125"/>
                    <a:gd name="T32" fmla="*/ 31 w 280"/>
                    <a:gd name="T33" fmla="*/ 0 h 125"/>
                    <a:gd name="T34" fmla="*/ 31 w 280"/>
                    <a:gd name="T35" fmla="*/ 31 h 125"/>
                    <a:gd name="T36" fmla="*/ 31 w 280"/>
                    <a:gd name="T37" fmla="*/ 31 h 125"/>
                    <a:gd name="T38" fmla="*/ 31 w 280"/>
                    <a:gd name="T39" fmla="*/ 31 h 125"/>
                    <a:gd name="T40" fmla="*/ 0 w 280"/>
                    <a:gd name="T41" fmla="*/ 61 h 125"/>
                    <a:gd name="T42" fmla="*/ 0 w 280"/>
                    <a:gd name="T43" fmla="*/ 61 h 125"/>
                    <a:gd name="T44" fmla="*/ 0 w 280"/>
                    <a:gd name="T45" fmla="*/ 61 h 125"/>
                    <a:gd name="T46" fmla="*/ 31 w 280"/>
                    <a:gd name="T47" fmla="*/ 92 h 125"/>
                    <a:gd name="T48" fmla="*/ 31 w 280"/>
                    <a:gd name="T49" fmla="*/ 124 h 125"/>
                    <a:gd name="T50" fmla="*/ 31 w 280"/>
                    <a:gd name="T51" fmla="*/ 92 h 125"/>
                    <a:gd name="T52" fmla="*/ 92 w 280"/>
                    <a:gd name="T53" fmla="*/ 92 h 125"/>
                    <a:gd name="T54" fmla="*/ 92 w 280"/>
                    <a:gd name="T55" fmla="*/ 92 h 125"/>
                    <a:gd name="T56" fmla="*/ 124 w 280"/>
                    <a:gd name="T57" fmla="*/ 92 h 125"/>
                    <a:gd name="T58" fmla="*/ 124 w 280"/>
                    <a:gd name="T59" fmla="*/ 92 h 125"/>
                    <a:gd name="T60" fmla="*/ 124 w 280"/>
                    <a:gd name="T61" fmla="*/ 92 h 125"/>
                    <a:gd name="T62" fmla="*/ 124 w 280"/>
                    <a:gd name="T63" fmla="*/ 92 h 125"/>
                    <a:gd name="T64" fmla="*/ 124 w 280"/>
                    <a:gd name="T65" fmla="*/ 92 h 125"/>
                    <a:gd name="T66" fmla="*/ 155 w 280"/>
                    <a:gd name="T67" fmla="*/ 124 h 125"/>
                    <a:gd name="T68" fmla="*/ 155 w 280"/>
                    <a:gd name="T69" fmla="*/ 124 h 125"/>
                    <a:gd name="T70" fmla="*/ 155 w 280"/>
                    <a:gd name="T71" fmla="*/ 124 h 125"/>
                    <a:gd name="T72" fmla="*/ 186 w 280"/>
                    <a:gd name="T73" fmla="*/ 124 h 125"/>
                    <a:gd name="T74" fmla="*/ 186 w 280"/>
                    <a:gd name="T75" fmla="*/ 124 h 125"/>
                    <a:gd name="T76" fmla="*/ 186 w 280"/>
                    <a:gd name="T77" fmla="*/ 124 h 125"/>
                    <a:gd name="T78" fmla="*/ 186 w 280"/>
                    <a:gd name="T79" fmla="*/ 124 h 125"/>
                    <a:gd name="T80" fmla="*/ 186 w 280"/>
                    <a:gd name="T81" fmla="*/ 31 h 125"/>
                    <a:gd name="T82" fmla="*/ 217 w 280"/>
                    <a:gd name="T83" fmla="*/ 61 h 125"/>
                    <a:gd name="T84" fmla="*/ 248 w 280"/>
                    <a:gd name="T85" fmla="*/ 61 h 125"/>
                    <a:gd name="T86" fmla="*/ 248 w 280"/>
                    <a:gd name="T87" fmla="*/ 61 h 125"/>
                    <a:gd name="T88" fmla="*/ 248 w 280"/>
                    <a:gd name="T89" fmla="*/ 61 h 125"/>
                    <a:gd name="T90" fmla="*/ 248 w 280"/>
                    <a:gd name="T91" fmla="*/ 61 h 125"/>
                    <a:gd name="T92" fmla="*/ 279 w 280"/>
                    <a:gd name="T93" fmla="*/ 31 h 125"/>
                    <a:gd name="T94" fmla="*/ 279 w 280"/>
                    <a:gd name="T95" fmla="*/ 0 h 125"/>
                    <a:gd name="T96" fmla="*/ 279 w 280"/>
                    <a:gd name="T97" fmla="*/ 0 h 125"/>
                    <a:gd name="T98" fmla="*/ 279 w 280"/>
                    <a:gd name="T99" fmla="*/ 0 h 125"/>
                    <a:gd name="T100" fmla="*/ 248 w 280"/>
                    <a:gd name="T101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0" h="125">
                      <a:moveTo>
                        <a:pt x="248" y="0"/>
                      </a:moveTo>
                      <a:lnTo>
                        <a:pt x="248" y="0"/>
                      </a:lnTo>
                      <a:cubicBezTo>
                        <a:pt x="217" y="0"/>
                        <a:pt x="217" y="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86" y="0"/>
                        <a:pt x="186" y="31"/>
                        <a:pt x="155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55" y="31"/>
                        <a:pt x="155" y="31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92" y="31"/>
                      </a:lnTo>
                      <a:cubicBezTo>
                        <a:pt x="92" y="31"/>
                        <a:pt x="62" y="31"/>
                        <a:pt x="31" y="0"/>
                      </a:cubicBezTo>
                      <a:lnTo>
                        <a:pt x="31" y="0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1"/>
                        <a:pt x="31" y="61"/>
                        <a:pt x="0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31" y="61"/>
                        <a:pt x="31" y="92"/>
                        <a:pt x="31" y="92"/>
                      </a:cubicBezTo>
                      <a:lnTo>
                        <a:pt x="31" y="124"/>
                      </a:lnTo>
                      <a:cubicBezTo>
                        <a:pt x="31" y="124"/>
                        <a:pt x="31" y="124"/>
                        <a:pt x="31" y="92"/>
                      </a:cubicBezTo>
                      <a:cubicBezTo>
                        <a:pt x="62" y="92"/>
                        <a:pt x="62" y="92"/>
                        <a:pt x="92" y="92"/>
                      </a:cubicBezTo>
                      <a:lnTo>
                        <a:pt x="92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cubicBezTo>
                        <a:pt x="124" y="92"/>
                        <a:pt x="124" y="92"/>
                        <a:pt x="155" y="124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86" y="124"/>
                        <a:pt x="186" y="124"/>
                        <a:pt x="186" y="124"/>
                      </a:cubicBez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cubicBezTo>
                        <a:pt x="186" y="31"/>
                        <a:pt x="186" y="31"/>
                        <a:pt x="186" y="31"/>
                      </a:cubicBezTo>
                      <a:cubicBezTo>
                        <a:pt x="217" y="61"/>
                        <a:pt x="217" y="61"/>
                        <a:pt x="217" y="61"/>
                      </a:cubicBezTo>
                      <a:cubicBezTo>
                        <a:pt x="217" y="61"/>
                        <a:pt x="217" y="61"/>
                        <a:pt x="248" y="61"/>
                      </a:cubicBezTo>
                      <a:lnTo>
                        <a:pt x="248" y="61"/>
                      </a:lnTo>
                      <a:lnTo>
                        <a:pt x="248" y="61"/>
                      </a:lnTo>
                      <a:lnTo>
                        <a:pt x="248" y="61"/>
                      </a:lnTo>
                      <a:cubicBezTo>
                        <a:pt x="248" y="31"/>
                        <a:pt x="279" y="31"/>
                        <a:pt x="279" y="31"/>
                      </a:cubicBezTo>
                      <a:cubicBezTo>
                        <a:pt x="279" y="31"/>
                        <a:pt x="279" y="31"/>
                        <a:pt x="279" y="0"/>
                      </a:cubicBezTo>
                      <a:lnTo>
                        <a:pt x="279" y="0"/>
                      </a:lnTo>
                      <a:lnTo>
                        <a:pt x="279" y="0"/>
                      </a:lnTo>
                      <a:cubicBezTo>
                        <a:pt x="248" y="0"/>
                        <a:pt x="248" y="0"/>
                        <a:pt x="24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90" name="Freeform 65"/>
                <p:cNvSpPr>
                  <a:spLocks noChangeArrowheads="1"/>
                </p:cNvSpPr>
                <p:nvPr/>
              </p:nvSpPr>
              <p:spPr bwMode="auto">
                <a:xfrm>
                  <a:off x="4192588" y="1690688"/>
                  <a:ext cx="346075" cy="122237"/>
                </a:xfrm>
                <a:custGeom>
                  <a:avLst/>
                  <a:gdLst>
                    <a:gd name="T0" fmla="*/ 930 w 961"/>
                    <a:gd name="T1" fmla="*/ 155 h 341"/>
                    <a:gd name="T2" fmla="*/ 960 w 961"/>
                    <a:gd name="T3" fmla="*/ 124 h 341"/>
                    <a:gd name="T4" fmla="*/ 930 w 961"/>
                    <a:gd name="T5" fmla="*/ 92 h 341"/>
                    <a:gd name="T6" fmla="*/ 899 w 961"/>
                    <a:gd name="T7" fmla="*/ 61 h 341"/>
                    <a:gd name="T8" fmla="*/ 899 w 961"/>
                    <a:gd name="T9" fmla="*/ 31 h 341"/>
                    <a:gd name="T10" fmla="*/ 836 w 961"/>
                    <a:gd name="T11" fmla="*/ 31 h 341"/>
                    <a:gd name="T12" fmla="*/ 775 w 961"/>
                    <a:gd name="T13" fmla="*/ 61 h 341"/>
                    <a:gd name="T14" fmla="*/ 713 w 961"/>
                    <a:gd name="T15" fmla="*/ 61 h 341"/>
                    <a:gd name="T16" fmla="*/ 651 w 961"/>
                    <a:gd name="T17" fmla="*/ 61 h 341"/>
                    <a:gd name="T18" fmla="*/ 558 w 961"/>
                    <a:gd name="T19" fmla="*/ 31 h 341"/>
                    <a:gd name="T20" fmla="*/ 527 w 961"/>
                    <a:gd name="T21" fmla="*/ 31 h 341"/>
                    <a:gd name="T22" fmla="*/ 465 w 961"/>
                    <a:gd name="T23" fmla="*/ 0 h 341"/>
                    <a:gd name="T24" fmla="*/ 403 w 961"/>
                    <a:gd name="T25" fmla="*/ 0 h 341"/>
                    <a:gd name="T26" fmla="*/ 279 w 961"/>
                    <a:gd name="T27" fmla="*/ 31 h 341"/>
                    <a:gd name="T28" fmla="*/ 217 w 961"/>
                    <a:gd name="T29" fmla="*/ 61 h 341"/>
                    <a:gd name="T30" fmla="*/ 62 w 961"/>
                    <a:gd name="T31" fmla="*/ 0 h 341"/>
                    <a:gd name="T32" fmla="*/ 0 w 961"/>
                    <a:gd name="T33" fmla="*/ 0 h 341"/>
                    <a:gd name="T34" fmla="*/ 0 w 961"/>
                    <a:gd name="T35" fmla="*/ 31 h 341"/>
                    <a:gd name="T36" fmla="*/ 0 w 961"/>
                    <a:gd name="T37" fmla="*/ 92 h 341"/>
                    <a:gd name="T38" fmla="*/ 31 w 961"/>
                    <a:gd name="T39" fmla="*/ 155 h 341"/>
                    <a:gd name="T40" fmla="*/ 31 w 961"/>
                    <a:gd name="T41" fmla="*/ 216 h 341"/>
                    <a:gd name="T42" fmla="*/ 62 w 961"/>
                    <a:gd name="T43" fmla="*/ 309 h 341"/>
                    <a:gd name="T44" fmla="*/ 62 w 961"/>
                    <a:gd name="T45" fmla="*/ 309 h 341"/>
                    <a:gd name="T46" fmla="*/ 155 w 961"/>
                    <a:gd name="T47" fmla="*/ 309 h 341"/>
                    <a:gd name="T48" fmla="*/ 186 w 961"/>
                    <a:gd name="T49" fmla="*/ 309 h 341"/>
                    <a:gd name="T50" fmla="*/ 310 w 961"/>
                    <a:gd name="T51" fmla="*/ 309 h 341"/>
                    <a:gd name="T52" fmla="*/ 372 w 961"/>
                    <a:gd name="T53" fmla="*/ 309 h 341"/>
                    <a:gd name="T54" fmla="*/ 434 w 961"/>
                    <a:gd name="T55" fmla="*/ 279 h 341"/>
                    <a:gd name="T56" fmla="*/ 496 w 961"/>
                    <a:gd name="T57" fmla="*/ 279 h 341"/>
                    <a:gd name="T58" fmla="*/ 496 w 961"/>
                    <a:gd name="T59" fmla="*/ 279 h 341"/>
                    <a:gd name="T60" fmla="*/ 558 w 961"/>
                    <a:gd name="T61" fmla="*/ 279 h 341"/>
                    <a:gd name="T62" fmla="*/ 589 w 961"/>
                    <a:gd name="T63" fmla="*/ 279 h 341"/>
                    <a:gd name="T64" fmla="*/ 589 w 961"/>
                    <a:gd name="T65" fmla="*/ 279 h 341"/>
                    <a:gd name="T66" fmla="*/ 620 w 961"/>
                    <a:gd name="T67" fmla="*/ 279 h 341"/>
                    <a:gd name="T68" fmla="*/ 651 w 961"/>
                    <a:gd name="T69" fmla="*/ 279 h 341"/>
                    <a:gd name="T70" fmla="*/ 713 w 961"/>
                    <a:gd name="T71" fmla="*/ 279 h 341"/>
                    <a:gd name="T72" fmla="*/ 743 w 961"/>
                    <a:gd name="T73" fmla="*/ 279 h 341"/>
                    <a:gd name="T74" fmla="*/ 836 w 961"/>
                    <a:gd name="T75" fmla="*/ 248 h 341"/>
                    <a:gd name="T76" fmla="*/ 868 w 961"/>
                    <a:gd name="T77" fmla="*/ 248 h 341"/>
                    <a:gd name="T78" fmla="*/ 868 w 961"/>
                    <a:gd name="T79" fmla="*/ 248 h 341"/>
                    <a:gd name="T80" fmla="*/ 899 w 961"/>
                    <a:gd name="T81" fmla="*/ 248 h 341"/>
                    <a:gd name="T82" fmla="*/ 930 w 961"/>
                    <a:gd name="T83" fmla="*/ 248 h 341"/>
                    <a:gd name="T84" fmla="*/ 960 w 961"/>
                    <a:gd name="T85" fmla="*/ 216 h 341"/>
                    <a:gd name="T86" fmla="*/ 960 w 961"/>
                    <a:gd name="T87" fmla="*/ 185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961" h="341">
                      <a:moveTo>
                        <a:pt x="960" y="155"/>
                      </a:moveTo>
                      <a:lnTo>
                        <a:pt x="960" y="155"/>
                      </a:lnTo>
                      <a:cubicBezTo>
                        <a:pt x="930" y="155"/>
                        <a:pt x="930" y="155"/>
                        <a:pt x="930" y="155"/>
                      </a:cubicBezTo>
                      <a:lnTo>
                        <a:pt x="930" y="155"/>
                      </a:lnTo>
                      <a:cubicBezTo>
                        <a:pt x="930" y="124"/>
                        <a:pt x="930" y="124"/>
                        <a:pt x="960" y="124"/>
                      </a:cubicBezTo>
                      <a:lnTo>
                        <a:pt x="960" y="124"/>
                      </a:lnTo>
                      <a:lnTo>
                        <a:pt x="960" y="124"/>
                      </a:lnTo>
                      <a:cubicBezTo>
                        <a:pt x="930" y="124"/>
                        <a:pt x="930" y="124"/>
                        <a:pt x="930" y="92"/>
                      </a:cubicBezTo>
                      <a:lnTo>
                        <a:pt x="930" y="92"/>
                      </a:lnTo>
                      <a:lnTo>
                        <a:pt x="930" y="92"/>
                      </a:lnTo>
                      <a:cubicBezTo>
                        <a:pt x="930" y="92"/>
                        <a:pt x="899" y="92"/>
                        <a:pt x="899" y="61"/>
                      </a:cubicBezTo>
                      <a:lnTo>
                        <a:pt x="899" y="61"/>
                      </a:lnTo>
                      <a:lnTo>
                        <a:pt x="899" y="61"/>
                      </a:lnTo>
                      <a:lnTo>
                        <a:pt x="899" y="61"/>
                      </a:lnTo>
                      <a:cubicBezTo>
                        <a:pt x="899" y="31"/>
                        <a:pt x="899" y="31"/>
                        <a:pt x="899" y="31"/>
                      </a:cubicBezTo>
                      <a:lnTo>
                        <a:pt x="868" y="31"/>
                      </a:lnTo>
                      <a:cubicBezTo>
                        <a:pt x="868" y="31"/>
                        <a:pt x="868" y="31"/>
                        <a:pt x="836" y="31"/>
                      </a:cubicBezTo>
                      <a:lnTo>
                        <a:pt x="836" y="31"/>
                      </a:lnTo>
                      <a:lnTo>
                        <a:pt x="836" y="31"/>
                      </a:lnTo>
                      <a:cubicBezTo>
                        <a:pt x="806" y="31"/>
                        <a:pt x="806" y="61"/>
                        <a:pt x="806" y="61"/>
                      </a:cubicBezTo>
                      <a:cubicBezTo>
                        <a:pt x="775" y="61"/>
                        <a:pt x="775" y="61"/>
                        <a:pt x="775" y="61"/>
                      </a:cubicBezTo>
                      <a:lnTo>
                        <a:pt x="743" y="61"/>
                      </a:lnTo>
                      <a:lnTo>
                        <a:pt x="743" y="61"/>
                      </a:lnTo>
                      <a:cubicBezTo>
                        <a:pt x="713" y="61"/>
                        <a:pt x="713" y="61"/>
                        <a:pt x="713" y="61"/>
                      </a:cubicBezTo>
                      <a:cubicBezTo>
                        <a:pt x="682" y="61"/>
                        <a:pt x="682" y="61"/>
                        <a:pt x="682" y="61"/>
                      </a:cubicBezTo>
                      <a:lnTo>
                        <a:pt x="651" y="61"/>
                      </a:lnTo>
                      <a:lnTo>
                        <a:pt x="651" y="61"/>
                      </a:lnTo>
                      <a:lnTo>
                        <a:pt x="651" y="61"/>
                      </a:lnTo>
                      <a:cubicBezTo>
                        <a:pt x="620" y="61"/>
                        <a:pt x="589" y="61"/>
                        <a:pt x="558" y="31"/>
                      </a:cubicBezTo>
                      <a:lnTo>
                        <a:pt x="558" y="31"/>
                      </a:lnTo>
                      <a:lnTo>
                        <a:pt x="558" y="31"/>
                      </a:lnTo>
                      <a:lnTo>
                        <a:pt x="558" y="31"/>
                      </a:lnTo>
                      <a:lnTo>
                        <a:pt x="527" y="31"/>
                      </a:lnTo>
                      <a:cubicBezTo>
                        <a:pt x="527" y="31"/>
                        <a:pt x="527" y="31"/>
                        <a:pt x="496" y="0"/>
                      </a:cubicBezTo>
                      <a:lnTo>
                        <a:pt x="496" y="31"/>
                      </a:lnTo>
                      <a:cubicBezTo>
                        <a:pt x="465" y="31"/>
                        <a:pt x="465" y="31"/>
                        <a:pt x="465" y="0"/>
                      </a:cubicBezTo>
                      <a:lnTo>
                        <a:pt x="465" y="0"/>
                      </a:lnTo>
                      <a:cubicBezTo>
                        <a:pt x="434" y="0"/>
                        <a:pt x="434" y="0"/>
                        <a:pt x="403" y="0"/>
                      </a:cubicBezTo>
                      <a:lnTo>
                        <a:pt x="403" y="0"/>
                      </a:lnTo>
                      <a:lnTo>
                        <a:pt x="403" y="0"/>
                      </a:lnTo>
                      <a:cubicBezTo>
                        <a:pt x="372" y="0"/>
                        <a:pt x="372" y="0"/>
                        <a:pt x="341" y="0"/>
                      </a:cubicBezTo>
                      <a:cubicBezTo>
                        <a:pt x="341" y="0"/>
                        <a:pt x="310" y="31"/>
                        <a:pt x="279" y="31"/>
                      </a:cubicBezTo>
                      <a:cubicBezTo>
                        <a:pt x="279" y="31"/>
                        <a:pt x="279" y="31"/>
                        <a:pt x="248" y="31"/>
                      </a:cubicBezTo>
                      <a:cubicBezTo>
                        <a:pt x="248" y="61"/>
                        <a:pt x="248" y="61"/>
                        <a:pt x="217" y="61"/>
                      </a:cubicBezTo>
                      <a:lnTo>
                        <a:pt x="217" y="61"/>
                      </a:lnTo>
                      <a:cubicBezTo>
                        <a:pt x="217" y="61"/>
                        <a:pt x="186" y="61"/>
                        <a:pt x="155" y="61"/>
                      </a:cubicBezTo>
                      <a:cubicBezTo>
                        <a:pt x="155" y="31"/>
                        <a:pt x="124" y="31"/>
                        <a:pt x="93" y="31"/>
                      </a:cubicBezTo>
                      <a:cubicBezTo>
                        <a:pt x="93" y="31"/>
                        <a:pt x="62" y="31"/>
                        <a:pt x="62" y="0"/>
                      </a:cubicBez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cubicBezTo>
                        <a:pt x="31" y="31"/>
                        <a:pt x="0" y="31"/>
                        <a:pt x="0" y="31"/>
                      </a:cubicBezTo>
                      <a:lnTo>
                        <a:pt x="0" y="61"/>
                      </a:ln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55"/>
                      </a:lnTo>
                      <a:cubicBezTo>
                        <a:pt x="31" y="185"/>
                        <a:pt x="31" y="185"/>
                        <a:pt x="31" y="185"/>
                      </a:cubicBezTo>
                      <a:lnTo>
                        <a:pt x="31" y="185"/>
                      </a:lnTo>
                      <a:lnTo>
                        <a:pt x="31" y="216"/>
                      </a:lnTo>
                      <a:cubicBezTo>
                        <a:pt x="31" y="216"/>
                        <a:pt x="62" y="216"/>
                        <a:pt x="62" y="248"/>
                      </a:cubicBezTo>
                      <a:cubicBezTo>
                        <a:pt x="62" y="279"/>
                        <a:pt x="62" y="279"/>
                        <a:pt x="62" y="309"/>
                      </a:cubicBezTo>
                      <a:lnTo>
                        <a:pt x="62" y="309"/>
                      </a:lnTo>
                      <a:lnTo>
                        <a:pt x="62" y="309"/>
                      </a:lnTo>
                      <a:lnTo>
                        <a:pt x="62" y="309"/>
                      </a:lnTo>
                      <a:lnTo>
                        <a:pt x="62" y="309"/>
                      </a:lnTo>
                      <a:cubicBezTo>
                        <a:pt x="62" y="279"/>
                        <a:pt x="93" y="279"/>
                        <a:pt x="93" y="279"/>
                      </a:cubicBezTo>
                      <a:lnTo>
                        <a:pt x="93" y="279"/>
                      </a:lnTo>
                      <a:cubicBezTo>
                        <a:pt x="124" y="279"/>
                        <a:pt x="124" y="279"/>
                        <a:pt x="155" y="309"/>
                      </a:cubicBezTo>
                      <a:cubicBezTo>
                        <a:pt x="155" y="309"/>
                        <a:pt x="155" y="309"/>
                        <a:pt x="186" y="309"/>
                      </a:cubicBezTo>
                      <a:lnTo>
                        <a:pt x="186" y="309"/>
                      </a:lnTo>
                      <a:lnTo>
                        <a:pt x="186" y="309"/>
                      </a:lnTo>
                      <a:lnTo>
                        <a:pt x="186" y="309"/>
                      </a:lnTo>
                      <a:cubicBezTo>
                        <a:pt x="217" y="309"/>
                        <a:pt x="217" y="279"/>
                        <a:pt x="248" y="279"/>
                      </a:cubicBezTo>
                      <a:cubicBezTo>
                        <a:pt x="279" y="279"/>
                        <a:pt x="310" y="309"/>
                        <a:pt x="310" y="309"/>
                      </a:cubicBezTo>
                      <a:cubicBezTo>
                        <a:pt x="310" y="309"/>
                        <a:pt x="341" y="309"/>
                        <a:pt x="341" y="340"/>
                      </a:cubicBezTo>
                      <a:lnTo>
                        <a:pt x="341" y="340"/>
                      </a:lnTo>
                      <a:cubicBezTo>
                        <a:pt x="341" y="340"/>
                        <a:pt x="372" y="340"/>
                        <a:pt x="372" y="309"/>
                      </a:cubicBezTo>
                      <a:lnTo>
                        <a:pt x="403" y="309"/>
                      </a:lnTo>
                      <a:lnTo>
                        <a:pt x="403" y="309"/>
                      </a:lnTo>
                      <a:cubicBezTo>
                        <a:pt x="434" y="279"/>
                        <a:pt x="434" y="279"/>
                        <a:pt x="434" y="279"/>
                      </a:cubicBezTo>
                      <a:cubicBezTo>
                        <a:pt x="434" y="279"/>
                        <a:pt x="434" y="279"/>
                        <a:pt x="465" y="279"/>
                      </a:cubicBezTo>
                      <a:lnTo>
                        <a:pt x="465" y="279"/>
                      </a:lnTo>
                      <a:cubicBezTo>
                        <a:pt x="496" y="279"/>
                        <a:pt x="496" y="279"/>
                        <a:pt x="496" y="279"/>
                      </a:cubicBezTo>
                      <a:lnTo>
                        <a:pt x="496" y="279"/>
                      </a:lnTo>
                      <a:lnTo>
                        <a:pt x="496" y="279"/>
                      </a:lnTo>
                      <a:lnTo>
                        <a:pt x="496" y="279"/>
                      </a:lnTo>
                      <a:lnTo>
                        <a:pt x="496" y="279"/>
                      </a:lnTo>
                      <a:lnTo>
                        <a:pt x="527" y="279"/>
                      </a:lnTo>
                      <a:lnTo>
                        <a:pt x="558" y="279"/>
                      </a:lnTo>
                      <a:lnTo>
                        <a:pt x="558" y="279"/>
                      </a:lnTo>
                      <a:lnTo>
                        <a:pt x="558" y="279"/>
                      </a:lnTo>
                      <a:cubicBezTo>
                        <a:pt x="558" y="279"/>
                        <a:pt x="558" y="279"/>
                        <a:pt x="589" y="279"/>
                      </a:cubicBezTo>
                      <a:lnTo>
                        <a:pt x="589" y="279"/>
                      </a:lnTo>
                      <a:lnTo>
                        <a:pt x="589" y="279"/>
                      </a:lnTo>
                      <a:lnTo>
                        <a:pt x="589" y="279"/>
                      </a:lnTo>
                      <a:lnTo>
                        <a:pt x="620" y="279"/>
                      </a:lnTo>
                      <a:lnTo>
                        <a:pt x="620" y="279"/>
                      </a:lnTo>
                      <a:lnTo>
                        <a:pt x="620" y="279"/>
                      </a:lnTo>
                      <a:lnTo>
                        <a:pt x="620" y="279"/>
                      </a:lnTo>
                      <a:cubicBezTo>
                        <a:pt x="620" y="279"/>
                        <a:pt x="620" y="279"/>
                        <a:pt x="651" y="279"/>
                      </a:cubicBezTo>
                      <a:lnTo>
                        <a:pt x="651" y="279"/>
                      </a:lnTo>
                      <a:cubicBezTo>
                        <a:pt x="682" y="279"/>
                        <a:pt x="682" y="279"/>
                        <a:pt x="682" y="279"/>
                      </a:cubicBezTo>
                      <a:lnTo>
                        <a:pt x="682" y="279"/>
                      </a:lnTo>
                      <a:cubicBezTo>
                        <a:pt x="682" y="279"/>
                        <a:pt x="682" y="279"/>
                        <a:pt x="713" y="279"/>
                      </a:cubicBezTo>
                      <a:lnTo>
                        <a:pt x="713" y="279"/>
                      </a:lnTo>
                      <a:cubicBezTo>
                        <a:pt x="713" y="279"/>
                        <a:pt x="713" y="279"/>
                        <a:pt x="743" y="279"/>
                      </a:cubicBezTo>
                      <a:lnTo>
                        <a:pt x="743" y="279"/>
                      </a:lnTo>
                      <a:cubicBezTo>
                        <a:pt x="775" y="248"/>
                        <a:pt x="775" y="248"/>
                        <a:pt x="775" y="248"/>
                      </a:cubicBezTo>
                      <a:cubicBezTo>
                        <a:pt x="806" y="248"/>
                        <a:pt x="806" y="248"/>
                        <a:pt x="806" y="248"/>
                      </a:cubicBezTo>
                      <a:lnTo>
                        <a:pt x="836" y="248"/>
                      </a:lnTo>
                      <a:lnTo>
                        <a:pt x="836" y="248"/>
                      </a:lnTo>
                      <a:lnTo>
                        <a:pt x="836" y="248"/>
                      </a:lnTo>
                      <a:lnTo>
                        <a:pt x="868" y="248"/>
                      </a:lnTo>
                      <a:lnTo>
                        <a:pt x="868" y="248"/>
                      </a:lnTo>
                      <a:lnTo>
                        <a:pt x="868" y="248"/>
                      </a:lnTo>
                      <a:lnTo>
                        <a:pt x="868" y="248"/>
                      </a:lnTo>
                      <a:lnTo>
                        <a:pt x="868" y="248"/>
                      </a:lnTo>
                      <a:cubicBezTo>
                        <a:pt x="868" y="248"/>
                        <a:pt x="868" y="248"/>
                        <a:pt x="899" y="248"/>
                      </a:cubicBezTo>
                      <a:lnTo>
                        <a:pt x="899" y="248"/>
                      </a:lnTo>
                      <a:lnTo>
                        <a:pt x="899" y="248"/>
                      </a:lnTo>
                      <a:lnTo>
                        <a:pt x="930" y="248"/>
                      </a:lnTo>
                      <a:lnTo>
                        <a:pt x="930" y="248"/>
                      </a:lnTo>
                      <a:lnTo>
                        <a:pt x="960" y="248"/>
                      </a:lnTo>
                      <a:cubicBezTo>
                        <a:pt x="960" y="248"/>
                        <a:pt x="960" y="248"/>
                        <a:pt x="960" y="216"/>
                      </a:cubicBezTo>
                      <a:lnTo>
                        <a:pt x="960" y="216"/>
                      </a:lnTo>
                      <a:lnTo>
                        <a:pt x="960" y="216"/>
                      </a:lnTo>
                      <a:lnTo>
                        <a:pt x="960" y="216"/>
                      </a:lnTo>
                      <a:cubicBezTo>
                        <a:pt x="960" y="185"/>
                        <a:pt x="960" y="185"/>
                        <a:pt x="960" y="185"/>
                      </a:cubicBezTo>
                      <a:lnTo>
                        <a:pt x="960" y="15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91" name="Freeform 66"/>
                <p:cNvSpPr>
                  <a:spLocks noChangeArrowheads="1"/>
                </p:cNvSpPr>
                <p:nvPr/>
              </p:nvSpPr>
              <p:spPr bwMode="auto">
                <a:xfrm>
                  <a:off x="5275263" y="1958975"/>
                  <a:ext cx="134937" cy="77788"/>
                </a:xfrm>
                <a:custGeom>
                  <a:avLst/>
                  <a:gdLst>
                    <a:gd name="T0" fmla="*/ 124 w 373"/>
                    <a:gd name="T1" fmla="*/ 61 h 217"/>
                    <a:gd name="T2" fmla="*/ 124 w 373"/>
                    <a:gd name="T3" fmla="*/ 61 h 217"/>
                    <a:gd name="T4" fmla="*/ 93 w 373"/>
                    <a:gd name="T5" fmla="*/ 31 h 217"/>
                    <a:gd name="T6" fmla="*/ 61 w 373"/>
                    <a:gd name="T7" fmla="*/ 0 h 217"/>
                    <a:gd name="T8" fmla="*/ 0 w 373"/>
                    <a:gd name="T9" fmla="*/ 0 h 217"/>
                    <a:gd name="T10" fmla="*/ 0 w 373"/>
                    <a:gd name="T11" fmla="*/ 31 h 217"/>
                    <a:gd name="T12" fmla="*/ 0 w 373"/>
                    <a:gd name="T13" fmla="*/ 31 h 217"/>
                    <a:gd name="T14" fmla="*/ 0 w 373"/>
                    <a:gd name="T15" fmla="*/ 61 h 217"/>
                    <a:gd name="T16" fmla="*/ 30 w 373"/>
                    <a:gd name="T17" fmla="*/ 92 h 217"/>
                    <a:gd name="T18" fmla="*/ 61 w 373"/>
                    <a:gd name="T19" fmla="*/ 92 h 217"/>
                    <a:gd name="T20" fmla="*/ 93 w 373"/>
                    <a:gd name="T21" fmla="*/ 92 h 217"/>
                    <a:gd name="T22" fmla="*/ 124 w 373"/>
                    <a:gd name="T23" fmla="*/ 124 h 217"/>
                    <a:gd name="T24" fmla="*/ 124 w 373"/>
                    <a:gd name="T25" fmla="*/ 155 h 217"/>
                    <a:gd name="T26" fmla="*/ 124 w 373"/>
                    <a:gd name="T27" fmla="*/ 124 h 217"/>
                    <a:gd name="T28" fmla="*/ 185 w 373"/>
                    <a:gd name="T29" fmla="*/ 124 h 217"/>
                    <a:gd name="T30" fmla="*/ 217 w 373"/>
                    <a:gd name="T31" fmla="*/ 185 h 217"/>
                    <a:gd name="T32" fmla="*/ 248 w 373"/>
                    <a:gd name="T33" fmla="*/ 185 h 217"/>
                    <a:gd name="T34" fmla="*/ 248 w 373"/>
                    <a:gd name="T35" fmla="*/ 185 h 217"/>
                    <a:gd name="T36" fmla="*/ 278 w 373"/>
                    <a:gd name="T37" fmla="*/ 185 h 217"/>
                    <a:gd name="T38" fmla="*/ 278 w 373"/>
                    <a:gd name="T39" fmla="*/ 185 h 217"/>
                    <a:gd name="T40" fmla="*/ 341 w 373"/>
                    <a:gd name="T41" fmla="*/ 185 h 217"/>
                    <a:gd name="T42" fmla="*/ 341 w 373"/>
                    <a:gd name="T43" fmla="*/ 216 h 217"/>
                    <a:gd name="T44" fmla="*/ 372 w 373"/>
                    <a:gd name="T45" fmla="*/ 185 h 217"/>
                    <a:gd name="T46" fmla="*/ 372 w 373"/>
                    <a:gd name="T47" fmla="*/ 155 h 217"/>
                    <a:gd name="T48" fmla="*/ 309 w 373"/>
                    <a:gd name="T49" fmla="*/ 155 h 217"/>
                    <a:gd name="T50" fmla="*/ 309 w 373"/>
                    <a:gd name="T51" fmla="*/ 155 h 217"/>
                    <a:gd name="T52" fmla="*/ 278 w 373"/>
                    <a:gd name="T53" fmla="*/ 155 h 217"/>
                    <a:gd name="T54" fmla="*/ 278 w 373"/>
                    <a:gd name="T55" fmla="*/ 155 h 217"/>
                    <a:gd name="T56" fmla="*/ 248 w 373"/>
                    <a:gd name="T57" fmla="*/ 124 h 217"/>
                    <a:gd name="T58" fmla="*/ 217 w 373"/>
                    <a:gd name="T59" fmla="*/ 124 h 217"/>
                    <a:gd name="T60" fmla="*/ 185 w 373"/>
                    <a:gd name="T61" fmla="*/ 92 h 217"/>
                    <a:gd name="T62" fmla="*/ 154 w 373"/>
                    <a:gd name="T63" fmla="*/ 92 h 217"/>
                    <a:gd name="T64" fmla="*/ 154 w 373"/>
                    <a:gd name="T65" fmla="*/ 9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73" h="217">
                      <a:moveTo>
                        <a:pt x="124" y="61"/>
                      </a:move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93" y="61"/>
                        <a:pt x="93" y="61"/>
                        <a:pt x="93" y="31"/>
                      </a:cubicBezTo>
                      <a:cubicBezTo>
                        <a:pt x="61" y="31"/>
                        <a:pt x="61" y="31"/>
                        <a:pt x="61" y="0"/>
                      </a:cubicBezTo>
                      <a:lnTo>
                        <a:pt x="61" y="0"/>
                      </a:ln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0" y="0"/>
                      </a:cubicBezTo>
                      <a:cubicBezTo>
                        <a:pt x="0" y="0"/>
                        <a:pt x="0" y="0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30" y="61"/>
                        <a:pt x="30" y="92"/>
                        <a:pt x="30" y="92"/>
                      </a:cubicBezTo>
                      <a:lnTo>
                        <a:pt x="30" y="92"/>
                      </a:lnTo>
                      <a:lnTo>
                        <a:pt x="61" y="92"/>
                      </a:lnTo>
                      <a:cubicBezTo>
                        <a:pt x="61" y="92"/>
                        <a:pt x="61" y="92"/>
                        <a:pt x="93" y="92"/>
                      </a:cubicBezTo>
                      <a:lnTo>
                        <a:pt x="93" y="92"/>
                      </a:ln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55"/>
                      </a:lnTo>
                      <a:cubicBezTo>
                        <a:pt x="124" y="155"/>
                        <a:pt x="124" y="155"/>
                        <a:pt x="124" y="124"/>
                      </a:cubicBezTo>
                      <a:lnTo>
                        <a:pt x="124" y="124"/>
                      </a:lnTo>
                      <a:cubicBezTo>
                        <a:pt x="154" y="124"/>
                        <a:pt x="154" y="124"/>
                        <a:pt x="154" y="124"/>
                      </a:cubicBezTo>
                      <a:lnTo>
                        <a:pt x="185" y="124"/>
                      </a:lnTo>
                      <a:cubicBezTo>
                        <a:pt x="185" y="124"/>
                        <a:pt x="217" y="124"/>
                        <a:pt x="217" y="155"/>
                      </a:cubicBezTo>
                      <a:cubicBezTo>
                        <a:pt x="217" y="155"/>
                        <a:pt x="217" y="155"/>
                        <a:pt x="217" y="185"/>
                      </a:cubicBezTo>
                      <a:cubicBezTo>
                        <a:pt x="217" y="185"/>
                        <a:pt x="217" y="185"/>
                        <a:pt x="248" y="185"/>
                      </a:cubicBezTo>
                      <a:lnTo>
                        <a:pt x="248" y="185"/>
                      </a:lnTo>
                      <a:lnTo>
                        <a:pt x="248" y="185"/>
                      </a:lnTo>
                      <a:lnTo>
                        <a:pt x="248" y="185"/>
                      </a:lnTo>
                      <a:cubicBezTo>
                        <a:pt x="278" y="185"/>
                        <a:pt x="278" y="185"/>
                        <a:pt x="278" y="185"/>
                      </a:cubicBezTo>
                      <a:lnTo>
                        <a:pt x="278" y="185"/>
                      </a:lnTo>
                      <a:lnTo>
                        <a:pt x="278" y="185"/>
                      </a:lnTo>
                      <a:lnTo>
                        <a:pt x="278" y="185"/>
                      </a:lnTo>
                      <a:cubicBezTo>
                        <a:pt x="309" y="185"/>
                        <a:pt x="309" y="185"/>
                        <a:pt x="309" y="185"/>
                      </a:cubicBezTo>
                      <a:lnTo>
                        <a:pt x="341" y="185"/>
                      </a:lnTo>
                      <a:cubicBezTo>
                        <a:pt x="341" y="216"/>
                        <a:pt x="341" y="216"/>
                        <a:pt x="341" y="216"/>
                      </a:cubicBezTo>
                      <a:lnTo>
                        <a:pt x="341" y="216"/>
                      </a:lnTo>
                      <a:lnTo>
                        <a:pt x="372" y="185"/>
                      </a:lnTo>
                      <a:lnTo>
                        <a:pt x="372" y="185"/>
                      </a:lnTo>
                      <a:lnTo>
                        <a:pt x="372" y="185"/>
                      </a:lnTo>
                      <a:lnTo>
                        <a:pt x="372" y="155"/>
                      </a:lnTo>
                      <a:cubicBezTo>
                        <a:pt x="341" y="155"/>
                        <a:pt x="341" y="155"/>
                        <a:pt x="341" y="155"/>
                      </a:cubicBezTo>
                      <a:lnTo>
                        <a:pt x="309" y="155"/>
                      </a:lnTo>
                      <a:lnTo>
                        <a:pt x="309" y="155"/>
                      </a:lnTo>
                      <a:lnTo>
                        <a:pt x="309" y="155"/>
                      </a:lnTo>
                      <a:lnTo>
                        <a:pt x="309" y="155"/>
                      </a:lnTo>
                      <a:cubicBezTo>
                        <a:pt x="309" y="155"/>
                        <a:pt x="309" y="155"/>
                        <a:pt x="278" y="155"/>
                      </a:cubicBezTo>
                      <a:lnTo>
                        <a:pt x="278" y="155"/>
                      </a:lnTo>
                      <a:lnTo>
                        <a:pt x="278" y="155"/>
                      </a:lnTo>
                      <a:lnTo>
                        <a:pt x="278" y="155"/>
                      </a:lnTo>
                      <a:cubicBezTo>
                        <a:pt x="248" y="155"/>
                        <a:pt x="248" y="155"/>
                        <a:pt x="248" y="124"/>
                      </a:cubicBezTo>
                      <a:lnTo>
                        <a:pt x="217" y="124"/>
                      </a:lnTo>
                      <a:lnTo>
                        <a:pt x="217" y="124"/>
                      </a:lnTo>
                      <a:lnTo>
                        <a:pt x="217" y="124"/>
                      </a:lnTo>
                      <a:lnTo>
                        <a:pt x="185" y="92"/>
                      </a:lnTo>
                      <a:cubicBezTo>
                        <a:pt x="154" y="92"/>
                        <a:pt x="154" y="92"/>
                        <a:pt x="154" y="61"/>
                      </a:cubicBezTo>
                      <a:cubicBezTo>
                        <a:pt x="154" y="92"/>
                        <a:pt x="154" y="92"/>
                        <a:pt x="154" y="92"/>
                      </a:cubicBezTo>
                      <a:lnTo>
                        <a:pt x="154" y="92"/>
                      </a:lnTo>
                      <a:lnTo>
                        <a:pt x="154" y="92"/>
                      </a:lnTo>
                      <a:cubicBezTo>
                        <a:pt x="124" y="92"/>
                        <a:pt x="124" y="92"/>
                        <a:pt x="124" y="6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92" name="Freeform 67"/>
                <p:cNvSpPr>
                  <a:spLocks noChangeArrowheads="1"/>
                </p:cNvSpPr>
                <p:nvPr/>
              </p:nvSpPr>
              <p:spPr bwMode="auto">
                <a:xfrm>
                  <a:off x="4729163" y="1679575"/>
                  <a:ext cx="234950" cy="146050"/>
                </a:xfrm>
                <a:custGeom>
                  <a:avLst/>
                  <a:gdLst>
                    <a:gd name="T0" fmla="*/ 62 w 652"/>
                    <a:gd name="T1" fmla="*/ 217 h 405"/>
                    <a:gd name="T2" fmla="*/ 62 w 652"/>
                    <a:gd name="T3" fmla="*/ 248 h 405"/>
                    <a:gd name="T4" fmla="*/ 92 w 652"/>
                    <a:gd name="T5" fmla="*/ 217 h 405"/>
                    <a:gd name="T6" fmla="*/ 124 w 652"/>
                    <a:gd name="T7" fmla="*/ 217 h 405"/>
                    <a:gd name="T8" fmla="*/ 155 w 652"/>
                    <a:gd name="T9" fmla="*/ 217 h 405"/>
                    <a:gd name="T10" fmla="*/ 155 w 652"/>
                    <a:gd name="T11" fmla="*/ 217 h 405"/>
                    <a:gd name="T12" fmla="*/ 155 w 652"/>
                    <a:gd name="T13" fmla="*/ 217 h 405"/>
                    <a:gd name="T14" fmla="*/ 216 w 652"/>
                    <a:gd name="T15" fmla="*/ 217 h 405"/>
                    <a:gd name="T16" fmla="*/ 279 w 652"/>
                    <a:gd name="T17" fmla="*/ 248 h 405"/>
                    <a:gd name="T18" fmla="*/ 310 w 652"/>
                    <a:gd name="T19" fmla="*/ 248 h 405"/>
                    <a:gd name="T20" fmla="*/ 340 w 652"/>
                    <a:gd name="T21" fmla="*/ 280 h 405"/>
                    <a:gd name="T22" fmla="*/ 372 w 652"/>
                    <a:gd name="T23" fmla="*/ 311 h 405"/>
                    <a:gd name="T24" fmla="*/ 372 w 652"/>
                    <a:gd name="T25" fmla="*/ 311 h 405"/>
                    <a:gd name="T26" fmla="*/ 403 w 652"/>
                    <a:gd name="T27" fmla="*/ 311 h 405"/>
                    <a:gd name="T28" fmla="*/ 403 w 652"/>
                    <a:gd name="T29" fmla="*/ 311 h 405"/>
                    <a:gd name="T30" fmla="*/ 403 w 652"/>
                    <a:gd name="T31" fmla="*/ 311 h 405"/>
                    <a:gd name="T32" fmla="*/ 434 w 652"/>
                    <a:gd name="T33" fmla="*/ 341 h 405"/>
                    <a:gd name="T34" fmla="*/ 434 w 652"/>
                    <a:gd name="T35" fmla="*/ 372 h 405"/>
                    <a:gd name="T36" fmla="*/ 464 w 652"/>
                    <a:gd name="T37" fmla="*/ 404 h 405"/>
                    <a:gd name="T38" fmla="*/ 496 w 652"/>
                    <a:gd name="T39" fmla="*/ 404 h 405"/>
                    <a:gd name="T40" fmla="*/ 496 w 652"/>
                    <a:gd name="T41" fmla="*/ 404 h 405"/>
                    <a:gd name="T42" fmla="*/ 527 w 652"/>
                    <a:gd name="T43" fmla="*/ 372 h 405"/>
                    <a:gd name="T44" fmla="*/ 527 w 652"/>
                    <a:gd name="T45" fmla="*/ 372 h 405"/>
                    <a:gd name="T46" fmla="*/ 527 w 652"/>
                    <a:gd name="T47" fmla="*/ 372 h 405"/>
                    <a:gd name="T48" fmla="*/ 558 w 652"/>
                    <a:gd name="T49" fmla="*/ 372 h 405"/>
                    <a:gd name="T50" fmla="*/ 558 w 652"/>
                    <a:gd name="T51" fmla="*/ 372 h 405"/>
                    <a:gd name="T52" fmla="*/ 588 w 652"/>
                    <a:gd name="T53" fmla="*/ 372 h 405"/>
                    <a:gd name="T54" fmla="*/ 588 w 652"/>
                    <a:gd name="T55" fmla="*/ 311 h 405"/>
                    <a:gd name="T56" fmla="*/ 651 w 652"/>
                    <a:gd name="T57" fmla="*/ 280 h 405"/>
                    <a:gd name="T58" fmla="*/ 651 w 652"/>
                    <a:gd name="T59" fmla="*/ 280 h 405"/>
                    <a:gd name="T60" fmla="*/ 651 w 652"/>
                    <a:gd name="T61" fmla="*/ 280 h 405"/>
                    <a:gd name="T62" fmla="*/ 651 w 652"/>
                    <a:gd name="T63" fmla="*/ 280 h 405"/>
                    <a:gd name="T64" fmla="*/ 588 w 652"/>
                    <a:gd name="T65" fmla="*/ 248 h 405"/>
                    <a:gd name="T66" fmla="*/ 558 w 652"/>
                    <a:gd name="T67" fmla="*/ 217 h 405"/>
                    <a:gd name="T68" fmla="*/ 527 w 652"/>
                    <a:gd name="T69" fmla="*/ 187 h 405"/>
                    <a:gd name="T70" fmla="*/ 496 w 652"/>
                    <a:gd name="T71" fmla="*/ 187 h 405"/>
                    <a:gd name="T72" fmla="*/ 496 w 652"/>
                    <a:gd name="T73" fmla="*/ 156 h 405"/>
                    <a:gd name="T74" fmla="*/ 464 w 652"/>
                    <a:gd name="T75" fmla="*/ 124 h 405"/>
                    <a:gd name="T76" fmla="*/ 434 w 652"/>
                    <a:gd name="T77" fmla="*/ 93 h 405"/>
                    <a:gd name="T78" fmla="*/ 434 w 652"/>
                    <a:gd name="T79" fmla="*/ 93 h 405"/>
                    <a:gd name="T80" fmla="*/ 372 w 652"/>
                    <a:gd name="T81" fmla="*/ 93 h 405"/>
                    <a:gd name="T82" fmla="*/ 372 w 652"/>
                    <a:gd name="T83" fmla="*/ 93 h 405"/>
                    <a:gd name="T84" fmla="*/ 340 w 652"/>
                    <a:gd name="T85" fmla="*/ 63 h 405"/>
                    <a:gd name="T86" fmla="*/ 340 w 652"/>
                    <a:gd name="T87" fmla="*/ 32 h 405"/>
                    <a:gd name="T88" fmla="*/ 340 w 652"/>
                    <a:gd name="T89" fmla="*/ 0 h 405"/>
                    <a:gd name="T90" fmla="*/ 340 w 652"/>
                    <a:gd name="T91" fmla="*/ 0 h 405"/>
                    <a:gd name="T92" fmla="*/ 310 w 652"/>
                    <a:gd name="T93" fmla="*/ 0 h 405"/>
                    <a:gd name="T94" fmla="*/ 279 w 652"/>
                    <a:gd name="T95" fmla="*/ 0 h 405"/>
                    <a:gd name="T96" fmla="*/ 248 w 652"/>
                    <a:gd name="T97" fmla="*/ 0 h 405"/>
                    <a:gd name="T98" fmla="*/ 248 w 652"/>
                    <a:gd name="T99" fmla="*/ 32 h 405"/>
                    <a:gd name="T100" fmla="*/ 216 w 652"/>
                    <a:gd name="T101" fmla="*/ 32 h 405"/>
                    <a:gd name="T102" fmla="*/ 216 w 652"/>
                    <a:gd name="T103" fmla="*/ 93 h 405"/>
                    <a:gd name="T104" fmla="*/ 186 w 652"/>
                    <a:gd name="T105" fmla="*/ 93 h 405"/>
                    <a:gd name="T106" fmla="*/ 155 w 652"/>
                    <a:gd name="T107" fmla="*/ 93 h 405"/>
                    <a:gd name="T108" fmla="*/ 124 w 652"/>
                    <a:gd name="T109" fmla="*/ 93 h 405"/>
                    <a:gd name="T110" fmla="*/ 124 w 652"/>
                    <a:gd name="T111" fmla="*/ 93 h 405"/>
                    <a:gd name="T112" fmla="*/ 62 w 652"/>
                    <a:gd name="T113" fmla="*/ 93 h 405"/>
                    <a:gd name="T114" fmla="*/ 31 w 652"/>
                    <a:gd name="T115" fmla="*/ 124 h 405"/>
                    <a:gd name="T116" fmla="*/ 0 w 652"/>
                    <a:gd name="T117" fmla="*/ 124 h 405"/>
                    <a:gd name="T118" fmla="*/ 0 w 652"/>
                    <a:gd name="T119" fmla="*/ 124 h 405"/>
                    <a:gd name="T120" fmla="*/ 31 w 652"/>
                    <a:gd name="T121" fmla="*/ 156 h 405"/>
                    <a:gd name="T122" fmla="*/ 62 w 652"/>
                    <a:gd name="T123" fmla="*/ 217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52" h="405">
                      <a:moveTo>
                        <a:pt x="62" y="217"/>
                      </a:moveTo>
                      <a:lnTo>
                        <a:pt x="62" y="217"/>
                      </a:lnTo>
                      <a:cubicBezTo>
                        <a:pt x="62" y="217"/>
                        <a:pt x="62" y="248"/>
                        <a:pt x="62" y="280"/>
                      </a:cubicBezTo>
                      <a:lnTo>
                        <a:pt x="62" y="248"/>
                      </a:lnTo>
                      <a:lnTo>
                        <a:pt x="92" y="217"/>
                      </a:lnTo>
                      <a:lnTo>
                        <a:pt x="92" y="217"/>
                      </a:lnTo>
                      <a:lnTo>
                        <a:pt x="92" y="217"/>
                      </a:lnTo>
                      <a:lnTo>
                        <a:pt x="124" y="217"/>
                      </a:lnTo>
                      <a:lnTo>
                        <a:pt x="124" y="248"/>
                      </a:lnTo>
                      <a:cubicBezTo>
                        <a:pt x="124" y="248"/>
                        <a:pt x="124" y="217"/>
                        <a:pt x="155" y="217"/>
                      </a:cubicBezTo>
                      <a:lnTo>
                        <a:pt x="155" y="217"/>
                      </a:lnTo>
                      <a:lnTo>
                        <a:pt x="155" y="217"/>
                      </a:lnTo>
                      <a:lnTo>
                        <a:pt x="155" y="217"/>
                      </a:lnTo>
                      <a:lnTo>
                        <a:pt x="155" y="217"/>
                      </a:lnTo>
                      <a:cubicBezTo>
                        <a:pt x="186" y="217"/>
                        <a:pt x="186" y="217"/>
                        <a:pt x="186" y="217"/>
                      </a:cubicBezTo>
                      <a:cubicBezTo>
                        <a:pt x="186" y="217"/>
                        <a:pt x="186" y="217"/>
                        <a:pt x="216" y="217"/>
                      </a:cubicBezTo>
                      <a:lnTo>
                        <a:pt x="248" y="248"/>
                      </a:lnTo>
                      <a:cubicBezTo>
                        <a:pt x="279" y="248"/>
                        <a:pt x="279" y="248"/>
                        <a:pt x="279" y="248"/>
                      </a:cubicBezTo>
                      <a:lnTo>
                        <a:pt x="279" y="248"/>
                      </a:lnTo>
                      <a:cubicBezTo>
                        <a:pt x="279" y="248"/>
                        <a:pt x="279" y="248"/>
                        <a:pt x="310" y="248"/>
                      </a:cubicBezTo>
                      <a:cubicBezTo>
                        <a:pt x="310" y="248"/>
                        <a:pt x="310" y="248"/>
                        <a:pt x="310" y="280"/>
                      </a:cubicBezTo>
                      <a:cubicBezTo>
                        <a:pt x="340" y="280"/>
                        <a:pt x="340" y="280"/>
                        <a:pt x="340" y="280"/>
                      </a:cubicBezTo>
                      <a:lnTo>
                        <a:pt x="340" y="280"/>
                      </a:lnTo>
                      <a:cubicBezTo>
                        <a:pt x="340" y="280"/>
                        <a:pt x="340" y="311"/>
                        <a:pt x="372" y="311"/>
                      </a:cubicBezTo>
                      <a:lnTo>
                        <a:pt x="372" y="311"/>
                      </a:lnTo>
                      <a:lnTo>
                        <a:pt x="372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cubicBezTo>
                        <a:pt x="434" y="311"/>
                        <a:pt x="434" y="311"/>
                        <a:pt x="434" y="341"/>
                      </a:cubicBezTo>
                      <a:lnTo>
                        <a:pt x="434" y="341"/>
                      </a:lnTo>
                      <a:cubicBezTo>
                        <a:pt x="434" y="341"/>
                        <a:pt x="434" y="341"/>
                        <a:pt x="434" y="372"/>
                      </a:cubicBezTo>
                      <a:cubicBezTo>
                        <a:pt x="464" y="372"/>
                        <a:pt x="464" y="372"/>
                        <a:pt x="464" y="372"/>
                      </a:cubicBezTo>
                      <a:cubicBezTo>
                        <a:pt x="464" y="404"/>
                        <a:pt x="464" y="404"/>
                        <a:pt x="464" y="404"/>
                      </a:cubicBezTo>
                      <a:cubicBezTo>
                        <a:pt x="464" y="404"/>
                        <a:pt x="464" y="404"/>
                        <a:pt x="496" y="404"/>
                      </a:cubicBezTo>
                      <a:lnTo>
                        <a:pt x="496" y="404"/>
                      </a:lnTo>
                      <a:lnTo>
                        <a:pt x="496" y="404"/>
                      </a:lnTo>
                      <a:lnTo>
                        <a:pt x="496" y="404"/>
                      </a:lnTo>
                      <a:cubicBezTo>
                        <a:pt x="496" y="404"/>
                        <a:pt x="496" y="404"/>
                        <a:pt x="527" y="372"/>
                      </a:cubicBez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58" y="372"/>
                      </a:lnTo>
                      <a:lnTo>
                        <a:pt x="558" y="372"/>
                      </a:lnTo>
                      <a:lnTo>
                        <a:pt x="558" y="372"/>
                      </a:lnTo>
                      <a:lnTo>
                        <a:pt x="558" y="372"/>
                      </a:lnTo>
                      <a:lnTo>
                        <a:pt x="588" y="372"/>
                      </a:lnTo>
                      <a:lnTo>
                        <a:pt x="588" y="341"/>
                      </a:lnTo>
                      <a:cubicBezTo>
                        <a:pt x="588" y="341"/>
                        <a:pt x="588" y="341"/>
                        <a:pt x="588" y="311"/>
                      </a:cubicBezTo>
                      <a:cubicBezTo>
                        <a:pt x="620" y="311"/>
                        <a:pt x="620" y="280"/>
                        <a:pt x="651" y="280"/>
                      </a:cubicBez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cubicBezTo>
                        <a:pt x="651" y="280"/>
                        <a:pt x="651" y="248"/>
                        <a:pt x="620" y="248"/>
                      </a:cubicBezTo>
                      <a:cubicBezTo>
                        <a:pt x="620" y="248"/>
                        <a:pt x="620" y="248"/>
                        <a:pt x="588" y="248"/>
                      </a:cubicBezTo>
                      <a:lnTo>
                        <a:pt x="588" y="248"/>
                      </a:lnTo>
                      <a:cubicBezTo>
                        <a:pt x="588" y="217"/>
                        <a:pt x="558" y="217"/>
                        <a:pt x="558" y="217"/>
                      </a:cubicBezTo>
                      <a:cubicBezTo>
                        <a:pt x="558" y="187"/>
                        <a:pt x="558" y="187"/>
                        <a:pt x="527" y="187"/>
                      </a:cubicBezTo>
                      <a:lnTo>
                        <a:pt x="527" y="187"/>
                      </a:lnTo>
                      <a:lnTo>
                        <a:pt x="527" y="187"/>
                      </a:lnTo>
                      <a:cubicBezTo>
                        <a:pt x="527" y="187"/>
                        <a:pt x="527" y="187"/>
                        <a:pt x="496" y="187"/>
                      </a:cubicBezTo>
                      <a:cubicBezTo>
                        <a:pt x="496" y="187"/>
                        <a:pt x="496" y="187"/>
                        <a:pt x="496" y="156"/>
                      </a:cubicBezTo>
                      <a:lnTo>
                        <a:pt x="496" y="156"/>
                      </a:lnTo>
                      <a:cubicBezTo>
                        <a:pt x="464" y="156"/>
                        <a:pt x="464" y="156"/>
                        <a:pt x="464" y="124"/>
                      </a:cubicBezTo>
                      <a:lnTo>
                        <a:pt x="464" y="124"/>
                      </a:lnTo>
                      <a:lnTo>
                        <a:pt x="464" y="124"/>
                      </a:lnTo>
                      <a:cubicBezTo>
                        <a:pt x="434" y="93"/>
                        <a:pt x="434" y="93"/>
                        <a:pt x="434" y="93"/>
                      </a:cubicBezTo>
                      <a:lnTo>
                        <a:pt x="434" y="93"/>
                      </a:lnTo>
                      <a:lnTo>
                        <a:pt x="434" y="93"/>
                      </a:lnTo>
                      <a:lnTo>
                        <a:pt x="403" y="93"/>
                      </a:lnTo>
                      <a:cubicBezTo>
                        <a:pt x="403" y="93"/>
                        <a:pt x="403" y="93"/>
                        <a:pt x="372" y="93"/>
                      </a:cubicBezTo>
                      <a:lnTo>
                        <a:pt x="372" y="93"/>
                      </a:lnTo>
                      <a:lnTo>
                        <a:pt x="372" y="93"/>
                      </a:lnTo>
                      <a:lnTo>
                        <a:pt x="340" y="63"/>
                      </a:lnTo>
                      <a:lnTo>
                        <a:pt x="340" y="63"/>
                      </a:lnTo>
                      <a:lnTo>
                        <a:pt x="340" y="32"/>
                      </a:lnTo>
                      <a:lnTo>
                        <a:pt x="340" y="32"/>
                      </a:lnTo>
                      <a:cubicBezTo>
                        <a:pt x="340" y="32"/>
                        <a:pt x="340" y="32"/>
                        <a:pt x="340" y="0"/>
                      </a:cubicBezTo>
                      <a:lnTo>
                        <a:pt x="340" y="0"/>
                      </a:lnTo>
                      <a:lnTo>
                        <a:pt x="340" y="0"/>
                      </a:lnTo>
                      <a:lnTo>
                        <a:pt x="340" y="0"/>
                      </a:lnTo>
                      <a:lnTo>
                        <a:pt x="340" y="0"/>
                      </a:lnTo>
                      <a:cubicBezTo>
                        <a:pt x="340" y="0"/>
                        <a:pt x="340" y="0"/>
                        <a:pt x="310" y="0"/>
                      </a:cubicBezTo>
                      <a:cubicBezTo>
                        <a:pt x="310" y="0"/>
                        <a:pt x="310" y="0"/>
                        <a:pt x="279" y="0"/>
                      </a:cubicBezTo>
                      <a:lnTo>
                        <a:pt x="279" y="0"/>
                      </a:lnTo>
                      <a:lnTo>
                        <a:pt x="279" y="0"/>
                      </a:lnTo>
                      <a:cubicBezTo>
                        <a:pt x="279" y="0"/>
                        <a:pt x="279" y="0"/>
                        <a:pt x="248" y="0"/>
                      </a:cubicBezTo>
                      <a:lnTo>
                        <a:pt x="248" y="0"/>
                      </a:lnTo>
                      <a:cubicBezTo>
                        <a:pt x="248" y="32"/>
                        <a:pt x="248" y="32"/>
                        <a:pt x="248" y="32"/>
                      </a:cubicBezTo>
                      <a:lnTo>
                        <a:pt x="216" y="32"/>
                      </a:lnTo>
                      <a:lnTo>
                        <a:pt x="216" y="32"/>
                      </a:lnTo>
                      <a:cubicBezTo>
                        <a:pt x="216" y="32"/>
                        <a:pt x="216" y="63"/>
                        <a:pt x="216" y="93"/>
                      </a:cubicBezTo>
                      <a:lnTo>
                        <a:pt x="216" y="93"/>
                      </a:lnTo>
                      <a:cubicBezTo>
                        <a:pt x="186" y="93"/>
                        <a:pt x="186" y="93"/>
                        <a:pt x="186" y="93"/>
                      </a:cubicBezTo>
                      <a:lnTo>
                        <a:pt x="186" y="93"/>
                      </a:lnTo>
                      <a:lnTo>
                        <a:pt x="186" y="93"/>
                      </a:lnTo>
                      <a:cubicBezTo>
                        <a:pt x="186" y="93"/>
                        <a:pt x="186" y="93"/>
                        <a:pt x="155" y="93"/>
                      </a:cubicBezTo>
                      <a:cubicBezTo>
                        <a:pt x="155" y="93"/>
                        <a:pt x="155" y="93"/>
                        <a:pt x="124" y="93"/>
                      </a:cubicBez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cubicBezTo>
                        <a:pt x="124" y="93"/>
                        <a:pt x="92" y="93"/>
                        <a:pt x="92" y="63"/>
                      </a:cubicBezTo>
                      <a:cubicBezTo>
                        <a:pt x="92" y="93"/>
                        <a:pt x="62" y="93"/>
                        <a:pt x="62" y="93"/>
                      </a:cubicBezTo>
                      <a:lnTo>
                        <a:pt x="62" y="93"/>
                      </a:lnTo>
                      <a:cubicBezTo>
                        <a:pt x="62" y="93"/>
                        <a:pt x="62" y="124"/>
                        <a:pt x="31" y="124"/>
                      </a:cubicBezTo>
                      <a:cubicBezTo>
                        <a:pt x="31" y="124"/>
                        <a:pt x="31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31" y="124"/>
                        <a:pt x="31" y="156"/>
                        <a:pt x="31" y="156"/>
                      </a:cubicBezTo>
                      <a:lnTo>
                        <a:pt x="31" y="156"/>
                      </a:lnTo>
                      <a:cubicBezTo>
                        <a:pt x="31" y="187"/>
                        <a:pt x="31" y="187"/>
                        <a:pt x="62" y="21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93" name="Freeform 68"/>
                <p:cNvSpPr>
                  <a:spLocks noChangeArrowheads="1"/>
                </p:cNvSpPr>
                <p:nvPr/>
              </p:nvSpPr>
              <p:spPr bwMode="auto">
                <a:xfrm>
                  <a:off x="4873625" y="1768475"/>
                  <a:ext cx="212725" cy="190500"/>
                </a:xfrm>
                <a:custGeom>
                  <a:avLst/>
                  <a:gdLst>
                    <a:gd name="T0" fmla="*/ 589 w 590"/>
                    <a:gd name="T1" fmla="*/ 187 h 529"/>
                    <a:gd name="T2" fmla="*/ 589 w 590"/>
                    <a:gd name="T3" fmla="*/ 187 h 529"/>
                    <a:gd name="T4" fmla="*/ 557 w 590"/>
                    <a:gd name="T5" fmla="*/ 156 h 529"/>
                    <a:gd name="T6" fmla="*/ 557 w 590"/>
                    <a:gd name="T7" fmla="*/ 93 h 529"/>
                    <a:gd name="T8" fmla="*/ 557 w 590"/>
                    <a:gd name="T9" fmla="*/ 63 h 529"/>
                    <a:gd name="T10" fmla="*/ 557 w 590"/>
                    <a:gd name="T11" fmla="*/ 32 h 529"/>
                    <a:gd name="T12" fmla="*/ 557 w 590"/>
                    <a:gd name="T13" fmla="*/ 32 h 529"/>
                    <a:gd name="T14" fmla="*/ 527 w 590"/>
                    <a:gd name="T15" fmla="*/ 63 h 529"/>
                    <a:gd name="T16" fmla="*/ 496 w 590"/>
                    <a:gd name="T17" fmla="*/ 93 h 529"/>
                    <a:gd name="T18" fmla="*/ 433 w 590"/>
                    <a:gd name="T19" fmla="*/ 93 h 529"/>
                    <a:gd name="T20" fmla="*/ 403 w 590"/>
                    <a:gd name="T21" fmla="*/ 124 h 529"/>
                    <a:gd name="T22" fmla="*/ 372 w 590"/>
                    <a:gd name="T23" fmla="*/ 93 h 529"/>
                    <a:gd name="T24" fmla="*/ 309 w 590"/>
                    <a:gd name="T25" fmla="*/ 93 h 529"/>
                    <a:gd name="T26" fmla="*/ 279 w 590"/>
                    <a:gd name="T27" fmla="*/ 93 h 529"/>
                    <a:gd name="T28" fmla="*/ 248 w 590"/>
                    <a:gd name="T29" fmla="*/ 93 h 529"/>
                    <a:gd name="T30" fmla="*/ 248 w 590"/>
                    <a:gd name="T31" fmla="*/ 124 h 529"/>
                    <a:gd name="T32" fmla="*/ 248 w 590"/>
                    <a:gd name="T33" fmla="*/ 124 h 529"/>
                    <a:gd name="T34" fmla="*/ 217 w 590"/>
                    <a:gd name="T35" fmla="*/ 156 h 529"/>
                    <a:gd name="T36" fmla="*/ 155 w 590"/>
                    <a:gd name="T37" fmla="*/ 187 h 529"/>
                    <a:gd name="T38" fmla="*/ 124 w 590"/>
                    <a:gd name="T39" fmla="*/ 217 h 529"/>
                    <a:gd name="T40" fmla="*/ 93 w 590"/>
                    <a:gd name="T41" fmla="*/ 217 h 529"/>
                    <a:gd name="T42" fmla="*/ 61 w 590"/>
                    <a:gd name="T43" fmla="*/ 187 h 529"/>
                    <a:gd name="T44" fmla="*/ 31 w 590"/>
                    <a:gd name="T45" fmla="*/ 187 h 529"/>
                    <a:gd name="T46" fmla="*/ 31 w 590"/>
                    <a:gd name="T47" fmla="*/ 217 h 529"/>
                    <a:gd name="T48" fmla="*/ 31 w 590"/>
                    <a:gd name="T49" fmla="*/ 280 h 529"/>
                    <a:gd name="T50" fmla="*/ 31 w 590"/>
                    <a:gd name="T51" fmla="*/ 280 h 529"/>
                    <a:gd name="T52" fmla="*/ 31 w 590"/>
                    <a:gd name="T53" fmla="*/ 311 h 529"/>
                    <a:gd name="T54" fmla="*/ 31 w 590"/>
                    <a:gd name="T55" fmla="*/ 311 h 529"/>
                    <a:gd name="T56" fmla="*/ 31 w 590"/>
                    <a:gd name="T57" fmla="*/ 372 h 529"/>
                    <a:gd name="T58" fmla="*/ 31 w 590"/>
                    <a:gd name="T59" fmla="*/ 404 h 529"/>
                    <a:gd name="T60" fmla="*/ 61 w 590"/>
                    <a:gd name="T61" fmla="*/ 435 h 529"/>
                    <a:gd name="T62" fmla="*/ 31 w 590"/>
                    <a:gd name="T63" fmla="*/ 528 h 529"/>
                    <a:gd name="T64" fmla="*/ 93 w 590"/>
                    <a:gd name="T65" fmla="*/ 528 h 529"/>
                    <a:gd name="T66" fmla="*/ 93 w 590"/>
                    <a:gd name="T67" fmla="*/ 528 h 529"/>
                    <a:gd name="T68" fmla="*/ 185 w 590"/>
                    <a:gd name="T69" fmla="*/ 528 h 529"/>
                    <a:gd name="T70" fmla="*/ 217 w 590"/>
                    <a:gd name="T71" fmla="*/ 528 h 529"/>
                    <a:gd name="T72" fmla="*/ 248 w 590"/>
                    <a:gd name="T73" fmla="*/ 528 h 529"/>
                    <a:gd name="T74" fmla="*/ 279 w 590"/>
                    <a:gd name="T75" fmla="*/ 528 h 529"/>
                    <a:gd name="T76" fmla="*/ 341 w 590"/>
                    <a:gd name="T77" fmla="*/ 435 h 529"/>
                    <a:gd name="T78" fmla="*/ 372 w 590"/>
                    <a:gd name="T79" fmla="*/ 435 h 529"/>
                    <a:gd name="T80" fmla="*/ 372 w 590"/>
                    <a:gd name="T81" fmla="*/ 404 h 529"/>
                    <a:gd name="T82" fmla="*/ 433 w 590"/>
                    <a:gd name="T83" fmla="*/ 404 h 529"/>
                    <a:gd name="T84" fmla="*/ 433 w 590"/>
                    <a:gd name="T85" fmla="*/ 404 h 529"/>
                    <a:gd name="T86" fmla="*/ 464 w 590"/>
                    <a:gd name="T87" fmla="*/ 372 h 529"/>
                    <a:gd name="T88" fmla="*/ 496 w 590"/>
                    <a:gd name="T89" fmla="*/ 311 h 529"/>
                    <a:gd name="T90" fmla="*/ 496 w 590"/>
                    <a:gd name="T91" fmla="*/ 311 h 529"/>
                    <a:gd name="T92" fmla="*/ 527 w 590"/>
                    <a:gd name="T93" fmla="*/ 248 h 529"/>
                    <a:gd name="T94" fmla="*/ 527 w 590"/>
                    <a:gd name="T95" fmla="*/ 217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90" h="529">
                      <a:moveTo>
                        <a:pt x="589" y="187"/>
                      </a:moveTo>
                      <a:lnTo>
                        <a:pt x="589" y="187"/>
                      </a:lnTo>
                      <a:lnTo>
                        <a:pt x="589" y="187"/>
                      </a:lnTo>
                      <a:lnTo>
                        <a:pt x="589" y="187"/>
                      </a:lnTo>
                      <a:lnTo>
                        <a:pt x="589" y="187"/>
                      </a:lnTo>
                      <a:lnTo>
                        <a:pt x="589" y="187"/>
                      </a:lnTo>
                      <a:lnTo>
                        <a:pt x="557" y="187"/>
                      </a:lnTo>
                      <a:lnTo>
                        <a:pt x="557" y="156"/>
                      </a:lnTo>
                      <a:lnTo>
                        <a:pt x="557" y="156"/>
                      </a:lnTo>
                      <a:lnTo>
                        <a:pt x="557" y="156"/>
                      </a:lnTo>
                      <a:cubicBezTo>
                        <a:pt x="557" y="124"/>
                        <a:pt x="557" y="124"/>
                        <a:pt x="557" y="124"/>
                      </a:cubicBezTo>
                      <a:cubicBezTo>
                        <a:pt x="557" y="124"/>
                        <a:pt x="557" y="124"/>
                        <a:pt x="557" y="93"/>
                      </a:cubicBezTo>
                      <a:lnTo>
                        <a:pt x="557" y="93"/>
                      </a:lnTo>
                      <a:lnTo>
                        <a:pt x="557" y="93"/>
                      </a:lnTo>
                      <a:lnTo>
                        <a:pt x="557" y="63"/>
                      </a:lnTo>
                      <a:lnTo>
                        <a:pt x="557" y="63"/>
                      </a:lnTo>
                      <a:cubicBezTo>
                        <a:pt x="557" y="63"/>
                        <a:pt x="557" y="63"/>
                        <a:pt x="557" y="32"/>
                      </a:cubicBezTo>
                      <a:lnTo>
                        <a:pt x="557" y="32"/>
                      </a:lnTo>
                      <a:lnTo>
                        <a:pt x="557" y="32"/>
                      </a:lnTo>
                      <a:cubicBezTo>
                        <a:pt x="557" y="0"/>
                        <a:pt x="557" y="0"/>
                        <a:pt x="557" y="0"/>
                      </a:cubicBezTo>
                      <a:cubicBezTo>
                        <a:pt x="557" y="32"/>
                        <a:pt x="557" y="32"/>
                        <a:pt x="557" y="32"/>
                      </a:cubicBezTo>
                      <a:lnTo>
                        <a:pt x="557" y="32"/>
                      </a:lnTo>
                      <a:lnTo>
                        <a:pt x="527" y="63"/>
                      </a:lnTo>
                      <a:lnTo>
                        <a:pt x="527" y="63"/>
                      </a:lnTo>
                      <a:lnTo>
                        <a:pt x="496" y="63"/>
                      </a:lnTo>
                      <a:lnTo>
                        <a:pt x="496" y="63"/>
                      </a:lnTo>
                      <a:lnTo>
                        <a:pt x="496" y="93"/>
                      </a:lnTo>
                      <a:cubicBezTo>
                        <a:pt x="496" y="93"/>
                        <a:pt x="496" y="93"/>
                        <a:pt x="464" y="93"/>
                      </a:cubicBezTo>
                      <a:lnTo>
                        <a:pt x="464" y="93"/>
                      </a:lnTo>
                      <a:cubicBezTo>
                        <a:pt x="464" y="93"/>
                        <a:pt x="464" y="93"/>
                        <a:pt x="433" y="93"/>
                      </a:cubicBezTo>
                      <a:lnTo>
                        <a:pt x="433" y="93"/>
                      </a:lnTo>
                      <a:lnTo>
                        <a:pt x="433" y="93"/>
                      </a:lnTo>
                      <a:cubicBezTo>
                        <a:pt x="403" y="93"/>
                        <a:pt x="403" y="124"/>
                        <a:pt x="403" y="124"/>
                      </a:cubicBez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372" y="93"/>
                      </a:lnTo>
                      <a:lnTo>
                        <a:pt x="372" y="93"/>
                      </a:lnTo>
                      <a:lnTo>
                        <a:pt x="341" y="93"/>
                      </a:lnTo>
                      <a:cubicBezTo>
                        <a:pt x="309" y="93"/>
                        <a:pt x="309" y="93"/>
                        <a:pt x="309" y="93"/>
                      </a:cubicBezTo>
                      <a:lnTo>
                        <a:pt x="309" y="93"/>
                      </a:lnTo>
                      <a:cubicBezTo>
                        <a:pt x="309" y="93"/>
                        <a:pt x="279" y="93"/>
                        <a:pt x="279" y="63"/>
                      </a:cubicBezTo>
                      <a:cubicBezTo>
                        <a:pt x="279" y="93"/>
                        <a:pt x="279" y="93"/>
                        <a:pt x="279" y="93"/>
                      </a:cubicBezTo>
                      <a:lnTo>
                        <a:pt x="279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17" y="156"/>
                      </a:lnTo>
                      <a:lnTo>
                        <a:pt x="217" y="156"/>
                      </a:lnTo>
                      <a:lnTo>
                        <a:pt x="217" y="156"/>
                      </a:lnTo>
                      <a:lnTo>
                        <a:pt x="185" y="156"/>
                      </a:lnTo>
                      <a:lnTo>
                        <a:pt x="185" y="156"/>
                      </a:lnTo>
                      <a:cubicBezTo>
                        <a:pt x="185" y="187"/>
                        <a:pt x="155" y="187"/>
                        <a:pt x="155" y="187"/>
                      </a:cubicBezTo>
                      <a:lnTo>
                        <a:pt x="155" y="187"/>
                      </a:lnTo>
                      <a:lnTo>
                        <a:pt x="155" y="187"/>
                      </a:lnTo>
                      <a:cubicBezTo>
                        <a:pt x="155" y="217"/>
                        <a:pt x="124" y="217"/>
                        <a:pt x="124" y="217"/>
                      </a:cubicBezTo>
                      <a:lnTo>
                        <a:pt x="124" y="217"/>
                      </a:lnTo>
                      <a:lnTo>
                        <a:pt x="124" y="217"/>
                      </a:lnTo>
                      <a:cubicBezTo>
                        <a:pt x="93" y="217"/>
                        <a:pt x="93" y="217"/>
                        <a:pt x="93" y="217"/>
                      </a:cubicBezTo>
                      <a:lnTo>
                        <a:pt x="93" y="217"/>
                      </a:lnTo>
                      <a:lnTo>
                        <a:pt x="93" y="217"/>
                      </a:lnTo>
                      <a:cubicBezTo>
                        <a:pt x="61" y="217"/>
                        <a:pt x="61" y="217"/>
                        <a:pt x="61" y="187"/>
                      </a:cubicBezTo>
                      <a:cubicBezTo>
                        <a:pt x="61" y="187"/>
                        <a:pt x="61" y="187"/>
                        <a:pt x="31" y="187"/>
                      </a:cubicBezTo>
                      <a:lnTo>
                        <a:pt x="31" y="187"/>
                      </a:lnTo>
                      <a:lnTo>
                        <a:pt x="31" y="187"/>
                      </a:lnTo>
                      <a:lnTo>
                        <a:pt x="31" y="187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17"/>
                      </a:lnTo>
                      <a:lnTo>
                        <a:pt x="31" y="217"/>
                      </a:lnTo>
                      <a:lnTo>
                        <a:pt x="31" y="217"/>
                      </a:lnTo>
                      <a:cubicBezTo>
                        <a:pt x="31" y="248"/>
                        <a:pt x="31" y="248"/>
                        <a:pt x="31" y="280"/>
                      </a:cubicBezTo>
                      <a:lnTo>
                        <a:pt x="31" y="280"/>
                      </a:lnTo>
                      <a:lnTo>
                        <a:pt x="31" y="280"/>
                      </a:lnTo>
                      <a:lnTo>
                        <a:pt x="31" y="280"/>
                      </a:lnTo>
                      <a:lnTo>
                        <a:pt x="31" y="280"/>
                      </a:lnTo>
                      <a:lnTo>
                        <a:pt x="31" y="280"/>
                      </a:lnTo>
                      <a:cubicBezTo>
                        <a:pt x="31" y="311"/>
                        <a:pt x="31" y="311"/>
                        <a:pt x="31" y="311"/>
                      </a:cubicBezTo>
                      <a:lnTo>
                        <a:pt x="31" y="311"/>
                      </a:lnTo>
                      <a:lnTo>
                        <a:pt x="31" y="311"/>
                      </a:lnTo>
                      <a:lnTo>
                        <a:pt x="31" y="311"/>
                      </a:lnTo>
                      <a:lnTo>
                        <a:pt x="31" y="311"/>
                      </a:lnTo>
                      <a:cubicBezTo>
                        <a:pt x="0" y="341"/>
                        <a:pt x="0" y="341"/>
                        <a:pt x="0" y="341"/>
                      </a:cubicBezTo>
                      <a:cubicBezTo>
                        <a:pt x="31" y="341"/>
                        <a:pt x="31" y="372"/>
                        <a:pt x="31" y="372"/>
                      </a:cubicBezTo>
                      <a:lnTo>
                        <a:pt x="31" y="372"/>
                      </a:lnTo>
                      <a:lnTo>
                        <a:pt x="31" y="404"/>
                      </a:lnTo>
                      <a:lnTo>
                        <a:pt x="31" y="404"/>
                      </a:lnTo>
                      <a:lnTo>
                        <a:pt x="31" y="404"/>
                      </a:lnTo>
                      <a:cubicBezTo>
                        <a:pt x="61" y="404"/>
                        <a:pt x="61" y="404"/>
                        <a:pt x="61" y="435"/>
                      </a:cubicBezTo>
                      <a:lnTo>
                        <a:pt x="61" y="435"/>
                      </a:lnTo>
                      <a:lnTo>
                        <a:pt x="93" y="465"/>
                      </a:lnTo>
                      <a:cubicBezTo>
                        <a:pt x="93" y="496"/>
                        <a:pt x="93" y="496"/>
                        <a:pt x="61" y="496"/>
                      </a:cubicBezTo>
                      <a:cubicBezTo>
                        <a:pt x="61" y="496"/>
                        <a:pt x="61" y="528"/>
                        <a:pt x="31" y="528"/>
                      </a:cubicBezTo>
                      <a:cubicBezTo>
                        <a:pt x="61" y="528"/>
                        <a:pt x="61" y="528"/>
                        <a:pt x="61" y="528"/>
                      </a:cubicBezTo>
                      <a:lnTo>
                        <a:pt x="93" y="528"/>
                      </a:lnTo>
                      <a:lnTo>
                        <a:pt x="93" y="528"/>
                      </a:lnTo>
                      <a:lnTo>
                        <a:pt x="93" y="528"/>
                      </a:lnTo>
                      <a:lnTo>
                        <a:pt x="93" y="528"/>
                      </a:lnTo>
                      <a:lnTo>
                        <a:pt x="93" y="528"/>
                      </a:lnTo>
                      <a:cubicBezTo>
                        <a:pt x="124" y="528"/>
                        <a:pt x="155" y="528"/>
                        <a:pt x="155" y="528"/>
                      </a:cubicBezTo>
                      <a:lnTo>
                        <a:pt x="155" y="528"/>
                      </a:lnTo>
                      <a:cubicBezTo>
                        <a:pt x="185" y="528"/>
                        <a:pt x="185" y="528"/>
                        <a:pt x="185" y="528"/>
                      </a:cubicBezTo>
                      <a:lnTo>
                        <a:pt x="185" y="528"/>
                      </a:lnTo>
                      <a:cubicBezTo>
                        <a:pt x="185" y="528"/>
                        <a:pt x="185" y="528"/>
                        <a:pt x="217" y="528"/>
                      </a:cubicBezTo>
                      <a:lnTo>
                        <a:pt x="217" y="528"/>
                      </a:lnTo>
                      <a:lnTo>
                        <a:pt x="217" y="528"/>
                      </a:lnTo>
                      <a:lnTo>
                        <a:pt x="217" y="528"/>
                      </a:lnTo>
                      <a:lnTo>
                        <a:pt x="248" y="528"/>
                      </a:lnTo>
                      <a:lnTo>
                        <a:pt x="279" y="528"/>
                      </a:lnTo>
                      <a:lnTo>
                        <a:pt x="279" y="528"/>
                      </a:lnTo>
                      <a:lnTo>
                        <a:pt x="279" y="528"/>
                      </a:lnTo>
                      <a:cubicBezTo>
                        <a:pt x="279" y="496"/>
                        <a:pt x="279" y="496"/>
                        <a:pt x="279" y="496"/>
                      </a:cubicBezTo>
                      <a:cubicBezTo>
                        <a:pt x="279" y="496"/>
                        <a:pt x="279" y="465"/>
                        <a:pt x="309" y="435"/>
                      </a:cubicBezTo>
                      <a:lnTo>
                        <a:pt x="341" y="435"/>
                      </a:lnTo>
                      <a:lnTo>
                        <a:pt x="341" y="435"/>
                      </a:lnTo>
                      <a:lnTo>
                        <a:pt x="341" y="435"/>
                      </a:lnTo>
                      <a:cubicBezTo>
                        <a:pt x="341" y="435"/>
                        <a:pt x="341" y="435"/>
                        <a:pt x="372" y="435"/>
                      </a:cubicBezTo>
                      <a:lnTo>
                        <a:pt x="372" y="435"/>
                      </a:lnTo>
                      <a:cubicBezTo>
                        <a:pt x="372" y="435"/>
                        <a:pt x="372" y="435"/>
                        <a:pt x="372" y="404"/>
                      </a:cubicBezTo>
                      <a:lnTo>
                        <a:pt x="372" y="404"/>
                      </a:lnTo>
                      <a:cubicBezTo>
                        <a:pt x="403" y="404"/>
                        <a:pt x="403" y="372"/>
                        <a:pt x="403" y="372"/>
                      </a:cubicBezTo>
                      <a:cubicBezTo>
                        <a:pt x="433" y="372"/>
                        <a:pt x="433" y="372"/>
                        <a:pt x="433" y="404"/>
                      </a:cubicBezTo>
                      <a:lnTo>
                        <a:pt x="433" y="404"/>
                      </a:lnTo>
                      <a:lnTo>
                        <a:pt x="433" y="404"/>
                      </a:lnTo>
                      <a:lnTo>
                        <a:pt x="433" y="404"/>
                      </a:lnTo>
                      <a:lnTo>
                        <a:pt x="433" y="404"/>
                      </a:lnTo>
                      <a:lnTo>
                        <a:pt x="464" y="404"/>
                      </a:lnTo>
                      <a:lnTo>
                        <a:pt x="464" y="372"/>
                      </a:lnTo>
                      <a:lnTo>
                        <a:pt x="464" y="372"/>
                      </a:lnTo>
                      <a:cubicBezTo>
                        <a:pt x="433" y="372"/>
                        <a:pt x="433" y="372"/>
                        <a:pt x="433" y="372"/>
                      </a:cubicBezTo>
                      <a:cubicBezTo>
                        <a:pt x="433" y="341"/>
                        <a:pt x="464" y="341"/>
                        <a:pt x="464" y="341"/>
                      </a:cubicBezTo>
                      <a:cubicBezTo>
                        <a:pt x="464" y="311"/>
                        <a:pt x="496" y="311"/>
                        <a:pt x="496" y="311"/>
                      </a:cubicBezTo>
                      <a:lnTo>
                        <a:pt x="496" y="311"/>
                      </a:lnTo>
                      <a:lnTo>
                        <a:pt x="496" y="311"/>
                      </a:lnTo>
                      <a:lnTo>
                        <a:pt x="496" y="311"/>
                      </a:lnTo>
                      <a:cubicBezTo>
                        <a:pt x="496" y="280"/>
                        <a:pt x="496" y="280"/>
                        <a:pt x="496" y="280"/>
                      </a:cubicBezTo>
                      <a:lnTo>
                        <a:pt x="496" y="248"/>
                      </a:lnTo>
                      <a:lnTo>
                        <a:pt x="527" y="248"/>
                      </a:lnTo>
                      <a:lnTo>
                        <a:pt x="527" y="248"/>
                      </a:lnTo>
                      <a:lnTo>
                        <a:pt x="527" y="248"/>
                      </a:lnTo>
                      <a:cubicBezTo>
                        <a:pt x="527" y="217"/>
                        <a:pt x="527" y="217"/>
                        <a:pt x="527" y="217"/>
                      </a:cubicBezTo>
                      <a:cubicBezTo>
                        <a:pt x="557" y="217"/>
                        <a:pt x="557" y="187"/>
                        <a:pt x="557" y="187"/>
                      </a:cubicBezTo>
                      <a:cubicBezTo>
                        <a:pt x="557" y="187"/>
                        <a:pt x="557" y="187"/>
                        <a:pt x="589" y="18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94" name="Freeform 69"/>
                <p:cNvSpPr>
                  <a:spLocks noChangeArrowheads="1"/>
                </p:cNvSpPr>
                <p:nvPr/>
              </p:nvSpPr>
              <p:spPr bwMode="auto">
                <a:xfrm>
                  <a:off x="4784725" y="1612900"/>
                  <a:ext cx="234950" cy="155575"/>
                </a:xfrm>
                <a:custGeom>
                  <a:avLst/>
                  <a:gdLst>
                    <a:gd name="T0" fmla="*/ 124 w 652"/>
                    <a:gd name="T1" fmla="*/ 0 h 434"/>
                    <a:gd name="T2" fmla="*/ 124 w 652"/>
                    <a:gd name="T3" fmla="*/ 0 h 434"/>
                    <a:gd name="T4" fmla="*/ 0 w 652"/>
                    <a:gd name="T5" fmla="*/ 217 h 434"/>
                    <a:gd name="T6" fmla="*/ 31 w 652"/>
                    <a:gd name="T7" fmla="*/ 217 h 434"/>
                    <a:gd name="T8" fmla="*/ 31 w 652"/>
                    <a:gd name="T9" fmla="*/ 185 h 434"/>
                    <a:gd name="T10" fmla="*/ 61 w 652"/>
                    <a:gd name="T11" fmla="*/ 154 h 434"/>
                    <a:gd name="T12" fmla="*/ 61 w 652"/>
                    <a:gd name="T13" fmla="*/ 154 h 434"/>
                    <a:gd name="T14" fmla="*/ 124 w 652"/>
                    <a:gd name="T15" fmla="*/ 124 h 434"/>
                    <a:gd name="T16" fmla="*/ 155 w 652"/>
                    <a:gd name="T17" fmla="*/ 124 h 434"/>
                    <a:gd name="T18" fmla="*/ 185 w 652"/>
                    <a:gd name="T19" fmla="*/ 124 h 434"/>
                    <a:gd name="T20" fmla="*/ 185 w 652"/>
                    <a:gd name="T21" fmla="*/ 154 h 434"/>
                    <a:gd name="T22" fmla="*/ 217 w 652"/>
                    <a:gd name="T23" fmla="*/ 154 h 434"/>
                    <a:gd name="T24" fmla="*/ 248 w 652"/>
                    <a:gd name="T25" fmla="*/ 185 h 434"/>
                    <a:gd name="T26" fmla="*/ 248 w 652"/>
                    <a:gd name="T27" fmla="*/ 217 h 434"/>
                    <a:gd name="T28" fmla="*/ 248 w 652"/>
                    <a:gd name="T29" fmla="*/ 217 h 434"/>
                    <a:gd name="T30" fmla="*/ 279 w 652"/>
                    <a:gd name="T31" fmla="*/ 217 h 434"/>
                    <a:gd name="T32" fmla="*/ 309 w 652"/>
                    <a:gd name="T33" fmla="*/ 217 h 434"/>
                    <a:gd name="T34" fmla="*/ 341 w 652"/>
                    <a:gd name="T35" fmla="*/ 248 h 434"/>
                    <a:gd name="T36" fmla="*/ 341 w 652"/>
                    <a:gd name="T37" fmla="*/ 278 h 434"/>
                    <a:gd name="T38" fmla="*/ 372 w 652"/>
                    <a:gd name="T39" fmla="*/ 309 h 434"/>
                    <a:gd name="T40" fmla="*/ 372 w 652"/>
                    <a:gd name="T41" fmla="*/ 309 h 434"/>
                    <a:gd name="T42" fmla="*/ 403 w 652"/>
                    <a:gd name="T43" fmla="*/ 309 h 434"/>
                    <a:gd name="T44" fmla="*/ 433 w 652"/>
                    <a:gd name="T45" fmla="*/ 372 h 434"/>
                    <a:gd name="T46" fmla="*/ 465 w 652"/>
                    <a:gd name="T47" fmla="*/ 372 h 434"/>
                    <a:gd name="T48" fmla="*/ 527 w 652"/>
                    <a:gd name="T49" fmla="*/ 402 h 434"/>
                    <a:gd name="T50" fmla="*/ 589 w 652"/>
                    <a:gd name="T51" fmla="*/ 402 h 434"/>
                    <a:gd name="T52" fmla="*/ 589 w 652"/>
                    <a:gd name="T53" fmla="*/ 402 h 434"/>
                    <a:gd name="T54" fmla="*/ 589 w 652"/>
                    <a:gd name="T55" fmla="*/ 402 h 434"/>
                    <a:gd name="T56" fmla="*/ 589 w 652"/>
                    <a:gd name="T57" fmla="*/ 372 h 434"/>
                    <a:gd name="T58" fmla="*/ 589 w 652"/>
                    <a:gd name="T59" fmla="*/ 341 h 434"/>
                    <a:gd name="T60" fmla="*/ 620 w 652"/>
                    <a:gd name="T61" fmla="*/ 309 h 434"/>
                    <a:gd name="T62" fmla="*/ 620 w 652"/>
                    <a:gd name="T63" fmla="*/ 309 h 434"/>
                    <a:gd name="T64" fmla="*/ 651 w 652"/>
                    <a:gd name="T65" fmla="*/ 309 h 434"/>
                    <a:gd name="T66" fmla="*/ 651 w 652"/>
                    <a:gd name="T67" fmla="*/ 309 h 434"/>
                    <a:gd name="T68" fmla="*/ 620 w 652"/>
                    <a:gd name="T69" fmla="*/ 278 h 434"/>
                    <a:gd name="T70" fmla="*/ 620 w 652"/>
                    <a:gd name="T71" fmla="*/ 278 h 434"/>
                    <a:gd name="T72" fmla="*/ 620 w 652"/>
                    <a:gd name="T73" fmla="*/ 278 h 434"/>
                    <a:gd name="T74" fmla="*/ 589 w 652"/>
                    <a:gd name="T75" fmla="*/ 278 h 434"/>
                    <a:gd name="T76" fmla="*/ 557 w 652"/>
                    <a:gd name="T77" fmla="*/ 248 h 434"/>
                    <a:gd name="T78" fmla="*/ 557 w 652"/>
                    <a:gd name="T79" fmla="*/ 248 h 434"/>
                    <a:gd name="T80" fmla="*/ 496 w 652"/>
                    <a:gd name="T81" fmla="*/ 154 h 434"/>
                    <a:gd name="T82" fmla="*/ 496 w 652"/>
                    <a:gd name="T83" fmla="*/ 124 h 434"/>
                    <a:gd name="T84" fmla="*/ 496 w 652"/>
                    <a:gd name="T85" fmla="*/ 124 h 434"/>
                    <a:gd name="T86" fmla="*/ 465 w 652"/>
                    <a:gd name="T87" fmla="*/ 124 h 434"/>
                    <a:gd name="T88" fmla="*/ 433 w 652"/>
                    <a:gd name="T89" fmla="*/ 124 h 434"/>
                    <a:gd name="T90" fmla="*/ 372 w 652"/>
                    <a:gd name="T91" fmla="*/ 124 h 434"/>
                    <a:gd name="T92" fmla="*/ 341 w 652"/>
                    <a:gd name="T93" fmla="*/ 124 h 434"/>
                    <a:gd name="T94" fmla="*/ 309 w 652"/>
                    <a:gd name="T95" fmla="*/ 124 h 434"/>
                    <a:gd name="T96" fmla="*/ 248 w 652"/>
                    <a:gd name="T97" fmla="*/ 61 h 434"/>
                    <a:gd name="T98" fmla="*/ 248 w 652"/>
                    <a:gd name="T99" fmla="*/ 61 h 434"/>
                    <a:gd name="T100" fmla="*/ 185 w 652"/>
                    <a:gd name="T101" fmla="*/ 93 h 434"/>
                    <a:gd name="T102" fmla="*/ 155 w 652"/>
                    <a:gd name="T103" fmla="*/ 61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52" h="434">
                      <a:moveTo>
                        <a:pt x="124" y="0"/>
                      </a:move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lnTo>
                        <a:pt x="0" y="217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17"/>
                      </a:lnTo>
                      <a:cubicBezTo>
                        <a:pt x="31" y="185"/>
                        <a:pt x="31" y="185"/>
                        <a:pt x="31" y="185"/>
                      </a:cubicBezTo>
                      <a:cubicBezTo>
                        <a:pt x="31" y="154"/>
                        <a:pt x="61" y="154"/>
                        <a:pt x="61" y="154"/>
                      </a:cubicBezTo>
                      <a:lnTo>
                        <a:pt x="61" y="154"/>
                      </a:lnTo>
                      <a:lnTo>
                        <a:pt x="61" y="154"/>
                      </a:lnTo>
                      <a:lnTo>
                        <a:pt x="61" y="154"/>
                      </a:lnTo>
                      <a:lnTo>
                        <a:pt x="61" y="154"/>
                      </a:lnTo>
                      <a:cubicBezTo>
                        <a:pt x="93" y="124"/>
                        <a:pt x="93" y="124"/>
                        <a:pt x="124" y="124"/>
                      </a:cubicBezTo>
                      <a:lnTo>
                        <a:pt x="124" y="124"/>
                      </a:lnTo>
                      <a:lnTo>
                        <a:pt x="155" y="124"/>
                      </a:lnTo>
                      <a:lnTo>
                        <a:pt x="185" y="124"/>
                      </a:lnTo>
                      <a:lnTo>
                        <a:pt x="185" y="124"/>
                      </a:lnTo>
                      <a:cubicBezTo>
                        <a:pt x="185" y="124"/>
                        <a:pt x="185" y="124"/>
                        <a:pt x="185" y="154"/>
                      </a:cubicBezTo>
                      <a:lnTo>
                        <a:pt x="185" y="154"/>
                      </a:lnTo>
                      <a:lnTo>
                        <a:pt x="185" y="154"/>
                      </a:lnTo>
                      <a:cubicBezTo>
                        <a:pt x="217" y="154"/>
                        <a:pt x="217" y="154"/>
                        <a:pt x="217" y="154"/>
                      </a:cubicBezTo>
                      <a:lnTo>
                        <a:pt x="217" y="154"/>
                      </a:lnTo>
                      <a:cubicBezTo>
                        <a:pt x="248" y="185"/>
                        <a:pt x="248" y="185"/>
                        <a:pt x="248" y="185"/>
                      </a:cubicBezTo>
                      <a:lnTo>
                        <a:pt x="248" y="185"/>
                      </a:lnTo>
                      <a:cubicBezTo>
                        <a:pt x="248" y="217"/>
                        <a:pt x="248" y="217"/>
                        <a:pt x="248" y="217"/>
                      </a:cubicBezTo>
                      <a:lnTo>
                        <a:pt x="248" y="217"/>
                      </a:lnTo>
                      <a:lnTo>
                        <a:pt x="248" y="217"/>
                      </a:lnTo>
                      <a:cubicBezTo>
                        <a:pt x="248" y="217"/>
                        <a:pt x="248" y="217"/>
                        <a:pt x="279" y="217"/>
                      </a:cubicBezTo>
                      <a:lnTo>
                        <a:pt x="279" y="217"/>
                      </a:lnTo>
                      <a:lnTo>
                        <a:pt x="279" y="217"/>
                      </a:lnTo>
                      <a:lnTo>
                        <a:pt x="309" y="217"/>
                      </a:lnTo>
                      <a:lnTo>
                        <a:pt x="341" y="248"/>
                      </a:lnTo>
                      <a:lnTo>
                        <a:pt x="341" y="248"/>
                      </a:lnTo>
                      <a:lnTo>
                        <a:pt x="341" y="248"/>
                      </a:lnTo>
                      <a:lnTo>
                        <a:pt x="341" y="278"/>
                      </a:lnTo>
                      <a:cubicBezTo>
                        <a:pt x="372" y="278"/>
                        <a:pt x="372" y="309"/>
                        <a:pt x="372" y="309"/>
                      </a:cubicBezTo>
                      <a:lnTo>
                        <a:pt x="372" y="309"/>
                      </a:lnTo>
                      <a:lnTo>
                        <a:pt x="372" y="309"/>
                      </a:lnTo>
                      <a:lnTo>
                        <a:pt x="372" y="309"/>
                      </a:lnTo>
                      <a:lnTo>
                        <a:pt x="372" y="309"/>
                      </a:lnTo>
                      <a:lnTo>
                        <a:pt x="403" y="309"/>
                      </a:lnTo>
                      <a:cubicBezTo>
                        <a:pt x="403" y="341"/>
                        <a:pt x="433" y="341"/>
                        <a:pt x="433" y="341"/>
                      </a:cubicBezTo>
                      <a:cubicBezTo>
                        <a:pt x="433" y="372"/>
                        <a:pt x="433" y="372"/>
                        <a:pt x="433" y="372"/>
                      </a:cubicBezTo>
                      <a:cubicBezTo>
                        <a:pt x="433" y="372"/>
                        <a:pt x="433" y="372"/>
                        <a:pt x="465" y="372"/>
                      </a:cubicBezTo>
                      <a:lnTo>
                        <a:pt x="465" y="372"/>
                      </a:lnTo>
                      <a:lnTo>
                        <a:pt x="496" y="372"/>
                      </a:lnTo>
                      <a:cubicBezTo>
                        <a:pt x="527" y="402"/>
                        <a:pt x="527" y="402"/>
                        <a:pt x="527" y="402"/>
                      </a:cubicBezTo>
                      <a:lnTo>
                        <a:pt x="589" y="402"/>
                      </a:lnTo>
                      <a:lnTo>
                        <a:pt x="589" y="402"/>
                      </a:lnTo>
                      <a:cubicBezTo>
                        <a:pt x="620" y="433"/>
                        <a:pt x="620" y="433"/>
                        <a:pt x="620" y="433"/>
                      </a:cubicBezTo>
                      <a:cubicBezTo>
                        <a:pt x="589" y="402"/>
                        <a:pt x="589" y="402"/>
                        <a:pt x="589" y="402"/>
                      </a:cubicBezTo>
                      <a:lnTo>
                        <a:pt x="589" y="402"/>
                      </a:lnTo>
                      <a:lnTo>
                        <a:pt x="589" y="402"/>
                      </a:lnTo>
                      <a:lnTo>
                        <a:pt x="589" y="402"/>
                      </a:lnTo>
                      <a:lnTo>
                        <a:pt x="589" y="372"/>
                      </a:lnTo>
                      <a:cubicBezTo>
                        <a:pt x="589" y="372"/>
                        <a:pt x="589" y="372"/>
                        <a:pt x="589" y="341"/>
                      </a:cubicBezTo>
                      <a:lnTo>
                        <a:pt x="589" y="341"/>
                      </a:lnTo>
                      <a:lnTo>
                        <a:pt x="589" y="341"/>
                      </a:lnTo>
                      <a:cubicBezTo>
                        <a:pt x="620" y="309"/>
                        <a:pt x="620" y="309"/>
                        <a:pt x="620" y="309"/>
                      </a:cubicBezTo>
                      <a:lnTo>
                        <a:pt x="620" y="309"/>
                      </a:lnTo>
                      <a:lnTo>
                        <a:pt x="620" y="309"/>
                      </a:lnTo>
                      <a:cubicBezTo>
                        <a:pt x="620" y="309"/>
                        <a:pt x="620" y="309"/>
                        <a:pt x="651" y="309"/>
                      </a:cubicBezTo>
                      <a:lnTo>
                        <a:pt x="651" y="309"/>
                      </a:lnTo>
                      <a:lnTo>
                        <a:pt x="651" y="309"/>
                      </a:lnTo>
                      <a:lnTo>
                        <a:pt x="651" y="309"/>
                      </a:lnTo>
                      <a:cubicBezTo>
                        <a:pt x="651" y="309"/>
                        <a:pt x="651" y="278"/>
                        <a:pt x="620" y="278"/>
                      </a:cubicBez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589" y="278"/>
                      </a:lnTo>
                      <a:lnTo>
                        <a:pt x="589" y="278"/>
                      </a:lnTo>
                      <a:cubicBezTo>
                        <a:pt x="589" y="278"/>
                        <a:pt x="557" y="278"/>
                        <a:pt x="557" y="248"/>
                      </a:cubicBezTo>
                      <a:lnTo>
                        <a:pt x="557" y="248"/>
                      </a:lnTo>
                      <a:lnTo>
                        <a:pt x="557" y="248"/>
                      </a:lnTo>
                      <a:lnTo>
                        <a:pt x="557" y="217"/>
                      </a:lnTo>
                      <a:cubicBezTo>
                        <a:pt x="527" y="217"/>
                        <a:pt x="496" y="185"/>
                        <a:pt x="496" y="154"/>
                      </a:cubicBezTo>
                      <a:lnTo>
                        <a:pt x="496" y="154"/>
                      </a:lnTo>
                      <a:lnTo>
                        <a:pt x="496" y="124"/>
                      </a:lnTo>
                      <a:lnTo>
                        <a:pt x="496" y="124"/>
                      </a:lnTo>
                      <a:lnTo>
                        <a:pt x="496" y="124"/>
                      </a:lnTo>
                      <a:lnTo>
                        <a:pt x="465" y="124"/>
                      </a:lnTo>
                      <a:lnTo>
                        <a:pt x="465" y="124"/>
                      </a:lnTo>
                      <a:lnTo>
                        <a:pt x="465" y="124"/>
                      </a:lnTo>
                      <a:cubicBezTo>
                        <a:pt x="433" y="124"/>
                        <a:pt x="433" y="124"/>
                        <a:pt x="433" y="124"/>
                      </a:cubicBezTo>
                      <a:lnTo>
                        <a:pt x="433" y="124"/>
                      </a:lnTo>
                      <a:cubicBezTo>
                        <a:pt x="403" y="124"/>
                        <a:pt x="403" y="124"/>
                        <a:pt x="372" y="124"/>
                      </a:cubicBezTo>
                      <a:lnTo>
                        <a:pt x="372" y="124"/>
                      </a:lnTo>
                      <a:lnTo>
                        <a:pt x="341" y="124"/>
                      </a:lnTo>
                      <a:cubicBezTo>
                        <a:pt x="341" y="124"/>
                        <a:pt x="341" y="124"/>
                        <a:pt x="309" y="124"/>
                      </a:cubicBezTo>
                      <a:lnTo>
                        <a:pt x="309" y="124"/>
                      </a:lnTo>
                      <a:cubicBezTo>
                        <a:pt x="279" y="93"/>
                        <a:pt x="279" y="93"/>
                        <a:pt x="248" y="93"/>
                      </a:cubicBezTo>
                      <a:cubicBezTo>
                        <a:pt x="248" y="61"/>
                        <a:pt x="248" y="61"/>
                        <a:pt x="248" y="61"/>
                      </a:cubicBezTo>
                      <a:lnTo>
                        <a:pt x="248" y="61"/>
                      </a:lnTo>
                      <a:lnTo>
                        <a:pt x="248" y="61"/>
                      </a:lnTo>
                      <a:cubicBezTo>
                        <a:pt x="248" y="93"/>
                        <a:pt x="217" y="93"/>
                        <a:pt x="217" y="93"/>
                      </a:cubicBezTo>
                      <a:cubicBezTo>
                        <a:pt x="185" y="93"/>
                        <a:pt x="185" y="93"/>
                        <a:pt x="185" y="93"/>
                      </a:cubicBezTo>
                      <a:lnTo>
                        <a:pt x="185" y="93"/>
                      </a:lnTo>
                      <a:cubicBezTo>
                        <a:pt x="155" y="61"/>
                        <a:pt x="155" y="61"/>
                        <a:pt x="155" y="61"/>
                      </a:cubicBezTo>
                      <a:cubicBezTo>
                        <a:pt x="155" y="61"/>
                        <a:pt x="124" y="61"/>
                        <a:pt x="12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95" name="Freeform 70"/>
                <p:cNvSpPr>
                  <a:spLocks noChangeArrowheads="1"/>
                </p:cNvSpPr>
                <p:nvPr/>
              </p:nvSpPr>
              <p:spPr bwMode="auto">
                <a:xfrm>
                  <a:off x="5064125" y="1701800"/>
                  <a:ext cx="33338" cy="11113"/>
                </a:xfrm>
                <a:custGeom>
                  <a:avLst/>
                  <a:gdLst>
                    <a:gd name="T0" fmla="*/ 30 w 94"/>
                    <a:gd name="T1" fmla="*/ 30 h 31"/>
                    <a:gd name="T2" fmla="*/ 30 w 94"/>
                    <a:gd name="T3" fmla="*/ 30 h 31"/>
                    <a:gd name="T4" fmla="*/ 30 w 94"/>
                    <a:gd name="T5" fmla="*/ 30 h 31"/>
                    <a:gd name="T6" fmla="*/ 62 w 94"/>
                    <a:gd name="T7" fmla="*/ 30 h 31"/>
                    <a:gd name="T8" fmla="*/ 62 w 94"/>
                    <a:gd name="T9" fmla="*/ 30 h 31"/>
                    <a:gd name="T10" fmla="*/ 62 w 94"/>
                    <a:gd name="T11" fmla="*/ 30 h 31"/>
                    <a:gd name="T12" fmla="*/ 62 w 94"/>
                    <a:gd name="T13" fmla="*/ 30 h 31"/>
                    <a:gd name="T14" fmla="*/ 93 w 94"/>
                    <a:gd name="T15" fmla="*/ 30 h 31"/>
                    <a:gd name="T16" fmla="*/ 62 w 94"/>
                    <a:gd name="T17" fmla="*/ 0 h 31"/>
                    <a:gd name="T18" fmla="*/ 62 w 94"/>
                    <a:gd name="T19" fmla="*/ 30 h 31"/>
                    <a:gd name="T20" fmla="*/ 30 w 94"/>
                    <a:gd name="T21" fmla="*/ 30 h 31"/>
                    <a:gd name="T22" fmla="*/ 30 w 94"/>
                    <a:gd name="T23" fmla="*/ 30 h 31"/>
                    <a:gd name="T24" fmla="*/ 30 w 94"/>
                    <a:gd name="T25" fmla="*/ 30 h 31"/>
                    <a:gd name="T26" fmla="*/ 30 w 94"/>
                    <a:gd name="T27" fmla="*/ 30 h 31"/>
                    <a:gd name="T28" fmla="*/ 30 w 94"/>
                    <a:gd name="T29" fmla="*/ 30 h 31"/>
                    <a:gd name="T30" fmla="*/ 0 w 94"/>
                    <a:gd name="T31" fmla="*/ 30 h 31"/>
                    <a:gd name="T32" fmla="*/ 30 w 94"/>
                    <a:gd name="T33" fmla="*/ 30 h 31"/>
                    <a:gd name="T34" fmla="*/ 0 w 94"/>
                    <a:gd name="T35" fmla="*/ 30 h 31"/>
                    <a:gd name="T36" fmla="*/ 0 w 94"/>
                    <a:gd name="T37" fmla="*/ 30 h 31"/>
                    <a:gd name="T38" fmla="*/ 30 w 94"/>
                    <a:gd name="T39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4" h="31">
                      <a:moveTo>
                        <a:pt x="30" y="30"/>
                      </a:move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93" y="0"/>
                        <a:pt x="93" y="0"/>
                        <a:pt x="62" y="0"/>
                      </a:cubicBezTo>
                      <a:cubicBezTo>
                        <a:pt x="62" y="0"/>
                        <a:pt x="62" y="0"/>
                        <a:pt x="62" y="30"/>
                      </a:cubicBezTo>
                      <a:cubicBezTo>
                        <a:pt x="62" y="30"/>
                        <a:pt x="62" y="30"/>
                        <a:pt x="30" y="30"/>
                      </a:cubicBez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30" y="30"/>
                      </a:ln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30"/>
                      </a:lnTo>
                      <a:lnTo>
                        <a:pt x="30" y="3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96" name="Freeform 71"/>
                <p:cNvSpPr>
                  <a:spLocks noChangeArrowheads="1"/>
                </p:cNvSpPr>
                <p:nvPr/>
              </p:nvSpPr>
              <p:spPr bwMode="auto">
                <a:xfrm>
                  <a:off x="5040313" y="1701800"/>
                  <a:ext cx="23812" cy="11113"/>
                </a:xfrm>
                <a:custGeom>
                  <a:avLst/>
                  <a:gdLst>
                    <a:gd name="T0" fmla="*/ 0 w 64"/>
                    <a:gd name="T1" fmla="*/ 30 h 31"/>
                    <a:gd name="T2" fmla="*/ 0 w 64"/>
                    <a:gd name="T3" fmla="*/ 30 h 31"/>
                    <a:gd name="T4" fmla="*/ 32 w 64"/>
                    <a:gd name="T5" fmla="*/ 30 h 31"/>
                    <a:gd name="T6" fmla="*/ 32 w 64"/>
                    <a:gd name="T7" fmla="*/ 30 h 31"/>
                    <a:gd name="T8" fmla="*/ 32 w 64"/>
                    <a:gd name="T9" fmla="*/ 30 h 31"/>
                    <a:gd name="T10" fmla="*/ 32 w 64"/>
                    <a:gd name="T11" fmla="*/ 30 h 31"/>
                    <a:gd name="T12" fmla="*/ 32 w 64"/>
                    <a:gd name="T13" fmla="*/ 30 h 31"/>
                    <a:gd name="T14" fmla="*/ 32 w 64"/>
                    <a:gd name="T15" fmla="*/ 30 h 31"/>
                    <a:gd name="T16" fmla="*/ 32 w 64"/>
                    <a:gd name="T17" fmla="*/ 30 h 31"/>
                    <a:gd name="T18" fmla="*/ 63 w 64"/>
                    <a:gd name="T19" fmla="*/ 30 h 31"/>
                    <a:gd name="T20" fmla="*/ 63 w 64"/>
                    <a:gd name="T21" fmla="*/ 0 h 31"/>
                    <a:gd name="T22" fmla="*/ 63 w 64"/>
                    <a:gd name="T23" fmla="*/ 0 h 31"/>
                    <a:gd name="T24" fmla="*/ 0 w 64"/>
                    <a:gd name="T25" fmla="*/ 0 h 31"/>
                    <a:gd name="T26" fmla="*/ 0 w 64"/>
                    <a:gd name="T27" fmla="*/ 0 h 31"/>
                    <a:gd name="T28" fmla="*/ 0 w 64"/>
                    <a:gd name="T29" fmla="*/ 0 h 31"/>
                    <a:gd name="T30" fmla="*/ 0 w 64"/>
                    <a:gd name="T31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4" h="31">
                      <a:moveTo>
                        <a:pt x="0" y="30"/>
                      </a:moveTo>
                      <a:lnTo>
                        <a:pt x="0" y="30"/>
                      </a:lnTo>
                      <a:cubicBezTo>
                        <a:pt x="0" y="30"/>
                        <a:pt x="0" y="30"/>
                        <a:pt x="32" y="30"/>
                      </a:cubicBez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cubicBezTo>
                        <a:pt x="63" y="30"/>
                        <a:pt x="63" y="30"/>
                        <a:pt x="63" y="30"/>
                      </a:cubicBezTo>
                      <a:cubicBezTo>
                        <a:pt x="63" y="0"/>
                        <a:pt x="63" y="0"/>
                        <a:pt x="63" y="0"/>
                      </a:cubicBezTo>
                      <a:lnTo>
                        <a:pt x="63" y="0"/>
                      </a:lnTo>
                      <a:cubicBezTo>
                        <a:pt x="32" y="0"/>
                        <a:pt x="32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0"/>
                        <a:pt x="0" y="30"/>
                        <a:pt x="0" y="3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97" name="Freeform 72"/>
                <p:cNvSpPr>
                  <a:spLocks noChangeArrowheads="1"/>
                </p:cNvSpPr>
                <p:nvPr/>
              </p:nvSpPr>
              <p:spPr bwMode="auto">
                <a:xfrm>
                  <a:off x="5097463" y="1747838"/>
                  <a:ext cx="55562" cy="44450"/>
                </a:xfrm>
                <a:custGeom>
                  <a:avLst/>
                  <a:gdLst>
                    <a:gd name="T0" fmla="*/ 0 w 155"/>
                    <a:gd name="T1" fmla="*/ 93 h 125"/>
                    <a:gd name="T2" fmla="*/ 0 w 155"/>
                    <a:gd name="T3" fmla="*/ 93 h 125"/>
                    <a:gd name="T4" fmla="*/ 0 w 155"/>
                    <a:gd name="T5" fmla="*/ 124 h 125"/>
                    <a:gd name="T6" fmla="*/ 0 w 155"/>
                    <a:gd name="T7" fmla="*/ 124 h 125"/>
                    <a:gd name="T8" fmla="*/ 0 w 155"/>
                    <a:gd name="T9" fmla="*/ 124 h 125"/>
                    <a:gd name="T10" fmla="*/ 0 w 155"/>
                    <a:gd name="T11" fmla="*/ 124 h 125"/>
                    <a:gd name="T12" fmla="*/ 0 w 155"/>
                    <a:gd name="T13" fmla="*/ 124 h 125"/>
                    <a:gd name="T14" fmla="*/ 30 w 155"/>
                    <a:gd name="T15" fmla="*/ 124 h 125"/>
                    <a:gd name="T16" fmla="*/ 30 w 155"/>
                    <a:gd name="T17" fmla="*/ 124 h 125"/>
                    <a:gd name="T18" fmla="*/ 30 w 155"/>
                    <a:gd name="T19" fmla="*/ 124 h 125"/>
                    <a:gd name="T20" fmla="*/ 30 w 155"/>
                    <a:gd name="T21" fmla="*/ 124 h 125"/>
                    <a:gd name="T22" fmla="*/ 61 w 155"/>
                    <a:gd name="T23" fmla="*/ 124 h 125"/>
                    <a:gd name="T24" fmla="*/ 61 w 155"/>
                    <a:gd name="T25" fmla="*/ 124 h 125"/>
                    <a:gd name="T26" fmla="*/ 61 w 155"/>
                    <a:gd name="T27" fmla="*/ 124 h 125"/>
                    <a:gd name="T28" fmla="*/ 61 w 155"/>
                    <a:gd name="T29" fmla="*/ 124 h 125"/>
                    <a:gd name="T30" fmla="*/ 61 w 155"/>
                    <a:gd name="T31" fmla="*/ 124 h 125"/>
                    <a:gd name="T32" fmla="*/ 93 w 155"/>
                    <a:gd name="T33" fmla="*/ 124 h 125"/>
                    <a:gd name="T34" fmla="*/ 93 w 155"/>
                    <a:gd name="T35" fmla="*/ 124 h 125"/>
                    <a:gd name="T36" fmla="*/ 124 w 155"/>
                    <a:gd name="T37" fmla="*/ 124 h 125"/>
                    <a:gd name="T38" fmla="*/ 124 w 155"/>
                    <a:gd name="T39" fmla="*/ 124 h 125"/>
                    <a:gd name="T40" fmla="*/ 124 w 155"/>
                    <a:gd name="T41" fmla="*/ 93 h 125"/>
                    <a:gd name="T42" fmla="*/ 124 w 155"/>
                    <a:gd name="T43" fmla="*/ 93 h 125"/>
                    <a:gd name="T44" fmla="*/ 154 w 155"/>
                    <a:gd name="T45" fmla="*/ 93 h 125"/>
                    <a:gd name="T46" fmla="*/ 154 w 155"/>
                    <a:gd name="T47" fmla="*/ 93 h 125"/>
                    <a:gd name="T48" fmla="*/ 154 w 155"/>
                    <a:gd name="T49" fmla="*/ 61 h 125"/>
                    <a:gd name="T50" fmla="*/ 154 w 155"/>
                    <a:gd name="T51" fmla="*/ 61 h 125"/>
                    <a:gd name="T52" fmla="*/ 154 w 155"/>
                    <a:gd name="T53" fmla="*/ 61 h 125"/>
                    <a:gd name="T54" fmla="*/ 154 w 155"/>
                    <a:gd name="T55" fmla="*/ 61 h 125"/>
                    <a:gd name="T56" fmla="*/ 124 w 155"/>
                    <a:gd name="T57" fmla="*/ 61 h 125"/>
                    <a:gd name="T58" fmla="*/ 124 w 155"/>
                    <a:gd name="T59" fmla="*/ 61 h 125"/>
                    <a:gd name="T60" fmla="*/ 124 w 155"/>
                    <a:gd name="T61" fmla="*/ 61 h 125"/>
                    <a:gd name="T62" fmla="*/ 124 w 155"/>
                    <a:gd name="T63" fmla="*/ 61 h 125"/>
                    <a:gd name="T64" fmla="*/ 93 w 155"/>
                    <a:gd name="T65" fmla="*/ 30 h 125"/>
                    <a:gd name="T66" fmla="*/ 93 w 155"/>
                    <a:gd name="T67" fmla="*/ 30 h 125"/>
                    <a:gd name="T68" fmla="*/ 61 w 155"/>
                    <a:gd name="T69" fmla="*/ 30 h 125"/>
                    <a:gd name="T70" fmla="*/ 61 w 155"/>
                    <a:gd name="T71" fmla="*/ 30 h 125"/>
                    <a:gd name="T72" fmla="*/ 61 w 155"/>
                    <a:gd name="T73" fmla="*/ 30 h 125"/>
                    <a:gd name="T74" fmla="*/ 30 w 155"/>
                    <a:gd name="T75" fmla="*/ 0 h 125"/>
                    <a:gd name="T76" fmla="*/ 30 w 155"/>
                    <a:gd name="T77" fmla="*/ 0 h 125"/>
                    <a:gd name="T78" fmla="*/ 30 w 155"/>
                    <a:gd name="T79" fmla="*/ 0 h 125"/>
                    <a:gd name="T80" fmla="*/ 30 w 155"/>
                    <a:gd name="T81" fmla="*/ 0 h 125"/>
                    <a:gd name="T82" fmla="*/ 30 w 155"/>
                    <a:gd name="T83" fmla="*/ 0 h 125"/>
                    <a:gd name="T84" fmla="*/ 0 w 155"/>
                    <a:gd name="T85" fmla="*/ 30 h 125"/>
                    <a:gd name="T86" fmla="*/ 0 w 155"/>
                    <a:gd name="T87" fmla="*/ 61 h 125"/>
                    <a:gd name="T88" fmla="*/ 0 w 155"/>
                    <a:gd name="T89" fmla="*/ 61 h 125"/>
                    <a:gd name="T90" fmla="*/ 0 w 155"/>
                    <a:gd name="T91" fmla="*/ 61 h 125"/>
                    <a:gd name="T92" fmla="*/ 0 w 155"/>
                    <a:gd name="T93" fmla="*/ 61 h 125"/>
                    <a:gd name="T94" fmla="*/ 0 w 155"/>
                    <a:gd name="T95" fmla="*/ 93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5" h="125">
                      <a:moveTo>
                        <a:pt x="0" y="93"/>
                      </a:moveTo>
                      <a:lnTo>
                        <a:pt x="0" y="93"/>
                      </a:lnTo>
                      <a:cubicBezTo>
                        <a:pt x="0" y="124"/>
                        <a:pt x="0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30" y="124"/>
                      </a:cubicBezTo>
                      <a:lnTo>
                        <a:pt x="30" y="124"/>
                      </a:lnTo>
                      <a:lnTo>
                        <a:pt x="30" y="124"/>
                      </a:lnTo>
                      <a:lnTo>
                        <a:pt x="30" y="124"/>
                      </a:lnTo>
                      <a:lnTo>
                        <a:pt x="61" y="124"/>
                      </a:lnTo>
                      <a:lnTo>
                        <a:pt x="61" y="124"/>
                      </a:lnTo>
                      <a:lnTo>
                        <a:pt x="61" y="124"/>
                      </a:lnTo>
                      <a:lnTo>
                        <a:pt x="61" y="124"/>
                      </a:lnTo>
                      <a:lnTo>
                        <a:pt x="61" y="124"/>
                      </a:ln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93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24" y="93"/>
                        <a:pt x="124" y="93"/>
                        <a:pt x="124" y="93"/>
                      </a:cubicBezTo>
                      <a:lnTo>
                        <a:pt x="124" y="93"/>
                      </a:lnTo>
                      <a:lnTo>
                        <a:pt x="154" y="93"/>
                      </a:lnTo>
                      <a:lnTo>
                        <a:pt x="154" y="93"/>
                      </a:lnTo>
                      <a:lnTo>
                        <a:pt x="154" y="61"/>
                      </a:lnTo>
                      <a:lnTo>
                        <a:pt x="154" y="61"/>
                      </a:lnTo>
                      <a:lnTo>
                        <a:pt x="154" y="61"/>
                      </a:lnTo>
                      <a:lnTo>
                        <a:pt x="15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93" y="61"/>
                        <a:pt x="93" y="61"/>
                        <a:pt x="93" y="30"/>
                      </a:cubicBezTo>
                      <a:lnTo>
                        <a:pt x="93" y="30"/>
                      </a:lnTo>
                      <a:lnTo>
                        <a:pt x="61" y="30"/>
                      </a:lnTo>
                      <a:lnTo>
                        <a:pt x="61" y="30"/>
                      </a:lnTo>
                      <a:lnTo>
                        <a:pt x="61" y="30"/>
                      </a:lnTo>
                      <a:cubicBezTo>
                        <a:pt x="61" y="30"/>
                        <a:pt x="61" y="0"/>
                        <a:pt x="30" y="0"/>
                      </a:cubicBez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cubicBezTo>
                        <a:pt x="30" y="30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0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0" y="61"/>
                        <a:pt x="0" y="61"/>
                        <a:pt x="0" y="9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98" name="Freeform 73"/>
                <p:cNvSpPr>
                  <a:spLocks noChangeArrowheads="1"/>
                </p:cNvSpPr>
                <p:nvPr/>
              </p:nvSpPr>
              <p:spPr bwMode="auto">
                <a:xfrm>
                  <a:off x="5029200" y="1735138"/>
                  <a:ext cx="44450" cy="44450"/>
                </a:xfrm>
                <a:custGeom>
                  <a:avLst/>
                  <a:gdLst>
                    <a:gd name="T0" fmla="*/ 94 w 125"/>
                    <a:gd name="T1" fmla="*/ 31 h 125"/>
                    <a:gd name="T2" fmla="*/ 94 w 125"/>
                    <a:gd name="T3" fmla="*/ 31 h 125"/>
                    <a:gd name="T4" fmla="*/ 94 w 125"/>
                    <a:gd name="T5" fmla="*/ 31 h 125"/>
                    <a:gd name="T6" fmla="*/ 63 w 125"/>
                    <a:gd name="T7" fmla="*/ 31 h 125"/>
                    <a:gd name="T8" fmla="*/ 31 w 125"/>
                    <a:gd name="T9" fmla="*/ 31 h 125"/>
                    <a:gd name="T10" fmla="*/ 31 w 125"/>
                    <a:gd name="T11" fmla="*/ 31 h 125"/>
                    <a:gd name="T12" fmla="*/ 31 w 125"/>
                    <a:gd name="T13" fmla="*/ 31 h 125"/>
                    <a:gd name="T14" fmla="*/ 0 w 125"/>
                    <a:gd name="T15" fmla="*/ 0 h 125"/>
                    <a:gd name="T16" fmla="*/ 0 w 125"/>
                    <a:gd name="T17" fmla="*/ 31 h 125"/>
                    <a:gd name="T18" fmla="*/ 0 w 125"/>
                    <a:gd name="T19" fmla="*/ 31 h 125"/>
                    <a:gd name="T20" fmla="*/ 0 w 125"/>
                    <a:gd name="T21" fmla="*/ 31 h 125"/>
                    <a:gd name="T22" fmla="*/ 0 w 125"/>
                    <a:gd name="T23" fmla="*/ 31 h 125"/>
                    <a:gd name="T24" fmla="*/ 0 w 125"/>
                    <a:gd name="T25" fmla="*/ 31 h 125"/>
                    <a:gd name="T26" fmla="*/ 0 w 125"/>
                    <a:gd name="T27" fmla="*/ 31 h 125"/>
                    <a:gd name="T28" fmla="*/ 0 w 125"/>
                    <a:gd name="T29" fmla="*/ 61 h 125"/>
                    <a:gd name="T30" fmla="*/ 0 w 125"/>
                    <a:gd name="T31" fmla="*/ 61 h 125"/>
                    <a:gd name="T32" fmla="*/ 0 w 125"/>
                    <a:gd name="T33" fmla="*/ 61 h 125"/>
                    <a:gd name="T34" fmla="*/ 0 w 125"/>
                    <a:gd name="T35" fmla="*/ 92 h 125"/>
                    <a:gd name="T36" fmla="*/ 0 w 125"/>
                    <a:gd name="T37" fmla="*/ 92 h 125"/>
                    <a:gd name="T38" fmla="*/ 0 w 125"/>
                    <a:gd name="T39" fmla="*/ 92 h 125"/>
                    <a:gd name="T40" fmla="*/ 0 w 125"/>
                    <a:gd name="T41" fmla="*/ 92 h 125"/>
                    <a:gd name="T42" fmla="*/ 0 w 125"/>
                    <a:gd name="T43" fmla="*/ 124 h 125"/>
                    <a:gd name="T44" fmla="*/ 0 w 125"/>
                    <a:gd name="T45" fmla="*/ 124 h 125"/>
                    <a:gd name="T46" fmla="*/ 0 w 125"/>
                    <a:gd name="T47" fmla="*/ 124 h 125"/>
                    <a:gd name="T48" fmla="*/ 31 w 125"/>
                    <a:gd name="T49" fmla="*/ 124 h 125"/>
                    <a:gd name="T50" fmla="*/ 31 w 125"/>
                    <a:gd name="T51" fmla="*/ 124 h 125"/>
                    <a:gd name="T52" fmla="*/ 31 w 125"/>
                    <a:gd name="T53" fmla="*/ 124 h 125"/>
                    <a:gd name="T54" fmla="*/ 31 w 125"/>
                    <a:gd name="T55" fmla="*/ 92 h 125"/>
                    <a:gd name="T56" fmla="*/ 31 w 125"/>
                    <a:gd name="T57" fmla="*/ 92 h 125"/>
                    <a:gd name="T58" fmla="*/ 63 w 125"/>
                    <a:gd name="T59" fmla="*/ 92 h 125"/>
                    <a:gd name="T60" fmla="*/ 63 w 125"/>
                    <a:gd name="T61" fmla="*/ 92 h 125"/>
                    <a:gd name="T62" fmla="*/ 63 w 125"/>
                    <a:gd name="T63" fmla="*/ 92 h 125"/>
                    <a:gd name="T64" fmla="*/ 63 w 125"/>
                    <a:gd name="T65" fmla="*/ 92 h 125"/>
                    <a:gd name="T66" fmla="*/ 94 w 125"/>
                    <a:gd name="T67" fmla="*/ 61 h 125"/>
                    <a:gd name="T68" fmla="*/ 94 w 125"/>
                    <a:gd name="T69" fmla="*/ 61 h 125"/>
                    <a:gd name="T70" fmla="*/ 124 w 125"/>
                    <a:gd name="T71" fmla="*/ 61 h 125"/>
                    <a:gd name="T72" fmla="*/ 94 w 125"/>
                    <a:gd name="T73" fmla="*/ 31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5" h="125">
                      <a:moveTo>
                        <a:pt x="94" y="31"/>
                      </a:moveTo>
                      <a:lnTo>
                        <a:pt x="94" y="31"/>
                      </a:lnTo>
                      <a:lnTo>
                        <a:pt x="94" y="31"/>
                      </a:lnTo>
                      <a:lnTo>
                        <a:pt x="63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31"/>
                        <a:pt x="0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0" y="92"/>
                        <a:pt x="0" y="92"/>
                        <a:pt x="0" y="92"/>
                      </a:cubicBez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92"/>
                      </a:lnTo>
                      <a:lnTo>
                        <a:pt x="31" y="92"/>
                      </a:lnTo>
                      <a:cubicBezTo>
                        <a:pt x="63" y="92"/>
                        <a:pt x="63" y="92"/>
                        <a:pt x="63" y="92"/>
                      </a:cubicBezTo>
                      <a:lnTo>
                        <a:pt x="63" y="92"/>
                      </a:lnTo>
                      <a:lnTo>
                        <a:pt x="63" y="92"/>
                      </a:lnTo>
                      <a:lnTo>
                        <a:pt x="63" y="92"/>
                      </a:lnTo>
                      <a:lnTo>
                        <a:pt x="94" y="61"/>
                      </a:lnTo>
                      <a:lnTo>
                        <a:pt x="94" y="61"/>
                      </a:lnTo>
                      <a:cubicBezTo>
                        <a:pt x="94" y="61"/>
                        <a:pt x="94" y="61"/>
                        <a:pt x="124" y="61"/>
                      </a:cubicBezTo>
                      <a:cubicBezTo>
                        <a:pt x="94" y="31"/>
                        <a:pt x="94" y="31"/>
                        <a:pt x="94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99" name="Freeform 74"/>
                <p:cNvSpPr>
                  <a:spLocks noChangeArrowheads="1"/>
                </p:cNvSpPr>
                <p:nvPr/>
              </p:nvSpPr>
              <p:spPr bwMode="auto">
                <a:xfrm>
                  <a:off x="5073650" y="1668463"/>
                  <a:ext cx="168275" cy="68262"/>
                </a:xfrm>
                <a:custGeom>
                  <a:avLst/>
                  <a:gdLst>
                    <a:gd name="T0" fmla="*/ 187 w 466"/>
                    <a:gd name="T1" fmla="*/ 124 h 188"/>
                    <a:gd name="T2" fmla="*/ 187 w 466"/>
                    <a:gd name="T3" fmla="*/ 94 h 188"/>
                    <a:gd name="T4" fmla="*/ 217 w 466"/>
                    <a:gd name="T5" fmla="*/ 94 h 188"/>
                    <a:gd name="T6" fmla="*/ 217 w 466"/>
                    <a:gd name="T7" fmla="*/ 94 h 188"/>
                    <a:gd name="T8" fmla="*/ 248 w 466"/>
                    <a:gd name="T9" fmla="*/ 94 h 188"/>
                    <a:gd name="T10" fmla="*/ 248 w 466"/>
                    <a:gd name="T11" fmla="*/ 94 h 188"/>
                    <a:gd name="T12" fmla="*/ 280 w 466"/>
                    <a:gd name="T13" fmla="*/ 124 h 188"/>
                    <a:gd name="T14" fmla="*/ 311 w 466"/>
                    <a:gd name="T15" fmla="*/ 94 h 188"/>
                    <a:gd name="T16" fmla="*/ 311 w 466"/>
                    <a:gd name="T17" fmla="*/ 63 h 188"/>
                    <a:gd name="T18" fmla="*/ 341 w 466"/>
                    <a:gd name="T19" fmla="*/ 63 h 188"/>
                    <a:gd name="T20" fmla="*/ 341 w 466"/>
                    <a:gd name="T21" fmla="*/ 63 h 188"/>
                    <a:gd name="T22" fmla="*/ 404 w 466"/>
                    <a:gd name="T23" fmla="*/ 63 h 188"/>
                    <a:gd name="T24" fmla="*/ 465 w 466"/>
                    <a:gd name="T25" fmla="*/ 31 h 188"/>
                    <a:gd name="T26" fmla="*/ 465 w 466"/>
                    <a:gd name="T27" fmla="*/ 31 h 188"/>
                    <a:gd name="T28" fmla="*/ 435 w 466"/>
                    <a:gd name="T29" fmla="*/ 0 h 188"/>
                    <a:gd name="T30" fmla="*/ 435 w 466"/>
                    <a:gd name="T31" fmla="*/ 0 h 188"/>
                    <a:gd name="T32" fmla="*/ 372 w 466"/>
                    <a:gd name="T33" fmla="*/ 0 h 188"/>
                    <a:gd name="T34" fmla="*/ 372 w 466"/>
                    <a:gd name="T35" fmla="*/ 0 h 188"/>
                    <a:gd name="T36" fmla="*/ 341 w 466"/>
                    <a:gd name="T37" fmla="*/ 0 h 188"/>
                    <a:gd name="T38" fmla="*/ 311 w 466"/>
                    <a:gd name="T39" fmla="*/ 0 h 188"/>
                    <a:gd name="T40" fmla="*/ 311 w 466"/>
                    <a:gd name="T41" fmla="*/ 0 h 188"/>
                    <a:gd name="T42" fmla="*/ 248 w 466"/>
                    <a:gd name="T43" fmla="*/ 0 h 188"/>
                    <a:gd name="T44" fmla="*/ 217 w 466"/>
                    <a:gd name="T45" fmla="*/ 0 h 188"/>
                    <a:gd name="T46" fmla="*/ 187 w 466"/>
                    <a:gd name="T47" fmla="*/ 0 h 188"/>
                    <a:gd name="T48" fmla="*/ 187 w 466"/>
                    <a:gd name="T49" fmla="*/ 0 h 188"/>
                    <a:gd name="T50" fmla="*/ 187 w 466"/>
                    <a:gd name="T51" fmla="*/ 0 h 188"/>
                    <a:gd name="T52" fmla="*/ 156 w 466"/>
                    <a:gd name="T53" fmla="*/ 31 h 188"/>
                    <a:gd name="T54" fmla="*/ 93 w 466"/>
                    <a:gd name="T55" fmla="*/ 31 h 188"/>
                    <a:gd name="T56" fmla="*/ 63 w 466"/>
                    <a:gd name="T57" fmla="*/ 0 h 188"/>
                    <a:gd name="T58" fmla="*/ 32 w 466"/>
                    <a:gd name="T59" fmla="*/ 31 h 188"/>
                    <a:gd name="T60" fmla="*/ 0 w 466"/>
                    <a:gd name="T61" fmla="*/ 63 h 188"/>
                    <a:gd name="T62" fmla="*/ 0 w 466"/>
                    <a:gd name="T63" fmla="*/ 63 h 188"/>
                    <a:gd name="T64" fmla="*/ 32 w 466"/>
                    <a:gd name="T65" fmla="*/ 63 h 188"/>
                    <a:gd name="T66" fmla="*/ 93 w 466"/>
                    <a:gd name="T67" fmla="*/ 63 h 188"/>
                    <a:gd name="T68" fmla="*/ 124 w 466"/>
                    <a:gd name="T69" fmla="*/ 124 h 188"/>
                    <a:gd name="T70" fmla="*/ 124 w 466"/>
                    <a:gd name="T71" fmla="*/ 124 h 188"/>
                    <a:gd name="T72" fmla="*/ 93 w 466"/>
                    <a:gd name="T73" fmla="*/ 155 h 188"/>
                    <a:gd name="T74" fmla="*/ 63 w 466"/>
                    <a:gd name="T75" fmla="*/ 187 h 188"/>
                    <a:gd name="T76" fmla="*/ 63 w 466"/>
                    <a:gd name="T77" fmla="*/ 187 h 188"/>
                    <a:gd name="T78" fmla="*/ 63 w 466"/>
                    <a:gd name="T79" fmla="*/ 187 h 188"/>
                    <a:gd name="T80" fmla="*/ 93 w 466"/>
                    <a:gd name="T81" fmla="*/ 187 h 188"/>
                    <a:gd name="T82" fmla="*/ 93 w 466"/>
                    <a:gd name="T83" fmla="*/ 187 h 188"/>
                    <a:gd name="T84" fmla="*/ 93 w 466"/>
                    <a:gd name="T85" fmla="*/ 155 h 188"/>
                    <a:gd name="T86" fmla="*/ 124 w 466"/>
                    <a:gd name="T87" fmla="*/ 187 h 188"/>
                    <a:gd name="T88" fmla="*/ 156 w 466"/>
                    <a:gd name="T89" fmla="*/ 155 h 188"/>
                    <a:gd name="T90" fmla="*/ 187 w 466"/>
                    <a:gd name="T91" fmla="*/ 12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66" h="188">
                      <a:moveTo>
                        <a:pt x="187" y="124"/>
                      </a:moveTo>
                      <a:lnTo>
                        <a:pt x="187" y="124"/>
                      </a:lnTo>
                      <a:lnTo>
                        <a:pt x="187" y="124"/>
                      </a:lnTo>
                      <a:cubicBezTo>
                        <a:pt x="187" y="124"/>
                        <a:pt x="187" y="124"/>
                        <a:pt x="187" y="94"/>
                      </a:cubicBezTo>
                      <a:lnTo>
                        <a:pt x="187" y="94"/>
                      </a:lnTo>
                      <a:cubicBezTo>
                        <a:pt x="217" y="94"/>
                        <a:pt x="217" y="94"/>
                        <a:pt x="217" y="94"/>
                      </a:cubicBezTo>
                      <a:lnTo>
                        <a:pt x="217" y="94"/>
                      </a:lnTo>
                      <a:lnTo>
                        <a:pt x="217" y="94"/>
                      </a:lnTo>
                      <a:lnTo>
                        <a:pt x="217" y="94"/>
                      </a:lnTo>
                      <a:cubicBezTo>
                        <a:pt x="248" y="94"/>
                        <a:pt x="248" y="94"/>
                        <a:pt x="248" y="94"/>
                      </a:cubicBez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48" y="94"/>
                      </a:lnTo>
                      <a:cubicBezTo>
                        <a:pt x="280" y="94"/>
                        <a:pt x="280" y="94"/>
                        <a:pt x="280" y="124"/>
                      </a:cubicBezTo>
                      <a:cubicBezTo>
                        <a:pt x="280" y="124"/>
                        <a:pt x="280" y="94"/>
                        <a:pt x="311" y="94"/>
                      </a:cubicBezTo>
                      <a:lnTo>
                        <a:pt x="311" y="94"/>
                      </a:lnTo>
                      <a:cubicBezTo>
                        <a:pt x="311" y="94"/>
                        <a:pt x="311" y="94"/>
                        <a:pt x="311" y="63"/>
                      </a:cubicBezTo>
                      <a:lnTo>
                        <a:pt x="311" y="63"/>
                      </a:lnTo>
                      <a:cubicBezTo>
                        <a:pt x="341" y="63"/>
                        <a:pt x="341" y="63"/>
                        <a:pt x="341" y="63"/>
                      </a:cubicBezTo>
                      <a:lnTo>
                        <a:pt x="341" y="63"/>
                      </a:lnTo>
                      <a:lnTo>
                        <a:pt x="341" y="63"/>
                      </a:lnTo>
                      <a:lnTo>
                        <a:pt x="341" y="63"/>
                      </a:lnTo>
                      <a:cubicBezTo>
                        <a:pt x="341" y="63"/>
                        <a:pt x="372" y="63"/>
                        <a:pt x="404" y="63"/>
                      </a:cubicBezTo>
                      <a:lnTo>
                        <a:pt x="404" y="63"/>
                      </a:lnTo>
                      <a:cubicBezTo>
                        <a:pt x="404" y="31"/>
                        <a:pt x="435" y="31"/>
                        <a:pt x="435" y="31"/>
                      </a:cubicBezTo>
                      <a:cubicBezTo>
                        <a:pt x="435" y="31"/>
                        <a:pt x="435" y="31"/>
                        <a:pt x="465" y="31"/>
                      </a:cubicBezTo>
                      <a:lnTo>
                        <a:pt x="465" y="31"/>
                      </a:lnTo>
                      <a:lnTo>
                        <a:pt x="465" y="31"/>
                      </a:lnTo>
                      <a:cubicBezTo>
                        <a:pt x="435" y="31"/>
                        <a:pt x="435" y="0"/>
                        <a:pt x="435" y="0"/>
                      </a:cubicBezTo>
                      <a:lnTo>
                        <a:pt x="435" y="0"/>
                      </a:lnTo>
                      <a:lnTo>
                        <a:pt x="435" y="0"/>
                      </a:lnTo>
                      <a:lnTo>
                        <a:pt x="435" y="0"/>
                      </a:lnTo>
                      <a:cubicBezTo>
                        <a:pt x="404" y="0"/>
                        <a:pt x="404" y="0"/>
                        <a:pt x="404" y="0"/>
                      </a:cubicBezTo>
                      <a:cubicBezTo>
                        <a:pt x="404" y="0"/>
                        <a:pt x="404" y="0"/>
                        <a:pt x="372" y="0"/>
                      </a:cubicBezTo>
                      <a:lnTo>
                        <a:pt x="372" y="0"/>
                      </a:lnTo>
                      <a:lnTo>
                        <a:pt x="372" y="0"/>
                      </a:lnTo>
                      <a:cubicBezTo>
                        <a:pt x="341" y="0"/>
                        <a:pt x="341" y="0"/>
                        <a:pt x="341" y="0"/>
                      </a:cubicBezTo>
                      <a:lnTo>
                        <a:pt x="341" y="0"/>
                      </a:lnTo>
                      <a:cubicBezTo>
                        <a:pt x="311" y="0"/>
                        <a:pt x="311" y="0"/>
                        <a:pt x="311" y="0"/>
                      </a:cubicBezTo>
                      <a:lnTo>
                        <a:pt x="311" y="0"/>
                      </a:lnTo>
                      <a:lnTo>
                        <a:pt x="311" y="0"/>
                      </a:lnTo>
                      <a:lnTo>
                        <a:pt x="311" y="0"/>
                      </a:lnTo>
                      <a:cubicBezTo>
                        <a:pt x="280" y="0"/>
                        <a:pt x="280" y="0"/>
                        <a:pt x="280" y="0"/>
                      </a:cubicBezTo>
                      <a:cubicBezTo>
                        <a:pt x="280" y="0"/>
                        <a:pt x="280" y="0"/>
                        <a:pt x="248" y="0"/>
                      </a:cubicBezTo>
                      <a:lnTo>
                        <a:pt x="248" y="0"/>
                      </a:ln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217" y="0"/>
                        <a:pt x="217" y="0"/>
                        <a:pt x="187" y="0"/>
                      </a:cubicBezTo>
                      <a:lnTo>
                        <a:pt x="187" y="0"/>
                      </a:lnTo>
                      <a:lnTo>
                        <a:pt x="187" y="0"/>
                      </a:lnTo>
                      <a:lnTo>
                        <a:pt x="187" y="0"/>
                      </a:lnTo>
                      <a:lnTo>
                        <a:pt x="187" y="0"/>
                      </a:lnTo>
                      <a:lnTo>
                        <a:pt x="187" y="0"/>
                      </a:lnTo>
                      <a:cubicBezTo>
                        <a:pt x="187" y="31"/>
                        <a:pt x="187" y="31"/>
                        <a:pt x="156" y="31"/>
                      </a:cubicBezTo>
                      <a:lnTo>
                        <a:pt x="156" y="31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93" y="31"/>
                        <a:pt x="93" y="31"/>
                        <a:pt x="93" y="31"/>
                      </a:cubicBezTo>
                      <a:cubicBezTo>
                        <a:pt x="63" y="0"/>
                        <a:pt x="63" y="0"/>
                        <a:pt x="63" y="0"/>
                      </a:cubicBezTo>
                      <a:lnTo>
                        <a:pt x="63" y="0"/>
                      </a:lnTo>
                      <a:cubicBezTo>
                        <a:pt x="32" y="0"/>
                        <a:pt x="32" y="31"/>
                        <a:pt x="32" y="31"/>
                      </a:cubicBezTo>
                      <a:lnTo>
                        <a:pt x="32" y="31"/>
                      </a:lnTo>
                      <a:cubicBezTo>
                        <a:pt x="0" y="31"/>
                        <a:pt x="0" y="63"/>
                        <a:pt x="0" y="63"/>
                      </a:cubicBez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cubicBezTo>
                        <a:pt x="32" y="63"/>
                        <a:pt x="32" y="63"/>
                        <a:pt x="32" y="63"/>
                      </a:cubicBezTo>
                      <a:lnTo>
                        <a:pt x="32" y="63"/>
                      </a:lnTo>
                      <a:cubicBezTo>
                        <a:pt x="63" y="63"/>
                        <a:pt x="93" y="63"/>
                        <a:pt x="93" y="63"/>
                      </a:cubicBezTo>
                      <a:lnTo>
                        <a:pt x="93" y="63"/>
                      </a:lnTo>
                      <a:cubicBezTo>
                        <a:pt x="124" y="94"/>
                        <a:pt x="124" y="94"/>
                        <a:pt x="124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24" y="155"/>
                        <a:pt x="93" y="155"/>
                        <a:pt x="93" y="155"/>
                      </a:cubicBez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93" y="155"/>
                        <a:pt x="63" y="155"/>
                        <a:pt x="63" y="187"/>
                      </a:cubicBezTo>
                      <a:lnTo>
                        <a:pt x="63" y="187"/>
                      </a:lnTo>
                      <a:lnTo>
                        <a:pt x="63" y="187"/>
                      </a:lnTo>
                      <a:lnTo>
                        <a:pt x="63" y="187"/>
                      </a:lnTo>
                      <a:lnTo>
                        <a:pt x="63" y="187"/>
                      </a:lnTo>
                      <a:cubicBezTo>
                        <a:pt x="63" y="187"/>
                        <a:pt x="63" y="187"/>
                        <a:pt x="93" y="187"/>
                      </a:cubicBezTo>
                      <a:lnTo>
                        <a:pt x="93" y="187"/>
                      </a:lnTo>
                      <a:lnTo>
                        <a:pt x="93" y="187"/>
                      </a:lnTo>
                      <a:lnTo>
                        <a:pt x="93" y="187"/>
                      </a:ln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124" y="155"/>
                        <a:pt x="124" y="155"/>
                        <a:pt x="124" y="187"/>
                      </a:cubicBezTo>
                      <a:lnTo>
                        <a:pt x="124" y="187"/>
                      </a:lnTo>
                      <a:lnTo>
                        <a:pt x="124" y="187"/>
                      </a:lnTo>
                      <a:cubicBezTo>
                        <a:pt x="156" y="155"/>
                        <a:pt x="156" y="155"/>
                        <a:pt x="156" y="155"/>
                      </a:cubicBezTo>
                      <a:lnTo>
                        <a:pt x="156" y="124"/>
                      </a:lnTo>
                      <a:cubicBezTo>
                        <a:pt x="156" y="124"/>
                        <a:pt x="156" y="124"/>
                        <a:pt x="187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00" name="Freeform 75"/>
                <p:cNvSpPr>
                  <a:spLocks noChangeArrowheads="1"/>
                </p:cNvSpPr>
                <p:nvPr/>
              </p:nvSpPr>
              <p:spPr bwMode="auto">
                <a:xfrm>
                  <a:off x="5443538" y="2003425"/>
                  <a:ext cx="33337" cy="22225"/>
                </a:xfrm>
                <a:custGeom>
                  <a:avLst/>
                  <a:gdLst>
                    <a:gd name="T0" fmla="*/ 31 w 93"/>
                    <a:gd name="T1" fmla="*/ 31 h 62"/>
                    <a:gd name="T2" fmla="*/ 31 w 93"/>
                    <a:gd name="T3" fmla="*/ 31 h 62"/>
                    <a:gd name="T4" fmla="*/ 31 w 93"/>
                    <a:gd name="T5" fmla="*/ 31 h 62"/>
                    <a:gd name="T6" fmla="*/ 31 w 93"/>
                    <a:gd name="T7" fmla="*/ 31 h 62"/>
                    <a:gd name="T8" fmla="*/ 61 w 93"/>
                    <a:gd name="T9" fmla="*/ 31 h 62"/>
                    <a:gd name="T10" fmla="*/ 61 w 93"/>
                    <a:gd name="T11" fmla="*/ 31 h 62"/>
                    <a:gd name="T12" fmla="*/ 61 w 93"/>
                    <a:gd name="T13" fmla="*/ 61 h 62"/>
                    <a:gd name="T14" fmla="*/ 92 w 93"/>
                    <a:gd name="T15" fmla="*/ 61 h 62"/>
                    <a:gd name="T16" fmla="*/ 92 w 93"/>
                    <a:gd name="T17" fmla="*/ 61 h 62"/>
                    <a:gd name="T18" fmla="*/ 92 w 93"/>
                    <a:gd name="T19" fmla="*/ 61 h 62"/>
                    <a:gd name="T20" fmla="*/ 92 w 93"/>
                    <a:gd name="T21" fmla="*/ 61 h 62"/>
                    <a:gd name="T22" fmla="*/ 92 w 93"/>
                    <a:gd name="T23" fmla="*/ 61 h 62"/>
                    <a:gd name="T24" fmla="*/ 92 w 93"/>
                    <a:gd name="T25" fmla="*/ 61 h 62"/>
                    <a:gd name="T26" fmla="*/ 92 w 93"/>
                    <a:gd name="T27" fmla="*/ 31 h 62"/>
                    <a:gd name="T28" fmla="*/ 61 w 93"/>
                    <a:gd name="T29" fmla="*/ 31 h 62"/>
                    <a:gd name="T30" fmla="*/ 61 w 93"/>
                    <a:gd name="T31" fmla="*/ 31 h 62"/>
                    <a:gd name="T32" fmla="*/ 61 w 93"/>
                    <a:gd name="T33" fmla="*/ 31 h 62"/>
                    <a:gd name="T34" fmla="*/ 31 w 93"/>
                    <a:gd name="T35" fmla="*/ 0 h 62"/>
                    <a:gd name="T36" fmla="*/ 0 w 93"/>
                    <a:gd name="T37" fmla="*/ 31 h 62"/>
                    <a:gd name="T38" fmla="*/ 0 w 93"/>
                    <a:gd name="T39" fmla="*/ 31 h 62"/>
                    <a:gd name="T40" fmla="*/ 0 w 93"/>
                    <a:gd name="T41" fmla="*/ 31 h 62"/>
                    <a:gd name="T42" fmla="*/ 0 w 93"/>
                    <a:gd name="T43" fmla="*/ 31 h 62"/>
                    <a:gd name="T44" fmla="*/ 31 w 93"/>
                    <a:gd name="T45" fmla="*/ 3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3" h="62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31"/>
                        <a:pt x="61" y="31"/>
                      </a:cubicBezTo>
                      <a:lnTo>
                        <a:pt x="61" y="31"/>
                      </a:lnTo>
                      <a:lnTo>
                        <a:pt x="61" y="61"/>
                      </a:lnTo>
                      <a:cubicBezTo>
                        <a:pt x="92" y="61"/>
                        <a:pt x="92" y="61"/>
                        <a:pt x="92" y="61"/>
                      </a:cubicBez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92" y="61"/>
                      </a:lnTo>
                      <a:cubicBezTo>
                        <a:pt x="92" y="31"/>
                        <a:pt x="92" y="31"/>
                        <a:pt x="92" y="31"/>
                      </a:cubicBezTo>
                      <a:cubicBezTo>
                        <a:pt x="92" y="31"/>
                        <a:pt x="92" y="31"/>
                        <a:pt x="61" y="31"/>
                      </a:cubicBezTo>
                      <a:lnTo>
                        <a:pt x="61" y="31"/>
                      </a:lnTo>
                      <a:lnTo>
                        <a:pt x="61" y="31"/>
                      </a:lnTo>
                      <a:cubicBezTo>
                        <a:pt x="31" y="31"/>
                        <a:pt x="31" y="31"/>
                        <a:pt x="31" y="0"/>
                      </a:cubicBez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31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01" name="Freeform 76"/>
                <p:cNvSpPr>
                  <a:spLocks noChangeArrowheads="1"/>
                </p:cNvSpPr>
                <p:nvPr/>
              </p:nvSpPr>
              <p:spPr bwMode="auto">
                <a:xfrm>
                  <a:off x="6156325" y="1690688"/>
                  <a:ext cx="77788" cy="77787"/>
                </a:xfrm>
                <a:custGeom>
                  <a:avLst/>
                  <a:gdLst>
                    <a:gd name="T0" fmla="*/ 185 w 217"/>
                    <a:gd name="T1" fmla="*/ 0 h 217"/>
                    <a:gd name="T2" fmla="*/ 185 w 217"/>
                    <a:gd name="T3" fmla="*/ 0 h 217"/>
                    <a:gd name="T4" fmla="*/ 185 w 217"/>
                    <a:gd name="T5" fmla="*/ 0 h 217"/>
                    <a:gd name="T6" fmla="*/ 185 w 217"/>
                    <a:gd name="T7" fmla="*/ 0 h 217"/>
                    <a:gd name="T8" fmla="*/ 185 w 217"/>
                    <a:gd name="T9" fmla="*/ 31 h 217"/>
                    <a:gd name="T10" fmla="*/ 154 w 217"/>
                    <a:gd name="T11" fmla="*/ 61 h 217"/>
                    <a:gd name="T12" fmla="*/ 154 w 217"/>
                    <a:gd name="T13" fmla="*/ 61 h 217"/>
                    <a:gd name="T14" fmla="*/ 92 w 217"/>
                    <a:gd name="T15" fmla="*/ 31 h 217"/>
                    <a:gd name="T16" fmla="*/ 92 w 217"/>
                    <a:gd name="T17" fmla="*/ 31 h 217"/>
                    <a:gd name="T18" fmla="*/ 92 w 217"/>
                    <a:gd name="T19" fmla="*/ 31 h 217"/>
                    <a:gd name="T20" fmla="*/ 61 w 217"/>
                    <a:gd name="T21" fmla="*/ 61 h 217"/>
                    <a:gd name="T22" fmla="*/ 61 w 217"/>
                    <a:gd name="T23" fmla="*/ 61 h 217"/>
                    <a:gd name="T24" fmla="*/ 30 w 217"/>
                    <a:gd name="T25" fmla="*/ 92 h 217"/>
                    <a:gd name="T26" fmla="*/ 0 w 217"/>
                    <a:gd name="T27" fmla="*/ 92 h 217"/>
                    <a:gd name="T28" fmla="*/ 0 w 217"/>
                    <a:gd name="T29" fmla="*/ 92 h 217"/>
                    <a:gd name="T30" fmla="*/ 0 w 217"/>
                    <a:gd name="T31" fmla="*/ 92 h 217"/>
                    <a:gd name="T32" fmla="*/ 30 w 217"/>
                    <a:gd name="T33" fmla="*/ 155 h 217"/>
                    <a:gd name="T34" fmla="*/ 30 w 217"/>
                    <a:gd name="T35" fmla="*/ 155 h 217"/>
                    <a:gd name="T36" fmla="*/ 30 w 217"/>
                    <a:gd name="T37" fmla="*/ 185 h 217"/>
                    <a:gd name="T38" fmla="*/ 30 w 217"/>
                    <a:gd name="T39" fmla="*/ 216 h 217"/>
                    <a:gd name="T40" fmla="*/ 30 w 217"/>
                    <a:gd name="T41" fmla="*/ 216 h 217"/>
                    <a:gd name="T42" fmla="*/ 30 w 217"/>
                    <a:gd name="T43" fmla="*/ 216 h 217"/>
                    <a:gd name="T44" fmla="*/ 61 w 217"/>
                    <a:gd name="T45" fmla="*/ 216 h 217"/>
                    <a:gd name="T46" fmla="*/ 61 w 217"/>
                    <a:gd name="T47" fmla="*/ 216 h 217"/>
                    <a:gd name="T48" fmla="*/ 61 w 217"/>
                    <a:gd name="T49" fmla="*/ 216 h 217"/>
                    <a:gd name="T50" fmla="*/ 92 w 217"/>
                    <a:gd name="T51" fmla="*/ 185 h 217"/>
                    <a:gd name="T52" fmla="*/ 92 w 217"/>
                    <a:gd name="T53" fmla="*/ 185 h 217"/>
                    <a:gd name="T54" fmla="*/ 123 w 217"/>
                    <a:gd name="T55" fmla="*/ 185 h 217"/>
                    <a:gd name="T56" fmla="*/ 154 w 217"/>
                    <a:gd name="T57" fmla="*/ 185 h 217"/>
                    <a:gd name="T58" fmla="*/ 154 w 217"/>
                    <a:gd name="T59" fmla="*/ 185 h 217"/>
                    <a:gd name="T60" fmla="*/ 123 w 217"/>
                    <a:gd name="T61" fmla="*/ 155 h 217"/>
                    <a:gd name="T62" fmla="*/ 123 w 217"/>
                    <a:gd name="T63" fmla="*/ 124 h 217"/>
                    <a:gd name="T64" fmla="*/ 154 w 217"/>
                    <a:gd name="T65" fmla="*/ 92 h 217"/>
                    <a:gd name="T66" fmla="*/ 185 w 217"/>
                    <a:gd name="T67" fmla="*/ 61 h 217"/>
                    <a:gd name="T68" fmla="*/ 185 w 217"/>
                    <a:gd name="T69" fmla="*/ 61 h 217"/>
                    <a:gd name="T70" fmla="*/ 216 w 217"/>
                    <a:gd name="T71" fmla="*/ 31 h 217"/>
                    <a:gd name="T72" fmla="*/ 216 w 217"/>
                    <a:gd name="T73" fmla="*/ 31 h 217"/>
                    <a:gd name="T74" fmla="*/ 216 w 217"/>
                    <a:gd name="T75" fmla="*/ 0 h 217"/>
                    <a:gd name="T76" fmla="*/ 216 w 217"/>
                    <a:gd name="T77" fmla="*/ 0 h 217"/>
                    <a:gd name="T78" fmla="*/ 216 w 217"/>
                    <a:gd name="T79" fmla="*/ 0 h 217"/>
                    <a:gd name="T80" fmla="*/ 216 w 217"/>
                    <a:gd name="T81" fmla="*/ 0 h 217"/>
                    <a:gd name="T82" fmla="*/ 185 w 217"/>
                    <a:gd name="T83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7" h="217">
                      <a:moveTo>
                        <a:pt x="185" y="0"/>
                      </a:move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31"/>
                      </a:lnTo>
                      <a:cubicBezTo>
                        <a:pt x="185" y="31"/>
                        <a:pt x="154" y="31"/>
                        <a:pt x="154" y="61"/>
                      </a:cubicBezTo>
                      <a:lnTo>
                        <a:pt x="154" y="61"/>
                      </a:lnTo>
                      <a:cubicBezTo>
                        <a:pt x="123" y="61"/>
                        <a:pt x="123" y="31"/>
                        <a:pt x="92" y="31"/>
                      </a:cubicBezTo>
                      <a:lnTo>
                        <a:pt x="92" y="31"/>
                      </a:lnTo>
                      <a:lnTo>
                        <a:pt x="92" y="31"/>
                      </a:lnTo>
                      <a:cubicBezTo>
                        <a:pt x="92" y="61"/>
                        <a:pt x="61" y="61"/>
                        <a:pt x="61" y="61"/>
                      </a:cubicBezTo>
                      <a:lnTo>
                        <a:pt x="61" y="61"/>
                      </a:lnTo>
                      <a:cubicBezTo>
                        <a:pt x="30" y="61"/>
                        <a:pt x="30" y="92"/>
                        <a:pt x="30" y="92"/>
                      </a:cubicBezTo>
                      <a:cubicBezTo>
                        <a:pt x="30" y="92"/>
                        <a:pt x="30" y="92"/>
                        <a:pt x="0" y="92"/>
                      </a:cubicBezTo>
                      <a:lnTo>
                        <a:pt x="0" y="92"/>
                      </a:lnTo>
                      <a:lnTo>
                        <a:pt x="0" y="92"/>
                      </a:lnTo>
                      <a:cubicBezTo>
                        <a:pt x="30" y="92"/>
                        <a:pt x="30" y="124"/>
                        <a:pt x="30" y="155"/>
                      </a:cubicBezTo>
                      <a:lnTo>
                        <a:pt x="30" y="155"/>
                      </a:lnTo>
                      <a:lnTo>
                        <a:pt x="30" y="185"/>
                      </a:lnTo>
                      <a:lnTo>
                        <a:pt x="30" y="216"/>
                      </a:lnTo>
                      <a:lnTo>
                        <a:pt x="30" y="216"/>
                      </a:lnTo>
                      <a:lnTo>
                        <a:pt x="30" y="216"/>
                      </a:lnTo>
                      <a:cubicBezTo>
                        <a:pt x="61" y="216"/>
                        <a:pt x="61" y="216"/>
                        <a:pt x="61" y="216"/>
                      </a:cubicBezTo>
                      <a:lnTo>
                        <a:pt x="61" y="216"/>
                      </a:lnTo>
                      <a:lnTo>
                        <a:pt x="61" y="216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cubicBezTo>
                        <a:pt x="123" y="185"/>
                        <a:pt x="123" y="185"/>
                        <a:pt x="123" y="185"/>
                      </a:cubicBezTo>
                      <a:lnTo>
                        <a:pt x="154" y="185"/>
                      </a:lnTo>
                      <a:lnTo>
                        <a:pt x="154" y="185"/>
                      </a:lnTo>
                      <a:lnTo>
                        <a:pt x="123" y="155"/>
                      </a:lnTo>
                      <a:cubicBezTo>
                        <a:pt x="123" y="155"/>
                        <a:pt x="92" y="124"/>
                        <a:pt x="123" y="124"/>
                      </a:cubicBezTo>
                      <a:cubicBezTo>
                        <a:pt x="123" y="92"/>
                        <a:pt x="123" y="92"/>
                        <a:pt x="154" y="92"/>
                      </a:cubicBezTo>
                      <a:cubicBezTo>
                        <a:pt x="154" y="61"/>
                        <a:pt x="154" y="61"/>
                        <a:pt x="185" y="61"/>
                      </a:cubicBezTo>
                      <a:lnTo>
                        <a:pt x="185" y="61"/>
                      </a:lnTo>
                      <a:cubicBezTo>
                        <a:pt x="185" y="61"/>
                        <a:pt x="185" y="31"/>
                        <a:pt x="216" y="31"/>
                      </a:cubicBezTo>
                      <a:lnTo>
                        <a:pt x="216" y="31"/>
                      </a:lnTo>
                      <a:cubicBezTo>
                        <a:pt x="216" y="31"/>
                        <a:pt x="216" y="31"/>
                        <a:pt x="216" y="0"/>
                      </a:cubicBez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185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02" name="Freeform 77"/>
                <p:cNvSpPr>
                  <a:spLocks noChangeArrowheads="1"/>
                </p:cNvSpPr>
                <p:nvPr/>
              </p:nvSpPr>
              <p:spPr bwMode="auto">
                <a:xfrm>
                  <a:off x="4014788" y="1512888"/>
                  <a:ext cx="55562" cy="22225"/>
                </a:xfrm>
                <a:custGeom>
                  <a:avLst/>
                  <a:gdLst>
                    <a:gd name="T0" fmla="*/ 124 w 156"/>
                    <a:gd name="T1" fmla="*/ 31 h 63"/>
                    <a:gd name="T2" fmla="*/ 124 w 156"/>
                    <a:gd name="T3" fmla="*/ 31 h 63"/>
                    <a:gd name="T4" fmla="*/ 93 w 156"/>
                    <a:gd name="T5" fmla="*/ 31 h 63"/>
                    <a:gd name="T6" fmla="*/ 93 w 156"/>
                    <a:gd name="T7" fmla="*/ 31 h 63"/>
                    <a:gd name="T8" fmla="*/ 93 w 156"/>
                    <a:gd name="T9" fmla="*/ 0 h 63"/>
                    <a:gd name="T10" fmla="*/ 62 w 156"/>
                    <a:gd name="T11" fmla="*/ 0 h 63"/>
                    <a:gd name="T12" fmla="*/ 62 w 156"/>
                    <a:gd name="T13" fmla="*/ 0 h 63"/>
                    <a:gd name="T14" fmla="*/ 62 w 156"/>
                    <a:gd name="T15" fmla="*/ 0 h 63"/>
                    <a:gd name="T16" fmla="*/ 62 w 156"/>
                    <a:gd name="T17" fmla="*/ 31 h 63"/>
                    <a:gd name="T18" fmla="*/ 31 w 156"/>
                    <a:gd name="T19" fmla="*/ 31 h 63"/>
                    <a:gd name="T20" fmla="*/ 0 w 156"/>
                    <a:gd name="T21" fmla="*/ 62 h 63"/>
                    <a:gd name="T22" fmla="*/ 0 w 156"/>
                    <a:gd name="T23" fmla="*/ 62 h 63"/>
                    <a:gd name="T24" fmla="*/ 0 w 156"/>
                    <a:gd name="T25" fmla="*/ 62 h 63"/>
                    <a:gd name="T26" fmla="*/ 0 w 156"/>
                    <a:gd name="T27" fmla="*/ 62 h 63"/>
                    <a:gd name="T28" fmla="*/ 0 w 156"/>
                    <a:gd name="T29" fmla="*/ 62 h 63"/>
                    <a:gd name="T30" fmla="*/ 0 w 156"/>
                    <a:gd name="T31" fmla="*/ 62 h 63"/>
                    <a:gd name="T32" fmla="*/ 0 w 156"/>
                    <a:gd name="T33" fmla="*/ 62 h 63"/>
                    <a:gd name="T34" fmla="*/ 31 w 156"/>
                    <a:gd name="T35" fmla="*/ 62 h 63"/>
                    <a:gd name="T36" fmla="*/ 31 w 156"/>
                    <a:gd name="T37" fmla="*/ 62 h 63"/>
                    <a:gd name="T38" fmla="*/ 31 w 156"/>
                    <a:gd name="T39" fmla="*/ 62 h 63"/>
                    <a:gd name="T40" fmla="*/ 31 w 156"/>
                    <a:gd name="T41" fmla="*/ 62 h 63"/>
                    <a:gd name="T42" fmla="*/ 93 w 156"/>
                    <a:gd name="T43" fmla="*/ 31 h 63"/>
                    <a:gd name="T44" fmla="*/ 93 w 156"/>
                    <a:gd name="T45" fmla="*/ 31 h 63"/>
                    <a:gd name="T46" fmla="*/ 93 w 156"/>
                    <a:gd name="T47" fmla="*/ 31 h 63"/>
                    <a:gd name="T48" fmla="*/ 93 w 156"/>
                    <a:gd name="T49" fmla="*/ 62 h 63"/>
                    <a:gd name="T50" fmla="*/ 93 w 156"/>
                    <a:gd name="T51" fmla="*/ 62 h 63"/>
                    <a:gd name="T52" fmla="*/ 124 w 156"/>
                    <a:gd name="T53" fmla="*/ 31 h 63"/>
                    <a:gd name="T54" fmla="*/ 124 w 156"/>
                    <a:gd name="T55" fmla="*/ 31 h 63"/>
                    <a:gd name="T56" fmla="*/ 155 w 156"/>
                    <a:gd name="T57" fmla="*/ 31 h 63"/>
                    <a:gd name="T58" fmla="*/ 155 w 156"/>
                    <a:gd name="T59" fmla="*/ 31 h 63"/>
                    <a:gd name="T60" fmla="*/ 155 w 156"/>
                    <a:gd name="T61" fmla="*/ 31 h 63"/>
                    <a:gd name="T62" fmla="*/ 124 w 156"/>
                    <a:gd name="T63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63">
                      <a:moveTo>
                        <a:pt x="124" y="31"/>
                      </a:moveTo>
                      <a:lnTo>
                        <a:pt x="124" y="31"/>
                      </a:ln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93" y="31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31" y="31"/>
                      </a:lnTo>
                      <a:cubicBezTo>
                        <a:pt x="31" y="62"/>
                        <a:pt x="31" y="62"/>
                        <a:pt x="0" y="62"/>
                      </a:cubicBez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cubicBezTo>
                        <a:pt x="62" y="62"/>
                        <a:pt x="62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62"/>
                        <a:pt x="93" y="62"/>
                        <a:pt x="93" y="62"/>
                      </a:cubicBezTo>
                      <a:lnTo>
                        <a:pt x="93" y="62"/>
                      </a:ln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124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24" y="31"/>
                        <a:pt x="124" y="31"/>
                        <a:pt x="124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03" name="Freeform 78"/>
                <p:cNvSpPr>
                  <a:spLocks noChangeArrowheads="1"/>
                </p:cNvSpPr>
                <p:nvPr/>
              </p:nvSpPr>
              <p:spPr bwMode="auto">
                <a:xfrm>
                  <a:off x="4092575" y="1355725"/>
                  <a:ext cx="88900" cy="44450"/>
                </a:xfrm>
                <a:custGeom>
                  <a:avLst/>
                  <a:gdLst>
                    <a:gd name="T0" fmla="*/ 0 w 249"/>
                    <a:gd name="T1" fmla="*/ 30 h 125"/>
                    <a:gd name="T2" fmla="*/ 0 w 249"/>
                    <a:gd name="T3" fmla="*/ 30 h 125"/>
                    <a:gd name="T4" fmla="*/ 31 w 249"/>
                    <a:gd name="T5" fmla="*/ 30 h 125"/>
                    <a:gd name="T6" fmla="*/ 31 w 249"/>
                    <a:gd name="T7" fmla="*/ 30 h 125"/>
                    <a:gd name="T8" fmla="*/ 62 w 249"/>
                    <a:gd name="T9" fmla="*/ 30 h 125"/>
                    <a:gd name="T10" fmla="*/ 62 w 249"/>
                    <a:gd name="T11" fmla="*/ 30 h 125"/>
                    <a:gd name="T12" fmla="*/ 93 w 249"/>
                    <a:gd name="T13" fmla="*/ 61 h 125"/>
                    <a:gd name="T14" fmla="*/ 93 w 249"/>
                    <a:gd name="T15" fmla="*/ 93 h 125"/>
                    <a:gd name="T16" fmla="*/ 93 w 249"/>
                    <a:gd name="T17" fmla="*/ 93 h 125"/>
                    <a:gd name="T18" fmla="*/ 124 w 249"/>
                    <a:gd name="T19" fmla="*/ 93 h 125"/>
                    <a:gd name="T20" fmla="*/ 124 w 249"/>
                    <a:gd name="T21" fmla="*/ 93 h 125"/>
                    <a:gd name="T22" fmla="*/ 124 w 249"/>
                    <a:gd name="T23" fmla="*/ 93 h 125"/>
                    <a:gd name="T24" fmla="*/ 154 w 249"/>
                    <a:gd name="T25" fmla="*/ 124 h 125"/>
                    <a:gd name="T26" fmla="*/ 154 w 249"/>
                    <a:gd name="T27" fmla="*/ 124 h 125"/>
                    <a:gd name="T28" fmla="*/ 154 w 249"/>
                    <a:gd name="T29" fmla="*/ 93 h 125"/>
                    <a:gd name="T30" fmla="*/ 186 w 249"/>
                    <a:gd name="T31" fmla="*/ 93 h 125"/>
                    <a:gd name="T32" fmla="*/ 186 w 249"/>
                    <a:gd name="T33" fmla="*/ 93 h 125"/>
                    <a:gd name="T34" fmla="*/ 186 w 249"/>
                    <a:gd name="T35" fmla="*/ 93 h 125"/>
                    <a:gd name="T36" fmla="*/ 186 w 249"/>
                    <a:gd name="T37" fmla="*/ 93 h 125"/>
                    <a:gd name="T38" fmla="*/ 217 w 249"/>
                    <a:gd name="T39" fmla="*/ 93 h 125"/>
                    <a:gd name="T40" fmla="*/ 248 w 249"/>
                    <a:gd name="T41" fmla="*/ 30 h 125"/>
                    <a:gd name="T42" fmla="*/ 248 w 249"/>
                    <a:gd name="T43" fmla="*/ 30 h 125"/>
                    <a:gd name="T44" fmla="*/ 248 w 249"/>
                    <a:gd name="T45" fmla="*/ 30 h 125"/>
                    <a:gd name="T46" fmla="*/ 248 w 249"/>
                    <a:gd name="T47" fmla="*/ 30 h 125"/>
                    <a:gd name="T48" fmla="*/ 217 w 249"/>
                    <a:gd name="T49" fmla="*/ 30 h 125"/>
                    <a:gd name="T50" fmla="*/ 217 w 249"/>
                    <a:gd name="T51" fmla="*/ 30 h 125"/>
                    <a:gd name="T52" fmla="*/ 217 w 249"/>
                    <a:gd name="T53" fmla="*/ 30 h 125"/>
                    <a:gd name="T54" fmla="*/ 186 w 249"/>
                    <a:gd name="T55" fmla="*/ 0 h 125"/>
                    <a:gd name="T56" fmla="*/ 186 w 249"/>
                    <a:gd name="T57" fmla="*/ 0 h 125"/>
                    <a:gd name="T58" fmla="*/ 186 w 249"/>
                    <a:gd name="T59" fmla="*/ 0 h 125"/>
                    <a:gd name="T60" fmla="*/ 186 w 249"/>
                    <a:gd name="T61" fmla="*/ 0 h 125"/>
                    <a:gd name="T62" fmla="*/ 186 w 249"/>
                    <a:gd name="T63" fmla="*/ 0 h 125"/>
                    <a:gd name="T64" fmla="*/ 154 w 249"/>
                    <a:gd name="T65" fmla="*/ 0 h 125"/>
                    <a:gd name="T66" fmla="*/ 124 w 249"/>
                    <a:gd name="T67" fmla="*/ 0 h 125"/>
                    <a:gd name="T68" fmla="*/ 124 w 249"/>
                    <a:gd name="T69" fmla="*/ 0 h 125"/>
                    <a:gd name="T70" fmla="*/ 124 w 249"/>
                    <a:gd name="T71" fmla="*/ 0 h 125"/>
                    <a:gd name="T72" fmla="*/ 124 w 249"/>
                    <a:gd name="T73" fmla="*/ 0 h 125"/>
                    <a:gd name="T74" fmla="*/ 93 w 249"/>
                    <a:gd name="T75" fmla="*/ 0 h 125"/>
                    <a:gd name="T76" fmla="*/ 62 w 249"/>
                    <a:gd name="T77" fmla="*/ 0 h 125"/>
                    <a:gd name="T78" fmla="*/ 31 w 249"/>
                    <a:gd name="T79" fmla="*/ 0 h 125"/>
                    <a:gd name="T80" fmla="*/ 0 w 249"/>
                    <a:gd name="T81" fmla="*/ 0 h 125"/>
                    <a:gd name="T82" fmla="*/ 0 w 249"/>
                    <a:gd name="T83" fmla="*/ 3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49" h="125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cubicBezTo>
                        <a:pt x="93" y="61"/>
                        <a:pt x="93" y="61"/>
                        <a:pt x="93" y="61"/>
                      </a:cubicBezTo>
                      <a:cubicBezTo>
                        <a:pt x="93" y="93"/>
                        <a:pt x="93" y="93"/>
                        <a:pt x="93" y="93"/>
                      </a:cubicBezTo>
                      <a:lnTo>
                        <a:pt x="93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cubicBezTo>
                        <a:pt x="154" y="93"/>
                        <a:pt x="154" y="124"/>
                        <a:pt x="154" y="124"/>
                      </a:cubicBezTo>
                      <a:lnTo>
                        <a:pt x="154" y="124"/>
                      </a:lnTo>
                      <a:cubicBezTo>
                        <a:pt x="154" y="93"/>
                        <a:pt x="154" y="93"/>
                        <a:pt x="154" y="93"/>
                      </a:cubicBezTo>
                      <a:cubicBezTo>
                        <a:pt x="186" y="93"/>
                        <a:pt x="186" y="93"/>
                        <a:pt x="186" y="93"/>
                      </a:cubicBezTo>
                      <a:lnTo>
                        <a:pt x="186" y="93"/>
                      </a:lnTo>
                      <a:lnTo>
                        <a:pt x="186" y="93"/>
                      </a:lnTo>
                      <a:lnTo>
                        <a:pt x="186" y="93"/>
                      </a:lnTo>
                      <a:lnTo>
                        <a:pt x="217" y="93"/>
                      </a:lnTo>
                      <a:cubicBezTo>
                        <a:pt x="217" y="61"/>
                        <a:pt x="217" y="30"/>
                        <a:pt x="248" y="30"/>
                      </a:cubicBezTo>
                      <a:lnTo>
                        <a:pt x="248" y="30"/>
                      </a:lnTo>
                      <a:lnTo>
                        <a:pt x="248" y="30"/>
                      </a:lnTo>
                      <a:lnTo>
                        <a:pt x="248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cubicBezTo>
                        <a:pt x="217" y="30"/>
                        <a:pt x="186" y="3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54" y="0"/>
                        <a:pt x="154" y="0"/>
                        <a:pt x="15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cubicBezTo>
                        <a:pt x="0" y="0"/>
                        <a:pt x="0" y="0"/>
                        <a:pt x="0" y="3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04" name="Freeform 79"/>
                <p:cNvSpPr>
                  <a:spLocks noChangeArrowheads="1"/>
                </p:cNvSpPr>
                <p:nvPr/>
              </p:nvSpPr>
              <p:spPr bwMode="auto">
                <a:xfrm>
                  <a:off x="4003675" y="1535113"/>
                  <a:ext cx="100013" cy="44450"/>
                </a:xfrm>
                <a:custGeom>
                  <a:avLst/>
                  <a:gdLst>
                    <a:gd name="T0" fmla="*/ 248 w 280"/>
                    <a:gd name="T1" fmla="*/ 0 h 125"/>
                    <a:gd name="T2" fmla="*/ 248 w 280"/>
                    <a:gd name="T3" fmla="*/ 0 h 125"/>
                    <a:gd name="T4" fmla="*/ 217 w 280"/>
                    <a:gd name="T5" fmla="*/ 0 h 125"/>
                    <a:gd name="T6" fmla="*/ 217 w 280"/>
                    <a:gd name="T7" fmla="*/ 30 h 125"/>
                    <a:gd name="T8" fmla="*/ 186 w 280"/>
                    <a:gd name="T9" fmla="*/ 30 h 125"/>
                    <a:gd name="T10" fmla="*/ 186 w 280"/>
                    <a:gd name="T11" fmla="*/ 30 h 125"/>
                    <a:gd name="T12" fmla="*/ 186 w 280"/>
                    <a:gd name="T13" fmla="*/ 30 h 125"/>
                    <a:gd name="T14" fmla="*/ 155 w 280"/>
                    <a:gd name="T15" fmla="*/ 30 h 125"/>
                    <a:gd name="T16" fmla="*/ 124 w 280"/>
                    <a:gd name="T17" fmla="*/ 62 h 125"/>
                    <a:gd name="T18" fmla="*/ 124 w 280"/>
                    <a:gd name="T19" fmla="*/ 30 h 125"/>
                    <a:gd name="T20" fmla="*/ 124 w 280"/>
                    <a:gd name="T21" fmla="*/ 30 h 125"/>
                    <a:gd name="T22" fmla="*/ 124 w 280"/>
                    <a:gd name="T23" fmla="*/ 30 h 125"/>
                    <a:gd name="T24" fmla="*/ 93 w 280"/>
                    <a:gd name="T25" fmla="*/ 62 h 125"/>
                    <a:gd name="T26" fmla="*/ 62 w 280"/>
                    <a:gd name="T27" fmla="*/ 62 h 125"/>
                    <a:gd name="T28" fmla="*/ 62 w 280"/>
                    <a:gd name="T29" fmla="*/ 62 h 125"/>
                    <a:gd name="T30" fmla="*/ 62 w 280"/>
                    <a:gd name="T31" fmla="*/ 62 h 125"/>
                    <a:gd name="T32" fmla="*/ 62 w 280"/>
                    <a:gd name="T33" fmla="*/ 62 h 125"/>
                    <a:gd name="T34" fmla="*/ 62 w 280"/>
                    <a:gd name="T35" fmla="*/ 62 h 125"/>
                    <a:gd name="T36" fmla="*/ 62 w 280"/>
                    <a:gd name="T37" fmla="*/ 62 h 125"/>
                    <a:gd name="T38" fmla="*/ 31 w 280"/>
                    <a:gd name="T39" fmla="*/ 62 h 125"/>
                    <a:gd name="T40" fmla="*/ 0 w 280"/>
                    <a:gd name="T41" fmla="*/ 62 h 125"/>
                    <a:gd name="T42" fmla="*/ 0 w 280"/>
                    <a:gd name="T43" fmla="*/ 62 h 125"/>
                    <a:gd name="T44" fmla="*/ 0 w 280"/>
                    <a:gd name="T45" fmla="*/ 62 h 125"/>
                    <a:gd name="T46" fmla="*/ 0 w 280"/>
                    <a:gd name="T47" fmla="*/ 62 h 125"/>
                    <a:gd name="T48" fmla="*/ 0 w 280"/>
                    <a:gd name="T49" fmla="*/ 93 h 125"/>
                    <a:gd name="T50" fmla="*/ 0 w 280"/>
                    <a:gd name="T51" fmla="*/ 93 h 125"/>
                    <a:gd name="T52" fmla="*/ 0 w 280"/>
                    <a:gd name="T53" fmla="*/ 93 h 125"/>
                    <a:gd name="T54" fmla="*/ 0 w 280"/>
                    <a:gd name="T55" fmla="*/ 93 h 125"/>
                    <a:gd name="T56" fmla="*/ 0 w 280"/>
                    <a:gd name="T57" fmla="*/ 124 h 125"/>
                    <a:gd name="T58" fmla="*/ 0 w 280"/>
                    <a:gd name="T59" fmla="*/ 124 h 125"/>
                    <a:gd name="T60" fmla="*/ 31 w 280"/>
                    <a:gd name="T61" fmla="*/ 124 h 125"/>
                    <a:gd name="T62" fmla="*/ 31 w 280"/>
                    <a:gd name="T63" fmla="*/ 124 h 125"/>
                    <a:gd name="T64" fmla="*/ 31 w 280"/>
                    <a:gd name="T65" fmla="*/ 124 h 125"/>
                    <a:gd name="T66" fmla="*/ 31 w 280"/>
                    <a:gd name="T67" fmla="*/ 124 h 125"/>
                    <a:gd name="T68" fmla="*/ 31 w 280"/>
                    <a:gd name="T69" fmla="*/ 124 h 125"/>
                    <a:gd name="T70" fmla="*/ 31 w 280"/>
                    <a:gd name="T71" fmla="*/ 124 h 125"/>
                    <a:gd name="T72" fmla="*/ 62 w 280"/>
                    <a:gd name="T73" fmla="*/ 124 h 125"/>
                    <a:gd name="T74" fmla="*/ 93 w 280"/>
                    <a:gd name="T75" fmla="*/ 124 h 125"/>
                    <a:gd name="T76" fmla="*/ 93 w 280"/>
                    <a:gd name="T77" fmla="*/ 124 h 125"/>
                    <a:gd name="T78" fmla="*/ 124 w 280"/>
                    <a:gd name="T79" fmla="*/ 124 h 125"/>
                    <a:gd name="T80" fmla="*/ 124 w 280"/>
                    <a:gd name="T81" fmla="*/ 124 h 125"/>
                    <a:gd name="T82" fmla="*/ 124 w 280"/>
                    <a:gd name="T83" fmla="*/ 124 h 125"/>
                    <a:gd name="T84" fmla="*/ 124 w 280"/>
                    <a:gd name="T85" fmla="*/ 124 h 125"/>
                    <a:gd name="T86" fmla="*/ 124 w 280"/>
                    <a:gd name="T87" fmla="*/ 124 h 125"/>
                    <a:gd name="T88" fmla="*/ 124 w 280"/>
                    <a:gd name="T89" fmla="*/ 124 h 125"/>
                    <a:gd name="T90" fmla="*/ 155 w 280"/>
                    <a:gd name="T91" fmla="*/ 124 h 125"/>
                    <a:gd name="T92" fmla="*/ 155 w 280"/>
                    <a:gd name="T93" fmla="*/ 124 h 125"/>
                    <a:gd name="T94" fmla="*/ 155 w 280"/>
                    <a:gd name="T95" fmla="*/ 124 h 125"/>
                    <a:gd name="T96" fmla="*/ 155 w 280"/>
                    <a:gd name="T97" fmla="*/ 124 h 125"/>
                    <a:gd name="T98" fmla="*/ 186 w 280"/>
                    <a:gd name="T99" fmla="*/ 124 h 125"/>
                    <a:gd name="T100" fmla="*/ 186 w 280"/>
                    <a:gd name="T101" fmla="*/ 124 h 125"/>
                    <a:gd name="T102" fmla="*/ 186 w 280"/>
                    <a:gd name="T103" fmla="*/ 93 h 125"/>
                    <a:gd name="T104" fmla="*/ 217 w 280"/>
                    <a:gd name="T105" fmla="*/ 93 h 125"/>
                    <a:gd name="T106" fmla="*/ 248 w 280"/>
                    <a:gd name="T107" fmla="*/ 30 h 125"/>
                    <a:gd name="T108" fmla="*/ 279 w 280"/>
                    <a:gd name="T109" fmla="*/ 30 h 125"/>
                    <a:gd name="T110" fmla="*/ 279 w 280"/>
                    <a:gd name="T111" fmla="*/ 30 h 125"/>
                    <a:gd name="T112" fmla="*/ 248 w 280"/>
                    <a:gd name="T113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0" h="125">
                      <a:moveTo>
                        <a:pt x="248" y="0"/>
                      </a:moveTo>
                      <a:lnTo>
                        <a:pt x="248" y="0"/>
                      </a:ln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217" y="0"/>
                        <a:pt x="217" y="0"/>
                        <a:pt x="217" y="30"/>
                      </a:cubicBezTo>
                      <a:cubicBezTo>
                        <a:pt x="186" y="30"/>
                        <a:pt x="186" y="30"/>
                        <a:pt x="186" y="30"/>
                      </a:cubicBezTo>
                      <a:lnTo>
                        <a:pt x="186" y="30"/>
                      </a:lnTo>
                      <a:lnTo>
                        <a:pt x="186" y="30"/>
                      </a:lnTo>
                      <a:cubicBezTo>
                        <a:pt x="155" y="30"/>
                        <a:pt x="155" y="30"/>
                        <a:pt x="155" y="30"/>
                      </a:cubicBezTo>
                      <a:cubicBezTo>
                        <a:pt x="155" y="30"/>
                        <a:pt x="155" y="62"/>
                        <a:pt x="124" y="62"/>
                      </a:cubicBezTo>
                      <a:lnTo>
                        <a:pt x="124" y="30"/>
                      </a:lnTo>
                      <a:lnTo>
                        <a:pt x="124" y="30"/>
                      </a:lnTo>
                      <a:lnTo>
                        <a:pt x="124" y="30"/>
                      </a:lnTo>
                      <a:cubicBezTo>
                        <a:pt x="93" y="62"/>
                        <a:pt x="93" y="62"/>
                        <a:pt x="93" y="62"/>
                      </a:cubicBezTo>
                      <a:cubicBezTo>
                        <a:pt x="93" y="62"/>
                        <a:pt x="93" y="62"/>
                        <a:pt x="62" y="62"/>
                      </a:cubicBez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2"/>
                        <a:pt x="31" y="62"/>
                        <a:pt x="0" y="62"/>
                      </a:cubicBez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0" y="93"/>
                        <a:pt x="0" y="93"/>
                        <a:pt x="0" y="124"/>
                      </a:cubicBezTo>
                      <a:lnTo>
                        <a:pt x="0" y="124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62" y="124"/>
                        <a:pt x="62" y="124"/>
                        <a:pt x="62" y="124"/>
                      </a:cubicBezTo>
                      <a:cubicBezTo>
                        <a:pt x="62" y="124"/>
                        <a:pt x="62" y="124"/>
                        <a:pt x="93" y="124"/>
                      </a:cubicBezTo>
                      <a:lnTo>
                        <a:pt x="93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55" y="124"/>
                        <a:pt x="155" y="124"/>
                        <a:pt x="155" y="124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55" y="124"/>
                        <a:pt x="155" y="124"/>
                        <a:pt x="186" y="124"/>
                      </a:cubicBezTo>
                      <a:lnTo>
                        <a:pt x="186" y="124"/>
                      </a:lnTo>
                      <a:lnTo>
                        <a:pt x="186" y="93"/>
                      </a:lnTo>
                      <a:lnTo>
                        <a:pt x="217" y="93"/>
                      </a:lnTo>
                      <a:cubicBezTo>
                        <a:pt x="217" y="62"/>
                        <a:pt x="248" y="62"/>
                        <a:pt x="248" y="30"/>
                      </a:cubicBezTo>
                      <a:lnTo>
                        <a:pt x="279" y="30"/>
                      </a:lnTo>
                      <a:lnTo>
                        <a:pt x="279" y="30"/>
                      </a:lnTo>
                      <a:cubicBezTo>
                        <a:pt x="248" y="30"/>
                        <a:pt x="248" y="0"/>
                        <a:pt x="24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05" name="Freeform 80"/>
                <p:cNvSpPr>
                  <a:spLocks noChangeArrowheads="1"/>
                </p:cNvSpPr>
                <p:nvPr/>
              </p:nvSpPr>
              <p:spPr bwMode="auto">
                <a:xfrm>
                  <a:off x="3757613" y="1423988"/>
                  <a:ext cx="44450" cy="33337"/>
                </a:xfrm>
                <a:custGeom>
                  <a:avLst/>
                  <a:gdLst>
                    <a:gd name="T0" fmla="*/ 31 w 125"/>
                    <a:gd name="T1" fmla="*/ 92 h 93"/>
                    <a:gd name="T2" fmla="*/ 31 w 125"/>
                    <a:gd name="T3" fmla="*/ 92 h 93"/>
                    <a:gd name="T4" fmla="*/ 62 w 125"/>
                    <a:gd name="T5" fmla="*/ 62 h 93"/>
                    <a:gd name="T6" fmla="*/ 94 w 125"/>
                    <a:gd name="T7" fmla="*/ 62 h 93"/>
                    <a:gd name="T8" fmla="*/ 94 w 125"/>
                    <a:gd name="T9" fmla="*/ 62 h 93"/>
                    <a:gd name="T10" fmla="*/ 94 w 125"/>
                    <a:gd name="T11" fmla="*/ 62 h 93"/>
                    <a:gd name="T12" fmla="*/ 94 w 125"/>
                    <a:gd name="T13" fmla="*/ 31 h 93"/>
                    <a:gd name="T14" fmla="*/ 94 w 125"/>
                    <a:gd name="T15" fmla="*/ 31 h 93"/>
                    <a:gd name="T16" fmla="*/ 94 w 125"/>
                    <a:gd name="T17" fmla="*/ 31 h 93"/>
                    <a:gd name="T18" fmla="*/ 94 w 125"/>
                    <a:gd name="T19" fmla="*/ 0 h 93"/>
                    <a:gd name="T20" fmla="*/ 94 w 125"/>
                    <a:gd name="T21" fmla="*/ 0 h 93"/>
                    <a:gd name="T22" fmla="*/ 94 w 125"/>
                    <a:gd name="T23" fmla="*/ 0 h 93"/>
                    <a:gd name="T24" fmla="*/ 124 w 125"/>
                    <a:gd name="T25" fmla="*/ 0 h 93"/>
                    <a:gd name="T26" fmla="*/ 124 w 125"/>
                    <a:gd name="T27" fmla="*/ 0 h 93"/>
                    <a:gd name="T28" fmla="*/ 124 w 125"/>
                    <a:gd name="T29" fmla="*/ 0 h 93"/>
                    <a:gd name="T30" fmla="*/ 94 w 125"/>
                    <a:gd name="T31" fmla="*/ 0 h 93"/>
                    <a:gd name="T32" fmla="*/ 62 w 125"/>
                    <a:gd name="T33" fmla="*/ 0 h 93"/>
                    <a:gd name="T34" fmla="*/ 31 w 125"/>
                    <a:gd name="T35" fmla="*/ 0 h 93"/>
                    <a:gd name="T36" fmla="*/ 31 w 125"/>
                    <a:gd name="T37" fmla="*/ 0 h 93"/>
                    <a:gd name="T38" fmla="*/ 31 w 125"/>
                    <a:gd name="T39" fmla="*/ 0 h 93"/>
                    <a:gd name="T40" fmla="*/ 31 w 125"/>
                    <a:gd name="T41" fmla="*/ 31 h 93"/>
                    <a:gd name="T42" fmla="*/ 0 w 125"/>
                    <a:gd name="T43" fmla="*/ 31 h 93"/>
                    <a:gd name="T44" fmla="*/ 31 w 125"/>
                    <a:gd name="T45" fmla="*/ 62 h 93"/>
                    <a:gd name="T46" fmla="*/ 31 w 125"/>
                    <a:gd name="T47" fmla="*/ 9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5" h="93">
                      <a:moveTo>
                        <a:pt x="31" y="92"/>
                      </a:moveTo>
                      <a:lnTo>
                        <a:pt x="31" y="92"/>
                      </a:lnTo>
                      <a:lnTo>
                        <a:pt x="62" y="62"/>
                      </a:lnTo>
                      <a:cubicBezTo>
                        <a:pt x="62" y="62"/>
                        <a:pt x="62" y="62"/>
                        <a:pt x="94" y="62"/>
                      </a:cubicBezTo>
                      <a:lnTo>
                        <a:pt x="94" y="62"/>
                      </a:lnTo>
                      <a:lnTo>
                        <a:pt x="94" y="62"/>
                      </a:lnTo>
                      <a:lnTo>
                        <a:pt x="94" y="31"/>
                      </a:lnTo>
                      <a:lnTo>
                        <a:pt x="94" y="31"/>
                      </a:lnTo>
                      <a:lnTo>
                        <a:pt x="94" y="31"/>
                      </a:lnTo>
                      <a:cubicBezTo>
                        <a:pt x="94" y="31"/>
                        <a:pt x="94" y="31"/>
                        <a:pt x="94" y="0"/>
                      </a:cubicBezTo>
                      <a:lnTo>
                        <a:pt x="94" y="0"/>
                      </a:lnTo>
                      <a:lnTo>
                        <a:pt x="94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94" y="0"/>
                      </a:lnTo>
                      <a:cubicBezTo>
                        <a:pt x="94" y="0"/>
                        <a:pt x="94" y="0"/>
                        <a:pt x="62" y="0"/>
                      </a:cubicBez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31" y="31"/>
                      </a:cubicBezTo>
                      <a:cubicBezTo>
                        <a:pt x="31" y="31"/>
                        <a:pt x="31" y="31"/>
                        <a:pt x="0" y="31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lnTo>
                        <a:pt x="31" y="9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06" name="Freeform 81"/>
                <p:cNvSpPr>
                  <a:spLocks noChangeArrowheads="1"/>
                </p:cNvSpPr>
                <p:nvPr/>
              </p:nvSpPr>
              <p:spPr bwMode="auto">
                <a:xfrm>
                  <a:off x="3579813" y="1479550"/>
                  <a:ext cx="234950" cy="179388"/>
                </a:xfrm>
                <a:custGeom>
                  <a:avLst/>
                  <a:gdLst>
                    <a:gd name="T0" fmla="*/ 186 w 652"/>
                    <a:gd name="T1" fmla="*/ 465 h 497"/>
                    <a:gd name="T2" fmla="*/ 186 w 652"/>
                    <a:gd name="T3" fmla="*/ 465 h 497"/>
                    <a:gd name="T4" fmla="*/ 218 w 652"/>
                    <a:gd name="T5" fmla="*/ 465 h 497"/>
                    <a:gd name="T6" fmla="*/ 248 w 652"/>
                    <a:gd name="T7" fmla="*/ 496 h 497"/>
                    <a:gd name="T8" fmla="*/ 310 w 652"/>
                    <a:gd name="T9" fmla="*/ 496 h 497"/>
                    <a:gd name="T10" fmla="*/ 342 w 652"/>
                    <a:gd name="T11" fmla="*/ 496 h 497"/>
                    <a:gd name="T12" fmla="*/ 372 w 652"/>
                    <a:gd name="T13" fmla="*/ 496 h 497"/>
                    <a:gd name="T14" fmla="*/ 403 w 652"/>
                    <a:gd name="T15" fmla="*/ 465 h 497"/>
                    <a:gd name="T16" fmla="*/ 466 w 652"/>
                    <a:gd name="T17" fmla="*/ 433 h 497"/>
                    <a:gd name="T18" fmla="*/ 527 w 652"/>
                    <a:gd name="T19" fmla="*/ 465 h 497"/>
                    <a:gd name="T20" fmla="*/ 590 w 652"/>
                    <a:gd name="T21" fmla="*/ 465 h 497"/>
                    <a:gd name="T22" fmla="*/ 620 w 652"/>
                    <a:gd name="T23" fmla="*/ 433 h 497"/>
                    <a:gd name="T24" fmla="*/ 590 w 652"/>
                    <a:gd name="T25" fmla="*/ 403 h 497"/>
                    <a:gd name="T26" fmla="*/ 590 w 652"/>
                    <a:gd name="T27" fmla="*/ 372 h 497"/>
                    <a:gd name="T28" fmla="*/ 590 w 652"/>
                    <a:gd name="T29" fmla="*/ 341 h 497"/>
                    <a:gd name="T30" fmla="*/ 558 w 652"/>
                    <a:gd name="T31" fmla="*/ 309 h 497"/>
                    <a:gd name="T32" fmla="*/ 558 w 652"/>
                    <a:gd name="T33" fmla="*/ 248 h 497"/>
                    <a:gd name="T34" fmla="*/ 558 w 652"/>
                    <a:gd name="T35" fmla="*/ 248 h 497"/>
                    <a:gd name="T36" fmla="*/ 558 w 652"/>
                    <a:gd name="T37" fmla="*/ 248 h 497"/>
                    <a:gd name="T38" fmla="*/ 590 w 652"/>
                    <a:gd name="T39" fmla="*/ 217 h 497"/>
                    <a:gd name="T40" fmla="*/ 620 w 652"/>
                    <a:gd name="T41" fmla="*/ 185 h 497"/>
                    <a:gd name="T42" fmla="*/ 620 w 652"/>
                    <a:gd name="T43" fmla="*/ 185 h 497"/>
                    <a:gd name="T44" fmla="*/ 651 w 652"/>
                    <a:gd name="T45" fmla="*/ 124 h 497"/>
                    <a:gd name="T46" fmla="*/ 620 w 652"/>
                    <a:gd name="T47" fmla="*/ 124 h 497"/>
                    <a:gd name="T48" fmla="*/ 590 w 652"/>
                    <a:gd name="T49" fmla="*/ 124 h 497"/>
                    <a:gd name="T50" fmla="*/ 590 w 652"/>
                    <a:gd name="T51" fmla="*/ 124 h 497"/>
                    <a:gd name="T52" fmla="*/ 558 w 652"/>
                    <a:gd name="T53" fmla="*/ 124 h 497"/>
                    <a:gd name="T54" fmla="*/ 558 w 652"/>
                    <a:gd name="T55" fmla="*/ 124 h 497"/>
                    <a:gd name="T56" fmla="*/ 527 w 652"/>
                    <a:gd name="T57" fmla="*/ 93 h 497"/>
                    <a:gd name="T58" fmla="*/ 496 w 652"/>
                    <a:gd name="T59" fmla="*/ 93 h 497"/>
                    <a:gd name="T60" fmla="*/ 466 w 652"/>
                    <a:gd name="T61" fmla="*/ 93 h 497"/>
                    <a:gd name="T62" fmla="*/ 434 w 652"/>
                    <a:gd name="T63" fmla="*/ 61 h 497"/>
                    <a:gd name="T64" fmla="*/ 403 w 652"/>
                    <a:gd name="T65" fmla="*/ 31 h 497"/>
                    <a:gd name="T66" fmla="*/ 372 w 652"/>
                    <a:gd name="T67" fmla="*/ 0 h 497"/>
                    <a:gd name="T68" fmla="*/ 342 w 652"/>
                    <a:gd name="T69" fmla="*/ 0 h 497"/>
                    <a:gd name="T70" fmla="*/ 403 w 652"/>
                    <a:gd name="T71" fmla="*/ 61 h 497"/>
                    <a:gd name="T72" fmla="*/ 342 w 652"/>
                    <a:gd name="T73" fmla="*/ 61 h 497"/>
                    <a:gd name="T74" fmla="*/ 218 w 652"/>
                    <a:gd name="T75" fmla="*/ 124 h 497"/>
                    <a:gd name="T76" fmla="*/ 155 w 652"/>
                    <a:gd name="T77" fmla="*/ 93 h 497"/>
                    <a:gd name="T78" fmla="*/ 124 w 652"/>
                    <a:gd name="T79" fmla="*/ 155 h 497"/>
                    <a:gd name="T80" fmla="*/ 124 w 652"/>
                    <a:gd name="T81" fmla="*/ 155 h 497"/>
                    <a:gd name="T82" fmla="*/ 124 w 652"/>
                    <a:gd name="T83" fmla="*/ 155 h 497"/>
                    <a:gd name="T84" fmla="*/ 62 w 652"/>
                    <a:gd name="T85" fmla="*/ 124 h 497"/>
                    <a:gd name="T86" fmla="*/ 0 w 652"/>
                    <a:gd name="T87" fmla="*/ 155 h 497"/>
                    <a:gd name="T88" fmla="*/ 0 w 652"/>
                    <a:gd name="T89" fmla="*/ 155 h 497"/>
                    <a:gd name="T90" fmla="*/ 0 w 652"/>
                    <a:gd name="T91" fmla="*/ 155 h 497"/>
                    <a:gd name="T92" fmla="*/ 31 w 652"/>
                    <a:gd name="T93" fmla="*/ 155 h 497"/>
                    <a:gd name="T94" fmla="*/ 62 w 652"/>
                    <a:gd name="T95" fmla="*/ 185 h 497"/>
                    <a:gd name="T96" fmla="*/ 94 w 652"/>
                    <a:gd name="T97" fmla="*/ 185 h 497"/>
                    <a:gd name="T98" fmla="*/ 124 w 652"/>
                    <a:gd name="T99" fmla="*/ 217 h 497"/>
                    <a:gd name="T100" fmla="*/ 155 w 652"/>
                    <a:gd name="T101" fmla="*/ 248 h 497"/>
                    <a:gd name="T102" fmla="*/ 186 w 652"/>
                    <a:gd name="T103" fmla="*/ 403 h 497"/>
                    <a:gd name="T104" fmla="*/ 186 w 652"/>
                    <a:gd name="T105" fmla="*/ 465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52" h="497">
                      <a:moveTo>
                        <a:pt x="186" y="465"/>
                      </a:moveTo>
                      <a:lnTo>
                        <a:pt x="186" y="465"/>
                      </a:lnTo>
                      <a:lnTo>
                        <a:pt x="186" y="465"/>
                      </a:lnTo>
                      <a:lnTo>
                        <a:pt x="186" y="465"/>
                      </a:lnTo>
                      <a:lnTo>
                        <a:pt x="186" y="465"/>
                      </a:lnTo>
                      <a:lnTo>
                        <a:pt x="218" y="465"/>
                      </a:lnTo>
                      <a:cubicBezTo>
                        <a:pt x="218" y="496"/>
                        <a:pt x="218" y="496"/>
                        <a:pt x="248" y="496"/>
                      </a:cubicBezTo>
                      <a:lnTo>
                        <a:pt x="248" y="496"/>
                      </a:lnTo>
                      <a:lnTo>
                        <a:pt x="279" y="496"/>
                      </a:lnTo>
                      <a:lnTo>
                        <a:pt x="310" y="496"/>
                      </a:lnTo>
                      <a:lnTo>
                        <a:pt x="310" y="496"/>
                      </a:lnTo>
                      <a:lnTo>
                        <a:pt x="342" y="496"/>
                      </a:lnTo>
                      <a:cubicBezTo>
                        <a:pt x="342" y="496"/>
                        <a:pt x="342" y="496"/>
                        <a:pt x="372" y="496"/>
                      </a:cubicBezTo>
                      <a:lnTo>
                        <a:pt x="372" y="496"/>
                      </a:lnTo>
                      <a:lnTo>
                        <a:pt x="372" y="496"/>
                      </a:lnTo>
                      <a:cubicBezTo>
                        <a:pt x="403" y="465"/>
                        <a:pt x="403" y="465"/>
                        <a:pt x="403" y="465"/>
                      </a:cubicBezTo>
                      <a:cubicBezTo>
                        <a:pt x="434" y="433"/>
                        <a:pt x="434" y="433"/>
                        <a:pt x="434" y="433"/>
                      </a:cubicBezTo>
                      <a:cubicBezTo>
                        <a:pt x="466" y="433"/>
                        <a:pt x="466" y="433"/>
                        <a:pt x="466" y="433"/>
                      </a:cubicBezTo>
                      <a:cubicBezTo>
                        <a:pt x="466" y="433"/>
                        <a:pt x="496" y="433"/>
                        <a:pt x="527" y="465"/>
                      </a:cubicBezTo>
                      <a:lnTo>
                        <a:pt x="527" y="465"/>
                      </a:lnTo>
                      <a:cubicBezTo>
                        <a:pt x="558" y="465"/>
                        <a:pt x="558" y="465"/>
                        <a:pt x="558" y="465"/>
                      </a:cubicBezTo>
                      <a:cubicBezTo>
                        <a:pt x="558" y="465"/>
                        <a:pt x="558" y="465"/>
                        <a:pt x="590" y="465"/>
                      </a:cubicBezTo>
                      <a:lnTo>
                        <a:pt x="590" y="465"/>
                      </a:lnTo>
                      <a:lnTo>
                        <a:pt x="620" y="433"/>
                      </a:lnTo>
                      <a:cubicBezTo>
                        <a:pt x="590" y="433"/>
                        <a:pt x="590" y="433"/>
                        <a:pt x="590" y="403"/>
                      </a:cubicBezTo>
                      <a:lnTo>
                        <a:pt x="590" y="403"/>
                      </a:lnTo>
                      <a:lnTo>
                        <a:pt x="590" y="403"/>
                      </a:lnTo>
                      <a:lnTo>
                        <a:pt x="590" y="372"/>
                      </a:lnTo>
                      <a:lnTo>
                        <a:pt x="590" y="372"/>
                      </a:lnTo>
                      <a:cubicBezTo>
                        <a:pt x="590" y="341"/>
                        <a:pt x="590" y="341"/>
                        <a:pt x="590" y="341"/>
                      </a:cubicBezTo>
                      <a:lnTo>
                        <a:pt x="558" y="309"/>
                      </a:lnTo>
                      <a:lnTo>
                        <a:pt x="558" y="309"/>
                      </a:lnTo>
                      <a:lnTo>
                        <a:pt x="527" y="279"/>
                      </a:lnTo>
                      <a:cubicBezTo>
                        <a:pt x="527" y="279"/>
                        <a:pt x="527" y="279"/>
                        <a:pt x="558" y="248"/>
                      </a:cubicBezTo>
                      <a:lnTo>
                        <a:pt x="558" y="248"/>
                      </a:lnTo>
                      <a:lnTo>
                        <a:pt x="558" y="248"/>
                      </a:lnTo>
                      <a:lnTo>
                        <a:pt x="558" y="248"/>
                      </a:lnTo>
                      <a:lnTo>
                        <a:pt x="558" y="248"/>
                      </a:lnTo>
                      <a:cubicBezTo>
                        <a:pt x="590" y="217"/>
                        <a:pt x="590" y="217"/>
                        <a:pt x="590" y="217"/>
                      </a:cubicBezTo>
                      <a:lnTo>
                        <a:pt x="590" y="217"/>
                      </a:lnTo>
                      <a:cubicBezTo>
                        <a:pt x="590" y="217"/>
                        <a:pt x="590" y="217"/>
                        <a:pt x="590" y="185"/>
                      </a:cubicBezTo>
                      <a:cubicBezTo>
                        <a:pt x="620" y="185"/>
                        <a:pt x="620" y="185"/>
                        <a:pt x="620" y="185"/>
                      </a:cubicBezTo>
                      <a:lnTo>
                        <a:pt x="620" y="185"/>
                      </a:lnTo>
                      <a:lnTo>
                        <a:pt x="620" y="185"/>
                      </a:lnTo>
                      <a:lnTo>
                        <a:pt x="620" y="185"/>
                      </a:lnTo>
                      <a:cubicBezTo>
                        <a:pt x="620" y="155"/>
                        <a:pt x="620" y="155"/>
                        <a:pt x="651" y="124"/>
                      </a:cubicBezTo>
                      <a:cubicBezTo>
                        <a:pt x="620" y="124"/>
                        <a:pt x="620" y="124"/>
                        <a:pt x="620" y="124"/>
                      </a:cubicBezTo>
                      <a:lnTo>
                        <a:pt x="620" y="124"/>
                      </a:lnTo>
                      <a:lnTo>
                        <a:pt x="620" y="124"/>
                      </a:lnTo>
                      <a:cubicBezTo>
                        <a:pt x="590" y="124"/>
                        <a:pt x="590" y="124"/>
                        <a:pt x="590" y="124"/>
                      </a:cubicBezTo>
                      <a:lnTo>
                        <a:pt x="590" y="124"/>
                      </a:lnTo>
                      <a:lnTo>
                        <a:pt x="590" y="124"/>
                      </a:lnTo>
                      <a:lnTo>
                        <a:pt x="590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cubicBezTo>
                        <a:pt x="527" y="124"/>
                        <a:pt x="527" y="93"/>
                        <a:pt x="527" y="93"/>
                      </a:cubicBezTo>
                      <a:lnTo>
                        <a:pt x="527" y="93"/>
                      </a:lnTo>
                      <a:cubicBezTo>
                        <a:pt x="496" y="93"/>
                        <a:pt x="496" y="93"/>
                        <a:pt x="496" y="93"/>
                      </a:cubicBezTo>
                      <a:lnTo>
                        <a:pt x="496" y="93"/>
                      </a:lnTo>
                      <a:lnTo>
                        <a:pt x="466" y="93"/>
                      </a:lnTo>
                      <a:lnTo>
                        <a:pt x="466" y="93"/>
                      </a:lnTo>
                      <a:lnTo>
                        <a:pt x="434" y="61"/>
                      </a:lnTo>
                      <a:cubicBezTo>
                        <a:pt x="434" y="61"/>
                        <a:pt x="403" y="61"/>
                        <a:pt x="403" y="31"/>
                      </a:cubicBezTo>
                      <a:lnTo>
                        <a:pt x="403" y="31"/>
                      </a:lnTo>
                      <a:lnTo>
                        <a:pt x="403" y="31"/>
                      </a:lnTo>
                      <a:cubicBezTo>
                        <a:pt x="372" y="31"/>
                        <a:pt x="372" y="31"/>
                        <a:pt x="372" y="0"/>
                      </a:cubicBezTo>
                      <a:lnTo>
                        <a:pt x="372" y="0"/>
                      </a:lnTo>
                      <a:cubicBezTo>
                        <a:pt x="342" y="0"/>
                        <a:pt x="342" y="0"/>
                        <a:pt x="342" y="0"/>
                      </a:cubicBezTo>
                      <a:lnTo>
                        <a:pt x="342" y="0"/>
                      </a:lnTo>
                      <a:cubicBezTo>
                        <a:pt x="403" y="61"/>
                        <a:pt x="403" y="61"/>
                        <a:pt x="403" y="61"/>
                      </a:cubicBezTo>
                      <a:cubicBezTo>
                        <a:pt x="342" y="61"/>
                        <a:pt x="342" y="61"/>
                        <a:pt x="342" y="61"/>
                      </a:cubicBezTo>
                      <a:lnTo>
                        <a:pt x="342" y="61"/>
                      </a:lnTo>
                      <a:cubicBezTo>
                        <a:pt x="310" y="61"/>
                        <a:pt x="310" y="61"/>
                        <a:pt x="310" y="61"/>
                      </a:cubicBezTo>
                      <a:cubicBezTo>
                        <a:pt x="279" y="93"/>
                        <a:pt x="218" y="124"/>
                        <a:pt x="218" y="124"/>
                      </a:cubicBezTo>
                      <a:cubicBezTo>
                        <a:pt x="186" y="124"/>
                        <a:pt x="186" y="93"/>
                        <a:pt x="155" y="93"/>
                      </a:cubicBezTo>
                      <a:lnTo>
                        <a:pt x="155" y="93"/>
                      </a:lnTo>
                      <a:cubicBezTo>
                        <a:pt x="186" y="124"/>
                        <a:pt x="186" y="124"/>
                        <a:pt x="155" y="155"/>
                      </a:cubicBezTo>
                      <a:cubicBezTo>
                        <a:pt x="155" y="155"/>
                        <a:pt x="155" y="155"/>
                        <a:pt x="12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94" y="155"/>
                      </a:lnTo>
                      <a:cubicBezTo>
                        <a:pt x="94" y="155"/>
                        <a:pt x="62" y="155"/>
                        <a:pt x="62" y="124"/>
                      </a:cubicBezTo>
                      <a:lnTo>
                        <a:pt x="62" y="124"/>
                      </a:lnTo>
                      <a:cubicBezTo>
                        <a:pt x="31" y="155"/>
                        <a:pt x="31" y="155"/>
                        <a:pt x="0" y="155"/>
                      </a:cubicBez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55"/>
                      </a:lnTo>
                      <a:cubicBezTo>
                        <a:pt x="31" y="155"/>
                        <a:pt x="31" y="155"/>
                        <a:pt x="31" y="155"/>
                      </a:cubicBezTo>
                      <a:cubicBezTo>
                        <a:pt x="31" y="155"/>
                        <a:pt x="31" y="155"/>
                        <a:pt x="62" y="155"/>
                      </a:cubicBezTo>
                      <a:cubicBezTo>
                        <a:pt x="62" y="155"/>
                        <a:pt x="62" y="155"/>
                        <a:pt x="62" y="185"/>
                      </a:cubicBezTo>
                      <a:lnTo>
                        <a:pt x="62" y="185"/>
                      </a:lnTo>
                      <a:lnTo>
                        <a:pt x="94" y="185"/>
                      </a:lnTo>
                      <a:cubicBezTo>
                        <a:pt x="94" y="185"/>
                        <a:pt x="124" y="185"/>
                        <a:pt x="124" y="217"/>
                      </a:cubicBezTo>
                      <a:lnTo>
                        <a:pt x="124" y="217"/>
                      </a:lnTo>
                      <a:lnTo>
                        <a:pt x="124" y="248"/>
                      </a:lnTo>
                      <a:lnTo>
                        <a:pt x="155" y="248"/>
                      </a:lnTo>
                      <a:lnTo>
                        <a:pt x="186" y="279"/>
                      </a:lnTo>
                      <a:cubicBezTo>
                        <a:pt x="218" y="309"/>
                        <a:pt x="218" y="309"/>
                        <a:pt x="186" y="403"/>
                      </a:cubicBezTo>
                      <a:lnTo>
                        <a:pt x="186" y="433"/>
                      </a:lnTo>
                      <a:cubicBezTo>
                        <a:pt x="186" y="433"/>
                        <a:pt x="186" y="433"/>
                        <a:pt x="186" y="46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07" name="Freeform 82"/>
                <p:cNvSpPr>
                  <a:spLocks noChangeArrowheads="1"/>
                </p:cNvSpPr>
                <p:nvPr/>
              </p:nvSpPr>
              <p:spPr bwMode="auto">
                <a:xfrm>
                  <a:off x="3802063" y="1557338"/>
                  <a:ext cx="44450" cy="22225"/>
                </a:xfrm>
                <a:custGeom>
                  <a:avLst/>
                  <a:gdLst>
                    <a:gd name="T0" fmla="*/ 124 w 125"/>
                    <a:gd name="T1" fmla="*/ 0 h 63"/>
                    <a:gd name="T2" fmla="*/ 124 w 125"/>
                    <a:gd name="T3" fmla="*/ 0 h 63"/>
                    <a:gd name="T4" fmla="*/ 94 w 125"/>
                    <a:gd name="T5" fmla="*/ 0 h 63"/>
                    <a:gd name="T6" fmla="*/ 94 w 125"/>
                    <a:gd name="T7" fmla="*/ 0 h 63"/>
                    <a:gd name="T8" fmla="*/ 62 w 125"/>
                    <a:gd name="T9" fmla="*/ 31 h 63"/>
                    <a:gd name="T10" fmla="*/ 62 w 125"/>
                    <a:gd name="T11" fmla="*/ 31 h 63"/>
                    <a:gd name="T12" fmla="*/ 62 w 125"/>
                    <a:gd name="T13" fmla="*/ 31 h 63"/>
                    <a:gd name="T14" fmla="*/ 62 w 125"/>
                    <a:gd name="T15" fmla="*/ 31 h 63"/>
                    <a:gd name="T16" fmla="*/ 31 w 125"/>
                    <a:gd name="T17" fmla="*/ 31 h 63"/>
                    <a:gd name="T18" fmla="*/ 31 w 125"/>
                    <a:gd name="T19" fmla="*/ 31 h 63"/>
                    <a:gd name="T20" fmla="*/ 31 w 125"/>
                    <a:gd name="T21" fmla="*/ 31 h 63"/>
                    <a:gd name="T22" fmla="*/ 0 w 125"/>
                    <a:gd name="T23" fmla="*/ 31 h 63"/>
                    <a:gd name="T24" fmla="*/ 0 w 125"/>
                    <a:gd name="T25" fmla="*/ 62 h 63"/>
                    <a:gd name="T26" fmla="*/ 0 w 125"/>
                    <a:gd name="T27" fmla="*/ 62 h 63"/>
                    <a:gd name="T28" fmla="*/ 0 w 125"/>
                    <a:gd name="T29" fmla="*/ 62 h 63"/>
                    <a:gd name="T30" fmla="*/ 31 w 125"/>
                    <a:gd name="T31" fmla="*/ 62 h 63"/>
                    <a:gd name="T32" fmla="*/ 31 w 125"/>
                    <a:gd name="T33" fmla="*/ 62 h 63"/>
                    <a:gd name="T34" fmla="*/ 31 w 125"/>
                    <a:gd name="T35" fmla="*/ 62 h 63"/>
                    <a:gd name="T36" fmla="*/ 31 w 125"/>
                    <a:gd name="T37" fmla="*/ 62 h 63"/>
                    <a:gd name="T38" fmla="*/ 31 w 125"/>
                    <a:gd name="T39" fmla="*/ 62 h 63"/>
                    <a:gd name="T40" fmla="*/ 62 w 125"/>
                    <a:gd name="T41" fmla="*/ 62 h 63"/>
                    <a:gd name="T42" fmla="*/ 62 w 125"/>
                    <a:gd name="T43" fmla="*/ 62 h 63"/>
                    <a:gd name="T44" fmla="*/ 62 w 125"/>
                    <a:gd name="T45" fmla="*/ 31 h 63"/>
                    <a:gd name="T46" fmla="*/ 62 w 125"/>
                    <a:gd name="T47" fmla="*/ 31 h 63"/>
                    <a:gd name="T48" fmla="*/ 94 w 125"/>
                    <a:gd name="T49" fmla="*/ 31 h 63"/>
                    <a:gd name="T50" fmla="*/ 94 w 125"/>
                    <a:gd name="T51" fmla="*/ 62 h 63"/>
                    <a:gd name="T52" fmla="*/ 124 w 125"/>
                    <a:gd name="T53" fmla="*/ 31 h 63"/>
                    <a:gd name="T54" fmla="*/ 124 w 125"/>
                    <a:gd name="T55" fmla="*/ 31 h 63"/>
                    <a:gd name="T56" fmla="*/ 124 w 125"/>
                    <a:gd name="T57" fmla="*/ 31 h 63"/>
                    <a:gd name="T58" fmla="*/ 124 w 125"/>
                    <a:gd name="T59" fmla="*/ 31 h 63"/>
                    <a:gd name="T60" fmla="*/ 124 w 125"/>
                    <a:gd name="T61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25" h="63">
                      <a:moveTo>
                        <a:pt x="124" y="0"/>
                      </a:moveTo>
                      <a:lnTo>
                        <a:pt x="124" y="0"/>
                      </a:lnTo>
                      <a:cubicBezTo>
                        <a:pt x="94" y="0"/>
                        <a:pt x="94" y="0"/>
                        <a:pt x="94" y="0"/>
                      </a:cubicBezTo>
                      <a:lnTo>
                        <a:pt x="94" y="0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0" y="31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cubicBezTo>
                        <a:pt x="31" y="62"/>
                        <a:pt x="31" y="62"/>
                        <a:pt x="62" y="62"/>
                      </a:cubicBezTo>
                      <a:lnTo>
                        <a:pt x="62" y="62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94" y="31"/>
                        <a:pt x="94" y="31"/>
                        <a:pt x="94" y="31"/>
                      </a:cubicBezTo>
                      <a:cubicBezTo>
                        <a:pt x="94" y="31"/>
                        <a:pt x="94" y="31"/>
                        <a:pt x="94" y="62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08" name="Freeform 83"/>
                <p:cNvSpPr>
                  <a:spLocks noChangeArrowheads="1"/>
                </p:cNvSpPr>
                <p:nvPr/>
              </p:nvSpPr>
              <p:spPr bwMode="auto">
                <a:xfrm>
                  <a:off x="3802063" y="1579563"/>
                  <a:ext cx="190500" cy="144462"/>
                </a:xfrm>
                <a:custGeom>
                  <a:avLst/>
                  <a:gdLst>
                    <a:gd name="T0" fmla="*/ 31 w 527"/>
                    <a:gd name="T1" fmla="*/ 124 h 403"/>
                    <a:gd name="T2" fmla="*/ 62 w 527"/>
                    <a:gd name="T3" fmla="*/ 124 h 403"/>
                    <a:gd name="T4" fmla="*/ 94 w 527"/>
                    <a:gd name="T5" fmla="*/ 93 h 403"/>
                    <a:gd name="T6" fmla="*/ 155 w 527"/>
                    <a:gd name="T7" fmla="*/ 124 h 403"/>
                    <a:gd name="T8" fmla="*/ 218 w 527"/>
                    <a:gd name="T9" fmla="*/ 186 h 403"/>
                    <a:gd name="T10" fmla="*/ 218 w 527"/>
                    <a:gd name="T11" fmla="*/ 217 h 403"/>
                    <a:gd name="T12" fmla="*/ 247 w 527"/>
                    <a:gd name="T13" fmla="*/ 217 h 403"/>
                    <a:gd name="T14" fmla="*/ 247 w 527"/>
                    <a:gd name="T15" fmla="*/ 217 h 403"/>
                    <a:gd name="T16" fmla="*/ 309 w 527"/>
                    <a:gd name="T17" fmla="*/ 278 h 403"/>
                    <a:gd name="T18" fmla="*/ 340 w 527"/>
                    <a:gd name="T19" fmla="*/ 310 h 403"/>
                    <a:gd name="T20" fmla="*/ 340 w 527"/>
                    <a:gd name="T21" fmla="*/ 310 h 403"/>
                    <a:gd name="T22" fmla="*/ 402 w 527"/>
                    <a:gd name="T23" fmla="*/ 341 h 403"/>
                    <a:gd name="T24" fmla="*/ 433 w 527"/>
                    <a:gd name="T25" fmla="*/ 341 h 403"/>
                    <a:gd name="T26" fmla="*/ 464 w 527"/>
                    <a:gd name="T27" fmla="*/ 371 h 403"/>
                    <a:gd name="T28" fmla="*/ 464 w 527"/>
                    <a:gd name="T29" fmla="*/ 371 h 403"/>
                    <a:gd name="T30" fmla="*/ 495 w 527"/>
                    <a:gd name="T31" fmla="*/ 402 h 403"/>
                    <a:gd name="T32" fmla="*/ 526 w 527"/>
                    <a:gd name="T33" fmla="*/ 371 h 403"/>
                    <a:gd name="T34" fmla="*/ 495 w 527"/>
                    <a:gd name="T35" fmla="*/ 341 h 403"/>
                    <a:gd name="T36" fmla="*/ 433 w 527"/>
                    <a:gd name="T37" fmla="*/ 310 h 403"/>
                    <a:gd name="T38" fmla="*/ 402 w 527"/>
                    <a:gd name="T39" fmla="*/ 278 h 403"/>
                    <a:gd name="T40" fmla="*/ 371 w 527"/>
                    <a:gd name="T41" fmla="*/ 217 h 403"/>
                    <a:gd name="T42" fmla="*/ 340 w 527"/>
                    <a:gd name="T43" fmla="*/ 217 h 403"/>
                    <a:gd name="T44" fmla="*/ 278 w 527"/>
                    <a:gd name="T45" fmla="*/ 154 h 403"/>
                    <a:gd name="T46" fmla="*/ 278 w 527"/>
                    <a:gd name="T47" fmla="*/ 124 h 403"/>
                    <a:gd name="T48" fmla="*/ 278 w 527"/>
                    <a:gd name="T49" fmla="*/ 62 h 403"/>
                    <a:gd name="T50" fmla="*/ 309 w 527"/>
                    <a:gd name="T51" fmla="*/ 30 h 403"/>
                    <a:gd name="T52" fmla="*/ 340 w 527"/>
                    <a:gd name="T53" fmla="*/ 0 h 403"/>
                    <a:gd name="T54" fmla="*/ 309 w 527"/>
                    <a:gd name="T55" fmla="*/ 0 h 403"/>
                    <a:gd name="T56" fmla="*/ 278 w 527"/>
                    <a:gd name="T57" fmla="*/ 0 h 403"/>
                    <a:gd name="T58" fmla="*/ 247 w 527"/>
                    <a:gd name="T59" fmla="*/ 0 h 403"/>
                    <a:gd name="T60" fmla="*/ 247 w 527"/>
                    <a:gd name="T61" fmla="*/ 0 h 403"/>
                    <a:gd name="T62" fmla="*/ 218 w 527"/>
                    <a:gd name="T63" fmla="*/ 0 h 403"/>
                    <a:gd name="T64" fmla="*/ 218 w 527"/>
                    <a:gd name="T65" fmla="*/ 0 h 403"/>
                    <a:gd name="T66" fmla="*/ 186 w 527"/>
                    <a:gd name="T67" fmla="*/ 30 h 403"/>
                    <a:gd name="T68" fmla="*/ 186 w 527"/>
                    <a:gd name="T69" fmla="*/ 30 h 403"/>
                    <a:gd name="T70" fmla="*/ 155 w 527"/>
                    <a:gd name="T71" fmla="*/ 30 h 403"/>
                    <a:gd name="T72" fmla="*/ 155 w 527"/>
                    <a:gd name="T73" fmla="*/ 30 h 403"/>
                    <a:gd name="T74" fmla="*/ 155 w 527"/>
                    <a:gd name="T75" fmla="*/ 30 h 403"/>
                    <a:gd name="T76" fmla="*/ 124 w 527"/>
                    <a:gd name="T77" fmla="*/ 62 h 403"/>
                    <a:gd name="T78" fmla="*/ 94 w 527"/>
                    <a:gd name="T79" fmla="*/ 62 h 403"/>
                    <a:gd name="T80" fmla="*/ 62 w 527"/>
                    <a:gd name="T81" fmla="*/ 30 h 403"/>
                    <a:gd name="T82" fmla="*/ 31 w 527"/>
                    <a:gd name="T83" fmla="*/ 62 h 403"/>
                    <a:gd name="T84" fmla="*/ 31 w 527"/>
                    <a:gd name="T85" fmla="*/ 62 h 403"/>
                    <a:gd name="T86" fmla="*/ 31 w 527"/>
                    <a:gd name="T87" fmla="*/ 62 h 403"/>
                    <a:gd name="T88" fmla="*/ 0 w 527"/>
                    <a:gd name="T89" fmla="*/ 93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27" h="403">
                      <a:moveTo>
                        <a:pt x="31" y="124"/>
                      </a:move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94" y="93"/>
                      </a:lnTo>
                      <a:cubicBezTo>
                        <a:pt x="124" y="93"/>
                        <a:pt x="124" y="93"/>
                        <a:pt x="124" y="93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217" y="124"/>
                        <a:pt x="218" y="186"/>
                        <a:pt x="218" y="186"/>
                      </a:cubicBezTo>
                      <a:lnTo>
                        <a:pt x="218" y="186"/>
                      </a:lnTo>
                      <a:cubicBezTo>
                        <a:pt x="218" y="217"/>
                        <a:pt x="218" y="217"/>
                        <a:pt x="218" y="217"/>
                      </a:cubicBezTo>
                      <a:lnTo>
                        <a:pt x="247" y="217"/>
                      </a:lnTo>
                      <a:lnTo>
                        <a:pt x="247" y="217"/>
                      </a:lnTo>
                      <a:lnTo>
                        <a:pt x="247" y="217"/>
                      </a:lnTo>
                      <a:lnTo>
                        <a:pt x="247" y="217"/>
                      </a:lnTo>
                      <a:cubicBezTo>
                        <a:pt x="278" y="217"/>
                        <a:pt x="278" y="247"/>
                        <a:pt x="278" y="247"/>
                      </a:cubicBezTo>
                      <a:cubicBezTo>
                        <a:pt x="278" y="247"/>
                        <a:pt x="278" y="278"/>
                        <a:pt x="309" y="278"/>
                      </a:cubicBezTo>
                      <a:lnTo>
                        <a:pt x="309" y="278"/>
                      </a:lnTo>
                      <a:lnTo>
                        <a:pt x="340" y="310"/>
                      </a:lnTo>
                      <a:lnTo>
                        <a:pt x="340" y="310"/>
                      </a:lnTo>
                      <a:lnTo>
                        <a:pt x="340" y="310"/>
                      </a:lnTo>
                      <a:cubicBezTo>
                        <a:pt x="371" y="310"/>
                        <a:pt x="371" y="310"/>
                        <a:pt x="402" y="310"/>
                      </a:cubicBezTo>
                      <a:cubicBezTo>
                        <a:pt x="402" y="341"/>
                        <a:pt x="402" y="341"/>
                        <a:pt x="402" y="341"/>
                      </a:cubicBezTo>
                      <a:lnTo>
                        <a:pt x="402" y="341"/>
                      </a:lnTo>
                      <a:cubicBezTo>
                        <a:pt x="433" y="341"/>
                        <a:pt x="433" y="341"/>
                        <a:pt x="433" y="341"/>
                      </a:cubicBezTo>
                      <a:cubicBezTo>
                        <a:pt x="464" y="341"/>
                        <a:pt x="464" y="371"/>
                        <a:pt x="464" y="371"/>
                      </a:cubicBezTo>
                      <a:lnTo>
                        <a:pt x="464" y="371"/>
                      </a:lnTo>
                      <a:lnTo>
                        <a:pt x="464" y="371"/>
                      </a:lnTo>
                      <a:lnTo>
                        <a:pt x="464" y="371"/>
                      </a:lnTo>
                      <a:lnTo>
                        <a:pt x="464" y="371"/>
                      </a:lnTo>
                      <a:cubicBezTo>
                        <a:pt x="495" y="371"/>
                        <a:pt x="495" y="371"/>
                        <a:pt x="495" y="402"/>
                      </a:cubicBezTo>
                      <a:cubicBezTo>
                        <a:pt x="526" y="371"/>
                        <a:pt x="526" y="371"/>
                        <a:pt x="526" y="371"/>
                      </a:cubicBezTo>
                      <a:lnTo>
                        <a:pt x="526" y="371"/>
                      </a:lnTo>
                      <a:cubicBezTo>
                        <a:pt x="526" y="371"/>
                        <a:pt x="526" y="341"/>
                        <a:pt x="495" y="341"/>
                      </a:cubicBezTo>
                      <a:lnTo>
                        <a:pt x="495" y="341"/>
                      </a:lnTo>
                      <a:cubicBezTo>
                        <a:pt x="464" y="310"/>
                        <a:pt x="464" y="310"/>
                        <a:pt x="464" y="310"/>
                      </a:cubicBezTo>
                      <a:lnTo>
                        <a:pt x="433" y="310"/>
                      </a:lnTo>
                      <a:cubicBezTo>
                        <a:pt x="402" y="278"/>
                        <a:pt x="402" y="278"/>
                        <a:pt x="402" y="278"/>
                      </a:cubicBezTo>
                      <a:lnTo>
                        <a:pt x="402" y="278"/>
                      </a:lnTo>
                      <a:cubicBezTo>
                        <a:pt x="371" y="278"/>
                        <a:pt x="371" y="247"/>
                        <a:pt x="371" y="247"/>
                      </a:cubicBezTo>
                      <a:cubicBezTo>
                        <a:pt x="371" y="217"/>
                        <a:pt x="371" y="217"/>
                        <a:pt x="371" y="217"/>
                      </a:cubicBezTo>
                      <a:lnTo>
                        <a:pt x="340" y="217"/>
                      </a:lnTo>
                      <a:lnTo>
                        <a:pt x="340" y="217"/>
                      </a:lnTo>
                      <a:cubicBezTo>
                        <a:pt x="340" y="186"/>
                        <a:pt x="340" y="186"/>
                        <a:pt x="309" y="186"/>
                      </a:cubicBezTo>
                      <a:cubicBezTo>
                        <a:pt x="309" y="186"/>
                        <a:pt x="278" y="186"/>
                        <a:pt x="278" y="154"/>
                      </a:cubicBezTo>
                      <a:lnTo>
                        <a:pt x="278" y="124"/>
                      </a:lnTo>
                      <a:lnTo>
                        <a:pt x="278" y="124"/>
                      </a:lnTo>
                      <a:lnTo>
                        <a:pt x="278" y="93"/>
                      </a:lnTo>
                      <a:cubicBezTo>
                        <a:pt x="278" y="93"/>
                        <a:pt x="278" y="93"/>
                        <a:pt x="278" y="62"/>
                      </a:cubicBezTo>
                      <a:cubicBezTo>
                        <a:pt x="278" y="62"/>
                        <a:pt x="278" y="30"/>
                        <a:pt x="309" y="30"/>
                      </a:cubicBezTo>
                      <a:lnTo>
                        <a:pt x="309" y="30"/>
                      </a:lnTo>
                      <a:lnTo>
                        <a:pt x="340" y="30"/>
                      </a:lnTo>
                      <a:lnTo>
                        <a:pt x="340" y="0"/>
                      </a:lnTo>
                      <a:cubicBezTo>
                        <a:pt x="309" y="0"/>
                        <a:pt x="309" y="0"/>
                        <a:pt x="309" y="0"/>
                      </a:cubicBezTo>
                      <a:lnTo>
                        <a:pt x="309" y="0"/>
                      </a:lnTo>
                      <a:lnTo>
                        <a:pt x="309" y="0"/>
                      </a:lnTo>
                      <a:cubicBezTo>
                        <a:pt x="278" y="0"/>
                        <a:pt x="278" y="0"/>
                        <a:pt x="278" y="0"/>
                      </a:cubicBezTo>
                      <a:lnTo>
                        <a:pt x="278" y="0"/>
                      </a:lnTo>
                      <a:cubicBezTo>
                        <a:pt x="278" y="0"/>
                        <a:pt x="278" y="0"/>
                        <a:pt x="247" y="0"/>
                      </a:cubicBezTo>
                      <a:lnTo>
                        <a:pt x="247" y="0"/>
                      </a:lnTo>
                      <a:lnTo>
                        <a:pt x="247" y="0"/>
                      </a:lnTo>
                      <a:cubicBezTo>
                        <a:pt x="247" y="0"/>
                        <a:pt x="247" y="0"/>
                        <a:pt x="218" y="0"/>
                      </a:cubicBez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186" y="0"/>
                      </a:lnTo>
                      <a:cubicBezTo>
                        <a:pt x="186" y="30"/>
                        <a:pt x="186" y="30"/>
                        <a:pt x="186" y="30"/>
                      </a:cubicBezTo>
                      <a:lnTo>
                        <a:pt x="186" y="30"/>
                      </a:lnTo>
                      <a:lnTo>
                        <a:pt x="186" y="30"/>
                      </a:lnTo>
                      <a:cubicBezTo>
                        <a:pt x="186" y="30"/>
                        <a:pt x="186" y="30"/>
                        <a:pt x="155" y="30"/>
                      </a:cubicBez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55" y="30"/>
                      </a:lnTo>
                      <a:cubicBezTo>
                        <a:pt x="155" y="62"/>
                        <a:pt x="124" y="62"/>
                        <a:pt x="124" y="62"/>
                      </a:cubicBezTo>
                      <a:lnTo>
                        <a:pt x="124" y="62"/>
                      </a:lnTo>
                      <a:cubicBezTo>
                        <a:pt x="94" y="62"/>
                        <a:pt x="94" y="62"/>
                        <a:pt x="94" y="62"/>
                      </a:cubicBezTo>
                      <a:lnTo>
                        <a:pt x="94" y="62"/>
                      </a:lnTo>
                      <a:lnTo>
                        <a:pt x="94" y="62"/>
                      </a:lnTo>
                      <a:cubicBezTo>
                        <a:pt x="94" y="30"/>
                        <a:pt x="94" y="30"/>
                        <a:pt x="62" y="30"/>
                      </a:cubicBezTo>
                      <a:lnTo>
                        <a:pt x="62" y="30"/>
                      </a:lnTo>
                      <a:cubicBezTo>
                        <a:pt x="62" y="62"/>
                        <a:pt x="31" y="62"/>
                        <a:pt x="31" y="62"/>
                      </a:cubicBez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cubicBezTo>
                        <a:pt x="31" y="62"/>
                        <a:pt x="31" y="93"/>
                        <a:pt x="0" y="93"/>
                      </a:cubicBezTo>
                      <a:lnTo>
                        <a:pt x="0" y="93"/>
                      </a:lnTo>
                      <a:cubicBezTo>
                        <a:pt x="31" y="93"/>
                        <a:pt x="31" y="93"/>
                        <a:pt x="31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09" name="Freeform 84"/>
                <p:cNvSpPr>
                  <a:spLocks noChangeArrowheads="1"/>
                </p:cNvSpPr>
                <p:nvPr/>
              </p:nvSpPr>
              <p:spPr bwMode="auto">
                <a:xfrm>
                  <a:off x="3970338" y="1612900"/>
                  <a:ext cx="11112" cy="22225"/>
                </a:xfrm>
                <a:custGeom>
                  <a:avLst/>
                  <a:gdLst>
                    <a:gd name="T0" fmla="*/ 0 w 32"/>
                    <a:gd name="T1" fmla="*/ 0 h 62"/>
                    <a:gd name="T2" fmla="*/ 0 w 32"/>
                    <a:gd name="T3" fmla="*/ 0 h 62"/>
                    <a:gd name="T4" fmla="*/ 0 w 32"/>
                    <a:gd name="T5" fmla="*/ 0 h 62"/>
                    <a:gd name="T6" fmla="*/ 0 w 32"/>
                    <a:gd name="T7" fmla="*/ 31 h 62"/>
                    <a:gd name="T8" fmla="*/ 0 w 32"/>
                    <a:gd name="T9" fmla="*/ 31 h 62"/>
                    <a:gd name="T10" fmla="*/ 0 w 32"/>
                    <a:gd name="T11" fmla="*/ 31 h 62"/>
                    <a:gd name="T12" fmla="*/ 31 w 32"/>
                    <a:gd name="T13" fmla="*/ 61 h 62"/>
                    <a:gd name="T14" fmla="*/ 31 w 32"/>
                    <a:gd name="T15" fmla="*/ 31 h 62"/>
                    <a:gd name="T16" fmla="*/ 31 w 32"/>
                    <a:gd name="T17" fmla="*/ 31 h 62"/>
                    <a:gd name="T18" fmla="*/ 0 w 32"/>
                    <a:gd name="T1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6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61"/>
                        <a:pt x="31" y="61"/>
                        <a:pt x="31" y="61"/>
                      </a:cubicBezTo>
                      <a:cubicBezTo>
                        <a:pt x="31" y="61"/>
                        <a:pt x="31" y="61"/>
                        <a:pt x="31" y="31"/>
                      </a:cubicBezTo>
                      <a:lnTo>
                        <a:pt x="31" y="31"/>
                      </a:lnTo>
                      <a:cubicBezTo>
                        <a:pt x="0" y="31"/>
                        <a:pt x="0" y="3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10" name="Freeform 85"/>
                <p:cNvSpPr>
                  <a:spLocks noChangeArrowheads="1"/>
                </p:cNvSpPr>
                <p:nvPr/>
              </p:nvSpPr>
              <p:spPr bwMode="auto">
                <a:xfrm>
                  <a:off x="3981450" y="1590675"/>
                  <a:ext cx="22225" cy="11113"/>
                </a:xfrm>
                <a:custGeom>
                  <a:avLst/>
                  <a:gdLst>
                    <a:gd name="T0" fmla="*/ 62 w 63"/>
                    <a:gd name="T1" fmla="*/ 0 h 33"/>
                    <a:gd name="T2" fmla="*/ 62 w 63"/>
                    <a:gd name="T3" fmla="*/ 0 h 33"/>
                    <a:gd name="T4" fmla="*/ 31 w 63"/>
                    <a:gd name="T5" fmla="*/ 0 h 33"/>
                    <a:gd name="T6" fmla="*/ 31 w 63"/>
                    <a:gd name="T7" fmla="*/ 0 h 33"/>
                    <a:gd name="T8" fmla="*/ 0 w 63"/>
                    <a:gd name="T9" fmla="*/ 0 h 33"/>
                    <a:gd name="T10" fmla="*/ 0 w 63"/>
                    <a:gd name="T11" fmla="*/ 32 h 33"/>
                    <a:gd name="T12" fmla="*/ 0 w 63"/>
                    <a:gd name="T13" fmla="*/ 32 h 33"/>
                    <a:gd name="T14" fmla="*/ 0 w 63"/>
                    <a:gd name="T15" fmla="*/ 32 h 33"/>
                    <a:gd name="T16" fmla="*/ 31 w 63"/>
                    <a:gd name="T17" fmla="*/ 32 h 33"/>
                    <a:gd name="T18" fmla="*/ 31 w 63"/>
                    <a:gd name="T19" fmla="*/ 32 h 33"/>
                    <a:gd name="T20" fmla="*/ 31 w 63"/>
                    <a:gd name="T21" fmla="*/ 32 h 33"/>
                    <a:gd name="T22" fmla="*/ 31 w 63"/>
                    <a:gd name="T23" fmla="*/ 32 h 33"/>
                    <a:gd name="T24" fmla="*/ 31 w 63"/>
                    <a:gd name="T25" fmla="*/ 32 h 33"/>
                    <a:gd name="T26" fmla="*/ 62 w 63"/>
                    <a:gd name="T27" fmla="*/ 32 h 33"/>
                    <a:gd name="T28" fmla="*/ 62 w 63"/>
                    <a:gd name="T29" fmla="*/ 32 h 33"/>
                    <a:gd name="T30" fmla="*/ 62 w 63"/>
                    <a:gd name="T3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33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cubicBezTo>
                        <a:pt x="0" y="0"/>
                        <a:pt x="0" y="0"/>
                        <a:pt x="0" y="32"/>
                      </a:cubicBezTo>
                      <a:lnTo>
                        <a:pt x="0" y="32"/>
                      </a:lnTo>
                      <a:lnTo>
                        <a:pt x="0" y="32"/>
                      </a:lnTo>
                      <a:cubicBezTo>
                        <a:pt x="31" y="32"/>
                        <a:pt x="31" y="32"/>
                        <a:pt x="31" y="32"/>
                      </a:cubicBez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2"/>
                      </a:lnTo>
                      <a:cubicBezTo>
                        <a:pt x="62" y="32"/>
                        <a:pt x="62" y="32"/>
                        <a:pt x="62" y="32"/>
                      </a:cubicBezTo>
                      <a:lnTo>
                        <a:pt x="62" y="32"/>
                      </a:lnTo>
                      <a:cubicBezTo>
                        <a:pt x="62" y="0"/>
                        <a:pt x="62" y="0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11" name="Freeform 86"/>
                <p:cNvSpPr>
                  <a:spLocks noChangeArrowheads="1"/>
                </p:cNvSpPr>
                <p:nvPr/>
              </p:nvSpPr>
              <p:spPr bwMode="auto">
                <a:xfrm>
                  <a:off x="4371975" y="1914525"/>
                  <a:ext cx="33338" cy="55563"/>
                </a:xfrm>
                <a:custGeom>
                  <a:avLst/>
                  <a:gdLst>
                    <a:gd name="T0" fmla="*/ 93 w 94"/>
                    <a:gd name="T1" fmla="*/ 61 h 156"/>
                    <a:gd name="T2" fmla="*/ 93 w 94"/>
                    <a:gd name="T3" fmla="*/ 61 h 156"/>
                    <a:gd name="T4" fmla="*/ 62 w 94"/>
                    <a:gd name="T5" fmla="*/ 31 h 156"/>
                    <a:gd name="T6" fmla="*/ 62 w 94"/>
                    <a:gd name="T7" fmla="*/ 31 h 156"/>
                    <a:gd name="T8" fmla="*/ 62 w 94"/>
                    <a:gd name="T9" fmla="*/ 0 h 156"/>
                    <a:gd name="T10" fmla="*/ 62 w 94"/>
                    <a:gd name="T11" fmla="*/ 0 h 156"/>
                    <a:gd name="T12" fmla="*/ 62 w 94"/>
                    <a:gd name="T13" fmla="*/ 0 h 156"/>
                    <a:gd name="T14" fmla="*/ 31 w 94"/>
                    <a:gd name="T15" fmla="*/ 0 h 156"/>
                    <a:gd name="T16" fmla="*/ 31 w 94"/>
                    <a:gd name="T17" fmla="*/ 0 h 156"/>
                    <a:gd name="T18" fmla="*/ 31 w 94"/>
                    <a:gd name="T19" fmla="*/ 0 h 156"/>
                    <a:gd name="T20" fmla="*/ 0 w 94"/>
                    <a:gd name="T21" fmla="*/ 31 h 156"/>
                    <a:gd name="T22" fmla="*/ 0 w 94"/>
                    <a:gd name="T23" fmla="*/ 31 h 156"/>
                    <a:gd name="T24" fmla="*/ 0 w 94"/>
                    <a:gd name="T25" fmla="*/ 61 h 156"/>
                    <a:gd name="T26" fmla="*/ 0 w 94"/>
                    <a:gd name="T27" fmla="*/ 61 h 156"/>
                    <a:gd name="T28" fmla="*/ 0 w 94"/>
                    <a:gd name="T29" fmla="*/ 61 h 156"/>
                    <a:gd name="T30" fmla="*/ 0 w 94"/>
                    <a:gd name="T31" fmla="*/ 92 h 156"/>
                    <a:gd name="T32" fmla="*/ 0 w 94"/>
                    <a:gd name="T33" fmla="*/ 124 h 156"/>
                    <a:gd name="T34" fmla="*/ 0 w 94"/>
                    <a:gd name="T35" fmla="*/ 124 h 156"/>
                    <a:gd name="T36" fmla="*/ 0 w 94"/>
                    <a:gd name="T37" fmla="*/ 124 h 156"/>
                    <a:gd name="T38" fmla="*/ 0 w 94"/>
                    <a:gd name="T39" fmla="*/ 155 h 156"/>
                    <a:gd name="T40" fmla="*/ 0 w 94"/>
                    <a:gd name="T41" fmla="*/ 155 h 156"/>
                    <a:gd name="T42" fmla="*/ 31 w 94"/>
                    <a:gd name="T43" fmla="*/ 155 h 156"/>
                    <a:gd name="T44" fmla="*/ 31 w 94"/>
                    <a:gd name="T45" fmla="*/ 124 h 156"/>
                    <a:gd name="T46" fmla="*/ 93 w 94"/>
                    <a:gd name="T47" fmla="*/ 92 h 156"/>
                    <a:gd name="T48" fmla="*/ 93 w 94"/>
                    <a:gd name="T49" fmla="*/ 92 h 156"/>
                    <a:gd name="T50" fmla="*/ 93 w 94"/>
                    <a:gd name="T51" fmla="*/ 92 h 156"/>
                    <a:gd name="T52" fmla="*/ 93 w 94"/>
                    <a:gd name="T53" fmla="*/ 92 h 156"/>
                    <a:gd name="T54" fmla="*/ 93 w 94"/>
                    <a:gd name="T55" fmla="*/ 6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4" h="156">
                      <a:moveTo>
                        <a:pt x="93" y="61"/>
                      </a:moveTo>
                      <a:lnTo>
                        <a:pt x="93" y="61"/>
                      </a:lnTo>
                      <a:cubicBezTo>
                        <a:pt x="62" y="61"/>
                        <a:pt x="62" y="61"/>
                        <a:pt x="62" y="31"/>
                      </a:cubicBezTo>
                      <a:lnTo>
                        <a:pt x="62" y="31"/>
                      </a:lnTo>
                      <a:cubicBezTo>
                        <a:pt x="62" y="31"/>
                        <a:pt x="62" y="31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cubicBezTo>
                        <a:pt x="0" y="31"/>
                        <a:pt x="0" y="31"/>
                        <a:pt x="0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31" y="61"/>
                        <a:pt x="0" y="92"/>
                        <a:pt x="0" y="92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5"/>
                      </a:cubicBezTo>
                      <a:lnTo>
                        <a:pt x="0" y="155"/>
                      </a:lnTo>
                      <a:cubicBezTo>
                        <a:pt x="0" y="155"/>
                        <a:pt x="0" y="155"/>
                        <a:pt x="31" y="155"/>
                      </a:cubicBezTo>
                      <a:lnTo>
                        <a:pt x="31" y="124"/>
                      </a:lnTo>
                      <a:cubicBezTo>
                        <a:pt x="31" y="124"/>
                        <a:pt x="62" y="92"/>
                        <a:pt x="93" y="92"/>
                      </a:cubicBezTo>
                      <a:lnTo>
                        <a:pt x="93" y="92"/>
                      </a:lnTo>
                      <a:lnTo>
                        <a:pt x="93" y="92"/>
                      </a:lnTo>
                      <a:lnTo>
                        <a:pt x="93" y="92"/>
                      </a:lnTo>
                      <a:lnTo>
                        <a:pt x="93" y="61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12" name="Freeform 87"/>
                <p:cNvSpPr>
                  <a:spLocks noChangeArrowheads="1"/>
                </p:cNvSpPr>
                <p:nvPr/>
              </p:nvSpPr>
              <p:spPr bwMode="auto">
                <a:xfrm>
                  <a:off x="4383088" y="1801813"/>
                  <a:ext cx="100012" cy="88900"/>
                </a:xfrm>
                <a:custGeom>
                  <a:avLst/>
                  <a:gdLst>
                    <a:gd name="T0" fmla="*/ 31 w 280"/>
                    <a:gd name="T1" fmla="*/ 94 h 249"/>
                    <a:gd name="T2" fmla="*/ 31 w 280"/>
                    <a:gd name="T3" fmla="*/ 94 h 249"/>
                    <a:gd name="T4" fmla="*/ 31 w 280"/>
                    <a:gd name="T5" fmla="*/ 94 h 249"/>
                    <a:gd name="T6" fmla="*/ 31 w 280"/>
                    <a:gd name="T7" fmla="*/ 124 h 249"/>
                    <a:gd name="T8" fmla="*/ 62 w 280"/>
                    <a:gd name="T9" fmla="*/ 155 h 249"/>
                    <a:gd name="T10" fmla="*/ 62 w 280"/>
                    <a:gd name="T11" fmla="*/ 187 h 249"/>
                    <a:gd name="T12" fmla="*/ 62 w 280"/>
                    <a:gd name="T13" fmla="*/ 187 h 249"/>
                    <a:gd name="T14" fmla="*/ 31 w 280"/>
                    <a:gd name="T15" fmla="*/ 187 h 249"/>
                    <a:gd name="T16" fmla="*/ 31 w 280"/>
                    <a:gd name="T17" fmla="*/ 187 h 249"/>
                    <a:gd name="T18" fmla="*/ 31 w 280"/>
                    <a:gd name="T19" fmla="*/ 187 h 249"/>
                    <a:gd name="T20" fmla="*/ 31 w 280"/>
                    <a:gd name="T21" fmla="*/ 218 h 249"/>
                    <a:gd name="T22" fmla="*/ 0 w 280"/>
                    <a:gd name="T23" fmla="*/ 248 h 249"/>
                    <a:gd name="T24" fmla="*/ 31 w 280"/>
                    <a:gd name="T25" fmla="*/ 248 h 249"/>
                    <a:gd name="T26" fmla="*/ 31 w 280"/>
                    <a:gd name="T27" fmla="*/ 248 h 249"/>
                    <a:gd name="T28" fmla="*/ 31 w 280"/>
                    <a:gd name="T29" fmla="*/ 248 h 249"/>
                    <a:gd name="T30" fmla="*/ 62 w 280"/>
                    <a:gd name="T31" fmla="*/ 248 h 249"/>
                    <a:gd name="T32" fmla="*/ 62 w 280"/>
                    <a:gd name="T33" fmla="*/ 248 h 249"/>
                    <a:gd name="T34" fmla="*/ 124 w 280"/>
                    <a:gd name="T35" fmla="*/ 218 h 249"/>
                    <a:gd name="T36" fmla="*/ 124 w 280"/>
                    <a:gd name="T37" fmla="*/ 187 h 249"/>
                    <a:gd name="T38" fmla="*/ 124 w 280"/>
                    <a:gd name="T39" fmla="*/ 187 h 249"/>
                    <a:gd name="T40" fmla="*/ 216 w 280"/>
                    <a:gd name="T41" fmla="*/ 155 h 249"/>
                    <a:gd name="T42" fmla="*/ 248 w 280"/>
                    <a:gd name="T43" fmla="*/ 94 h 249"/>
                    <a:gd name="T44" fmla="*/ 279 w 280"/>
                    <a:gd name="T45" fmla="*/ 94 h 249"/>
                    <a:gd name="T46" fmla="*/ 248 w 280"/>
                    <a:gd name="T47" fmla="*/ 63 h 249"/>
                    <a:gd name="T48" fmla="*/ 248 w 280"/>
                    <a:gd name="T49" fmla="*/ 31 h 249"/>
                    <a:gd name="T50" fmla="*/ 248 w 280"/>
                    <a:gd name="T51" fmla="*/ 31 h 249"/>
                    <a:gd name="T52" fmla="*/ 248 w 280"/>
                    <a:gd name="T53" fmla="*/ 31 h 249"/>
                    <a:gd name="T54" fmla="*/ 248 w 280"/>
                    <a:gd name="T55" fmla="*/ 31 h 249"/>
                    <a:gd name="T56" fmla="*/ 248 w 280"/>
                    <a:gd name="T57" fmla="*/ 0 h 249"/>
                    <a:gd name="T58" fmla="*/ 248 w 280"/>
                    <a:gd name="T59" fmla="*/ 0 h 249"/>
                    <a:gd name="T60" fmla="*/ 248 w 280"/>
                    <a:gd name="T61" fmla="*/ 0 h 249"/>
                    <a:gd name="T62" fmla="*/ 216 w 280"/>
                    <a:gd name="T63" fmla="*/ 31 h 249"/>
                    <a:gd name="T64" fmla="*/ 186 w 280"/>
                    <a:gd name="T65" fmla="*/ 31 h 249"/>
                    <a:gd name="T66" fmla="*/ 186 w 280"/>
                    <a:gd name="T67" fmla="*/ 31 h 249"/>
                    <a:gd name="T68" fmla="*/ 155 w 280"/>
                    <a:gd name="T69" fmla="*/ 31 h 249"/>
                    <a:gd name="T70" fmla="*/ 124 w 280"/>
                    <a:gd name="T71" fmla="*/ 31 h 249"/>
                    <a:gd name="T72" fmla="*/ 124 w 280"/>
                    <a:gd name="T73" fmla="*/ 31 h 249"/>
                    <a:gd name="T74" fmla="*/ 124 w 280"/>
                    <a:gd name="T75" fmla="*/ 31 h 249"/>
                    <a:gd name="T76" fmla="*/ 93 w 280"/>
                    <a:gd name="T77" fmla="*/ 31 h 249"/>
                    <a:gd name="T78" fmla="*/ 93 w 280"/>
                    <a:gd name="T79" fmla="*/ 31 h 249"/>
                    <a:gd name="T80" fmla="*/ 93 w 280"/>
                    <a:gd name="T81" fmla="*/ 31 h 249"/>
                    <a:gd name="T82" fmla="*/ 62 w 280"/>
                    <a:gd name="T83" fmla="*/ 31 h 249"/>
                    <a:gd name="T84" fmla="*/ 62 w 280"/>
                    <a:gd name="T85" fmla="*/ 31 h 249"/>
                    <a:gd name="T86" fmla="*/ 62 w 280"/>
                    <a:gd name="T87" fmla="*/ 31 h 249"/>
                    <a:gd name="T88" fmla="*/ 31 w 280"/>
                    <a:gd name="T89" fmla="*/ 63 h 249"/>
                    <a:gd name="T90" fmla="*/ 31 w 280"/>
                    <a:gd name="T91" fmla="*/ 63 h 249"/>
                    <a:gd name="T92" fmla="*/ 31 w 280"/>
                    <a:gd name="T93" fmla="*/ 63 h 249"/>
                    <a:gd name="T94" fmla="*/ 0 w 280"/>
                    <a:gd name="T95" fmla="*/ 63 h 249"/>
                    <a:gd name="T96" fmla="*/ 0 w 280"/>
                    <a:gd name="T97" fmla="*/ 63 h 249"/>
                    <a:gd name="T98" fmla="*/ 0 w 280"/>
                    <a:gd name="T99" fmla="*/ 94 h 249"/>
                    <a:gd name="T100" fmla="*/ 31 w 280"/>
                    <a:gd name="T101" fmla="*/ 94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0" h="249">
                      <a:moveTo>
                        <a:pt x="31" y="94"/>
                      </a:moveTo>
                      <a:lnTo>
                        <a:pt x="31" y="94"/>
                      </a:lnTo>
                      <a:lnTo>
                        <a:pt x="31" y="94"/>
                      </a:lnTo>
                      <a:cubicBezTo>
                        <a:pt x="31" y="94"/>
                        <a:pt x="31" y="94"/>
                        <a:pt x="31" y="124"/>
                      </a:cubicBezTo>
                      <a:cubicBezTo>
                        <a:pt x="62" y="124"/>
                        <a:pt x="62" y="124"/>
                        <a:pt x="62" y="155"/>
                      </a:cubicBezTo>
                      <a:cubicBezTo>
                        <a:pt x="62" y="155"/>
                        <a:pt x="62" y="155"/>
                        <a:pt x="62" y="187"/>
                      </a:cubicBezTo>
                      <a:lnTo>
                        <a:pt x="62" y="187"/>
                      </a:lnTo>
                      <a:lnTo>
                        <a:pt x="31" y="187"/>
                      </a:lnTo>
                      <a:lnTo>
                        <a:pt x="31" y="187"/>
                      </a:lnTo>
                      <a:lnTo>
                        <a:pt x="31" y="187"/>
                      </a:lnTo>
                      <a:cubicBezTo>
                        <a:pt x="31" y="218"/>
                        <a:pt x="31" y="218"/>
                        <a:pt x="31" y="218"/>
                      </a:cubicBezTo>
                      <a:lnTo>
                        <a:pt x="0" y="248"/>
                      </a:lnTo>
                      <a:cubicBezTo>
                        <a:pt x="0" y="248"/>
                        <a:pt x="0" y="248"/>
                        <a:pt x="31" y="248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cubicBezTo>
                        <a:pt x="62" y="218"/>
                        <a:pt x="93" y="218"/>
                        <a:pt x="124" y="218"/>
                      </a:cubicBezTo>
                      <a:lnTo>
                        <a:pt x="124" y="187"/>
                      </a:lnTo>
                      <a:lnTo>
                        <a:pt x="124" y="187"/>
                      </a:lnTo>
                      <a:cubicBezTo>
                        <a:pt x="155" y="187"/>
                        <a:pt x="216" y="155"/>
                        <a:pt x="216" y="155"/>
                      </a:cubicBezTo>
                      <a:cubicBezTo>
                        <a:pt x="248" y="124"/>
                        <a:pt x="248" y="124"/>
                        <a:pt x="248" y="94"/>
                      </a:cubicBezTo>
                      <a:cubicBezTo>
                        <a:pt x="279" y="94"/>
                        <a:pt x="279" y="94"/>
                        <a:pt x="279" y="94"/>
                      </a:cubicBezTo>
                      <a:cubicBezTo>
                        <a:pt x="248" y="94"/>
                        <a:pt x="248" y="63"/>
                        <a:pt x="248" y="63"/>
                      </a:cubicBez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48" y="0"/>
                      </a:ln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48" y="0"/>
                        <a:pt x="248" y="0"/>
                        <a:pt x="216" y="31"/>
                      </a:cubicBezTo>
                      <a:cubicBezTo>
                        <a:pt x="216" y="31"/>
                        <a:pt x="216" y="31"/>
                        <a:pt x="186" y="31"/>
                      </a:cubicBezTo>
                      <a:lnTo>
                        <a:pt x="186" y="31"/>
                      </a:lnTo>
                      <a:cubicBezTo>
                        <a:pt x="155" y="31"/>
                        <a:pt x="155" y="31"/>
                        <a:pt x="155" y="31"/>
                      </a:cubicBezTo>
                      <a:cubicBezTo>
                        <a:pt x="155" y="31"/>
                        <a:pt x="155" y="31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62" y="63"/>
                        <a:pt x="31" y="63"/>
                        <a:pt x="31" y="63"/>
                      </a:cubicBezTo>
                      <a:lnTo>
                        <a:pt x="31" y="63"/>
                      </a:lnTo>
                      <a:lnTo>
                        <a:pt x="31" y="63"/>
                      </a:lnTo>
                      <a:cubicBezTo>
                        <a:pt x="31" y="63"/>
                        <a:pt x="31" y="63"/>
                        <a:pt x="0" y="63"/>
                      </a:cubicBezTo>
                      <a:lnTo>
                        <a:pt x="0" y="63"/>
                      </a:ln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4"/>
                        <a:pt x="0" y="94"/>
                        <a:pt x="31" y="9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13" name="Freeform 88"/>
                <p:cNvSpPr>
                  <a:spLocks noChangeArrowheads="1"/>
                </p:cNvSpPr>
                <p:nvPr/>
              </p:nvSpPr>
              <p:spPr bwMode="auto">
                <a:xfrm>
                  <a:off x="3924300" y="1490663"/>
                  <a:ext cx="100013" cy="22225"/>
                </a:xfrm>
                <a:custGeom>
                  <a:avLst/>
                  <a:gdLst>
                    <a:gd name="T0" fmla="*/ 0 w 280"/>
                    <a:gd name="T1" fmla="*/ 30 h 63"/>
                    <a:gd name="T2" fmla="*/ 0 w 280"/>
                    <a:gd name="T3" fmla="*/ 30 h 63"/>
                    <a:gd name="T4" fmla="*/ 0 w 280"/>
                    <a:gd name="T5" fmla="*/ 30 h 63"/>
                    <a:gd name="T6" fmla="*/ 31 w 280"/>
                    <a:gd name="T7" fmla="*/ 62 h 63"/>
                    <a:gd name="T8" fmla="*/ 31 w 280"/>
                    <a:gd name="T9" fmla="*/ 62 h 63"/>
                    <a:gd name="T10" fmla="*/ 62 w 280"/>
                    <a:gd name="T11" fmla="*/ 62 h 63"/>
                    <a:gd name="T12" fmla="*/ 62 w 280"/>
                    <a:gd name="T13" fmla="*/ 62 h 63"/>
                    <a:gd name="T14" fmla="*/ 62 w 280"/>
                    <a:gd name="T15" fmla="*/ 62 h 63"/>
                    <a:gd name="T16" fmla="*/ 93 w 280"/>
                    <a:gd name="T17" fmla="*/ 62 h 63"/>
                    <a:gd name="T18" fmla="*/ 93 w 280"/>
                    <a:gd name="T19" fmla="*/ 62 h 63"/>
                    <a:gd name="T20" fmla="*/ 124 w 280"/>
                    <a:gd name="T21" fmla="*/ 62 h 63"/>
                    <a:gd name="T22" fmla="*/ 124 w 280"/>
                    <a:gd name="T23" fmla="*/ 62 h 63"/>
                    <a:gd name="T24" fmla="*/ 186 w 280"/>
                    <a:gd name="T25" fmla="*/ 62 h 63"/>
                    <a:gd name="T26" fmla="*/ 186 w 280"/>
                    <a:gd name="T27" fmla="*/ 62 h 63"/>
                    <a:gd name="T28" fmla="*/ 186 w 280"/>
                    <a:gd name="T29" fmla="*/ 62 h 63"/>
                    <a:gd name="T30" fmla="*/ 186 w 280"/>
                    <a:gd name="T31" fmla="*/ 62 h 63"/>
                    <a:gd name="T32" fmla="*/ 186 w 280"/>
                    <a:gd name="T33" fmla="*/ 62 h 63"/>
                    <a:gd name="T34" fmla="*/ 217 w 280"/>
                    <a:gd name="T35" fmla="*/ 62 h 63"/>
                    <a:gd name="T36" fmla="*/ 248 w 280"/>
                    <a:gd name="T37" fmla="*/ 62 h 63"/>
                    <a:gd name="T38" fmla="*/ 248 w 280"/>
                    <a:gd name="T39" fmla="*/ 62 h 63"/>
                    <a:gd name="T40" fmla="*/ 248 w 280"/>
                    <a:gd name="T41" fmla="*/ 62 h 63"/>
                    <a:gd name="T42" fmla="*/ 279 w 280"/>
                    <a:gd name="T43" fmla="*/ 30 h 63"/>
                    <a:gd name="T44" fmla="*/ 279 w 280"/>
                    <a:gd name="T45" fmla="*/ 30 h 63"/>
                    <a:gd name="T46" fmla="*/ 279 w 280"/>
                    <a:gd name="T47" fmla="*/ 30 h 63"/>
                    <a:gd name="T48" fmla="*/ 248 w 280"/>
                    <a:gd name="T49" fmla="*/ 30 h 63"/>
                    <a:gd name="T50" fmla="*/ 217 w 280"/>
                    <a:gd name="T51" fmla="*/ 30 h 63"/>
                    <a:gd name="T52" fmla="*/ 217 w 280"/>
                    <a:gd name="T53" fmla="*/ 30 h 63"/>
                    <a:gd name="T54" fmla="*/ 217 w 280"/>
                    <a:gd name="T55" fmla="*/ 30 h 63"/>
                    <a:gd name="T56" fmla="*/ 217 w 280"/>
                    <a:gd name="T57" fmla="*/ 30 h 63"/>
                    <a:gd name="T58" fmla="*/ 217 w 280"/>
                    <a:gd name="T59" fmla="*/ 30 h 63"/>
                    <a:gd name="T60" fmla="*/ 217 w 280"/>
                    <a:gd name="T61" fmla="*/ 30 h 63"/>
                    <a:gd name="T62" fmla="*/ 186 w 280"/>
                    <a:gd name="T63" fmla="*/ 30 h 63"/>
                    <a:gd name="T64" fmla="*/ 186 w 280"/>
                    <a:gd name="T65" fmla="*/ 30 h 63"/>
                    <a:gd name="T66" fmla="*/ 186 w 280"/>
                    <a:gd name="T67" fmla="*/ 30 h 63"/>
                    <a:gd name="T68" fmla="*/ 155 w 280"/>
                    <a:gd name="T69" fmla="*/ 0 h 63"/>
                    <a:gd name="T70" fmla="*/ 155 w 280"/>
                    <a:gd name="T71" fmla="*/ 0 h 63"/>
                    <a:gd name="T72" fmla="*/ 124 w 280"/>
                    <a:gd name="T73" fmla="*/ 0 h 63"/>
                    <a:gd name="T74" fmla="*/ 124 w 280"/>
                    <a:gd name="T75" fmla="*/ 0 h 63"/>
                    <a:gd name="T76" fmla="*/ 124 w 280"/>
                    <a:gd name="T77" fmla="*/ 0 h 63"/>
                    <a:gd name="T78" fmla="*/ 93 w 280"/>
                    <a:gd name="T79" fmla="*/ 0 h 63"/>
                    <a:gd name="T80" fmla="*/ 93 w 280"/>
                    <a:gd name="T81" fmla="*/ 0 h 63"/>
                    <a:gd name="T82" fmla="*/ 93 w 280"/>
                    <a:gd name="T83" fmla="*/ 0 h 63"/>
                    <a:gd name="T84" fmla="*/ 62 w 280"/>
                    <a:gd name="T85" fmla="*/ 0 h 63"/>
                    <a:gd name="T86" fmla="*/ 31 w 280"/>
                    <a:gd name="T87" fmla="*/ 0 h 63"/>
                    <a:gd name="T88" fmla="*/ 31 w 280"/>
                    <a:gd name="T89" fmla="*/ 0 h 63"/>
                    <a:gd name="T90" fmla="*/ 0 w 280"/>
                    <a:gd name="T91" fmla="*/ 0 h 63"/>
                    <a:gd name="T92" fmla="*/ 0 w 280"/>
                    <a:gd name="T93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80" h="63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cubicBezTo>
                        <a:pt x="0" y="30"/>
                        <a:pt x="31" y="30"/>
                        <a:pt x="31" y="62"/>
                      </a:cubicBezTo>
                      <a:lnTo>
                        <a:pt x="31" y="62"/>
                      </a:lnTo>
                      <a:cubicBezTo>
                        <a:pt x="62" y="62"/>
                        <a:pt x="62" y="62"/>
                        <a:pt x="62" y="62"/>
                      </a:cubicBez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93" y="62"/>
                      </a:lnTo>
                      <a:lnTo>
                        <a:pt x="93" y="62"/>
                      </a:lnTo>
                      <a:lnTo>
                        <a:pt x="124" y="62"/>
                      </a:lnTo>
                      <a:lnTo>
                        <a:pt x="124" y="62"/>
                      </a:lnTo>
                      <a:cubicBezTo>
                        <a:pt x="155" y="62"/>
                        <a:pt x="155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62"/>
                        <a:pt x="186" y="62"/>
                        <a:pt x="217" y="62"/>
                      </a:cubicBezTo>
                      <a:cubicBezTo>
                        <a:pt x="217" y="62"/>
                        <a:pt x="217" y="62"/>
                        <a:pt x="248" y="62"/>
                      </a:cubicBezTo>
                      <a:lnTo>
                        <a:pt x="248" y="62"/>
                      </a:lnTo>
                      <a:lnTo>
                        <a:pt x="248" y="62"/>
                      </a:lnTo>
                      <a:lnTo>
                        <a:pt x="279" y="30"/>
                      </a:lnTo>
                      <a:lnTo>
                        <a:pt x="279" y="30"/>
                      </a:lnTo>
                      <a:lnTo>
                        <a:pt x="279" y="30"/>
                      </a:lnTo>
                      <a:lnTo>
                        <a:pt x="248" y="30"/>
                      </a:lnTo>
                      <a:cubicBezTo>
                        <a:pt x="248" y="30"/>
                        <a:pt x="248" y="30"/>
                        <a:pt x="217" y="30"/>
                      </a:cubicBez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cubicBezTo>
                        <a:pt x="217" y="30"/>
                        <a:pt x="217" y="30"/>
                        <a:pt x="186" y="30"/>
                      </a:cubicBezTo>
                      <a:lnTo>
                        <a:pt x="186" y="30"/>
                      </a:lnTo>
                      <a:lnTo>
                        <a:pt x="186" y="30"/>
                      </a:lnTo>
                      <a:cubicBezTo>
                        <a:pt x="155" y="3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3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14" name="Freeform 89"/>
                <p:cNvSpPr>
                  <a:spLocks noChangeArrowheads="1"/>
                </p:cNvSpPr>
                <p:nvPr/>
              </p:nvSpPr>
              <p:spPr bwMode="auto">
                <a:xfrm>
                  <a:off x="3913188" y="1535113"/>
                  <a:ext cx="77787" cy="33337"/>
                </a:xfrm>
                <a:custGeom>
                  <a:avLst/>
                  <a:gdLst>
                    <a:gd name="T0" fmla="*/ 62 w 218"/>
                    <a:gd name="T1" fmla="*/ 30 h 94"/>
                    <a:gd name="T2" fmla="*/ 62 w 218"/>
                    <a:gd name="T3" fmla="*/ 30 h 94"/>
                    <a:gd name="T4" fmla="*/ 62 w 218"/>
                    <a:gd name="T5" fmla="*/ 30 h 94"/>
                    <a:gd name="T6" fmla="*/ 31 w 218"/>
                    <a:gd name="T7" fmla="*/ 30 h 94"/>
                    <a:gd name="T8" fmla="*/ 31 w 218"/>
                    <a:gd name="T9" fmla="*/ 62 h 94"/>
                    <a:gd name="T10" fmla="*/ 0 w 218"/>
                    <a:gd name="T11" fmla="*/ 62 h 94"/>
                    <a:gd name="T12" fmla="*/ 0 w 218"/>
                    <a:gd name="T13" fmla="*/ 62 h 94"/>
                    <a:gd name="T14" fmla="*/ 0 w 218"/>
                    <a:gd name="T15" fmla="*/ 62 h 94"/>
                    <a:gd name="T16" fmla="*/ 0 w 218"/>
                    <a:gd name="T17" fmla="*/ 93 h 94"/>
                    <a:gd name="T18" fmla="*/ 0 w 218"/>
                    <a:gd name="T19" fmla="*/ 93 h 94"/>
                    <a:gd name="T20" fmla="*/ 31 w 218"/>
                    <a:gd name="T21" fmla="*/ 93 h 94"/>
                    <a:gd name="T22" fmla="*/ 31 w 218"/>
                    <a:gd name="T23" fmla="*/ 93 h 94"/>
                    <a:gd name="T24" fmla="*/ 62 w 218"/>
                    <a:gd name="T25" fmla="*/ 62 h 94"/>
                    <a:gd name="T26" fmla="*/ 62 w 218"/>
                    <a:gd name="T27" fmla="*/ 93 h 94"/>
                    <a:gd name="T28" fmla="*/ 62 w 218"/>
                    <a:gd name="T29" fmla="*/ 93 h 94"/>
                    <a:gd name="T30" fmla="*/ 62 w 218"/>
                    <a:gd name="T31" fmla="*/ 93 h 94"/>
                    <a:gd name="T32" fmla="*/ 62 w 218"/>
                    <a:gd name="T33" fmla="*/ 93 h 94"/>
                    <a:gd name="T34" fmla="*/ 93 w 218"/>
                    <a:gd name="T35" fmla="*/ 93 h 94"/>
                    <a:gd name="T36" fmla="*/ 93 w 218"/>
                    <a:gd name="T37" fmla="*/ 93 h 94"/>
                    <a:gd name="T38" fmla="*/ 93 w 218"/>
                    <a:gd name="T39" fmla="*/ 93 h 94"/>
                    <a:gd name="T40" fmla="*/ 93 w 218"/>
                    <a:gd name="T41" fmla="*/ 93 h 94"/>
                    <a:gd name="T42" fmla="*/ 93 w 218"/>
                    <a:gd name="T43" fmla="*/ 93 h 94"/>
                    <a:gd name="T44" fmla="*/ 93 w 218"/>
                    <a:gd name="T45" fmla="*/ 93 h 94"/>
                    <a:gd name="T46" fmla="*/ 93 w 218"/>
                    <a:gd name="T47" fmla="*/ 93 h 94"/>
                    <a:gd name="T48" fmla="*/ 93 w 218"/>
                    <a:gd name="T49" fmla="*/ 93 h 94"/>
                    <a:gd name="T50" fmla="*/ 93 w 218"/>
                    <a:gd name="T51" fmla="*/ 93 h 94"/>
                    <a:gd name="T52" fmla="*/ 124 w 218"/>
                    <a:gd name="T53" fmla="*/ 62 h 94"/>
                    <a:gd name="T54" fmla="*/ 124 w 218"/>
                    <a:gd name="T55" fmla="*/ 62 h 94"/>
                    <a:gd name="T56" fmla="*/ 124 w 218"/>
                    <a:gd name="T57" fmla="*/ 93 h 94"/>
                    <a:gd name="T58" fmla="*/ 155 w 218"/>
                    <a:gd name="T59" fmla="*/ 93 h 94"/>
                    <a:gd name="T60" fmla="*/ 155 w 218"/>
                    <a:gd name="T61" fmla="*/ 93 h 94"/>
                    <a:gd name="T62" fmla="*/ 155 w 218"/>
                    <a:gd name="T63" fmla="*/ 62 h 94"/>
                    <a:gd name="T64" fmla="*/ 186 w 218"/>
                    <a:gd name="T65" fmla="*/ 62 h 94"/>
                    <a:gd name="T66" fmla="*/ 186 w 218"/>
                    <a:gd name="T67" fmla="*/ 62 h 94"/>
                    <a:gd name="T68" fmla="*/ 186 w 218"/>
                    <a:gd name="T69" fmla="*/ 62 h 94"/>
                    <a:gd name="T70" fmla="*/ 186 w 218"/>
                    <a:gd name="T71" fmla="*/ 30 h 94"/>
                    <a:gd name="T72" fmla="*/ 186 w 218"/>
                    <a:gd name="T73" fmla="*/ 30 h 94"/>
                    <a:gd name="T74" fmla="*/ 217 w 218"/>
                    <a:gd name="T75" fmla="*/ 30 h 94"/>
                    <a:gd name="T76" fmla="*/ 217 w 218"/>
                    <a:gd name="T77" fmla="*/ 30 h 94"/>
                    <a:gd name="T78" fmla="*/ 217 w 218"/>
                    <a:gd name="T79" fmla="*/ 30 h 94"/>
                    <a:gd name="T80" fmla="*/ 217 w 218"/>
                    <a:gd name="T81" fmla="*/ 30 h 94"/>
                    <a:gd name="T82" fmla="*/ 217 w 218"/>
                    <a:gd name="T83" fmla="*/ 30 h 94"/>
                    <a:gd name="T84" fmla="*/ 217 w 218"/>
                    <a:gd name="T85" fmla="*/ 0 h 94"/>
                    <a:gd name="T86" fmla="*/ 217 w 218"/>
                    <a:gd name="T87" fmla="*/ 0 h 94"/>
                    <a:gd name="T88" fmla="*/ 217 w 218"/>
                    <a:gd name="T89" fmla="*/ 0 h 94"/>
                    <a:gd name="T90" fmla="*/ 217 w 218"/>
                    <a:gd name="T91" fmla="*/ 0 h 94"/>
                    <a:gd name="T92" fmla="*/ 186 w 218"/>
                    <a:gd name="T93" fmla="*/ 0 h 94"/>
                    <a:gd name="T94" fmla="*/ 186 w 218"/>
                    <a:gd name="T95" fmla="*/ 0 h 94"/>
                    <a:gd name="T96" fmla="*/ 186 w 218"/>
                    <a:gd name="T97" fmla="*/ 0 h 94"/>
                    <a:gd name="T98" fmla="*/ 155 w 218"/>
                    <a:gd name="T99" fmla="*/ 0 h 94"/>
                    <a:gd name="T100" fmla="*/ 155 w 218"/>
                    <a:gd name="T101" fmla="*/ 0 h 94"/>
                    <a:gd name="T102" fmla="*/ 155 w 218"/>
                    <a:gd name="T103" fmla="*/ 0 h 94"/>
                    <a:gd name="T104" fmla="*/ 93 w 218"/>
                    <a:gd name="T105" fmla="*/ 0 h 94"/>
                    <a:gd name="T106" fmla="*/ 93 w 218"/>
                    <a:gd name="T107" fmla="*/ 0 h 94"/>
                    <a:gd name="T108" fmla="*/ 93 w 218"/>
                    <a:gd name="T109" fmla="*/ 0 h 94"/>
                    <a:gd name="T110" fmla="*/ 62 w 218"/>
                    <a:gd name="T111" fmla="*/ 0 h 94"/>
                    <a:gd name="T112" fmla="*/ 62 w 218"/>
                    <a:gd name="T113" fmla="*/ 0 h 94"/>
                    <a:gd name="T114" fmla="*/ 62 w 218"/>
                    <a:gd name="T115" fmla="*/ 0 h 94"/>
                    <a:gd name="T116" fmla="*/ 62 w 218"/>
                    <a:gd name="T117" fmla="*/ 3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8" h="94">
                      <a:moveTo>
                        <a:pt x="62" y="30"/>
                      </a:move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31" y="30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62"/>
                        <a:pt x="0" y="62"/>
                        <a:pt x="0" y="93"/>
                      </a:cubicBezTo>
                      <a:lnTo>
                        <a:pt x="0" y="93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2" y="93"/>
                        <a:pt x="62" y="93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lnTo>
                        <a:pt x="62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124" y="62"/>
                      </a:lnTo>
                      <a:lnTo>
                        <a:pt x="124" y="62"/>
                      </a:lnTo>
                      <a:lnTo>
                        <a:pt x="124" y="93"/>
                      </a:lnTo>
                      <a:cubicBezTo>
                        <a:pt x="155" y="93"/>
                        <a:pt x="155" y="93"/>
                        <a:pt x="155" y="93"/>
                      </a:cubicBezTo>
                      <a:lnTo>
                        <a:pt x="155" y="93"/>
                      </a:lnTo>
                      <a:cubicBezTo>
                        <a:pt x="155" y="62"/>
                        <a:pt x="155" y="62"/>
                        <a:pt x="155" y="62"/>
                      </a:cubicBezTo>
                      <a:cubicBezTo>
                        <a:pt x="186" y="62"/>
                        <a:pt x="186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30"/>
                        <a:pt x="186" y="30"/>
                        <a:pt x="186" y="30"/>
                      </a:cubicBezTo>
                      <a:lnTo>
                        <a:pt x="186" y="30"/>
                      </a:lnTo>
                      <a:cubicBezTo>
                        <a:pt x="186" y="30"/>
                        <a:pt x="186" y="30"/>
                        <a:pt x="217" y="30"/>
                      </a:cubicBez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cubicBezTo>
                        <a:pt x="217" y="0"/>
                        <a:pt x="217" y="0"/>
                        <a:pt x="217" y="0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cubicBezTo>
                        <a:pt x="217" y="0"/>
                        <a:pt x="217" y="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3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15" name="Freeform 90"/>
                <p:cNvSpPr>
                  <a:spLocks noChangeArrowheads="1"/>
                </p:cNvSpPr>
                <p:nvPr/>
              </p:nvSpPr>
              <p:spPr bwMode="auto">
                <a:xfrm>
                  <a:off x="3948113" y="1579563"/>
                  <a:ext cx="22225" cy="22225"/>
                </a:xfrm>
                <a:custGeom>
                  <a:avLst/>
                  <a:gdLst>
                    <a:gd name="T0" fmla="*/ 31 w 63"/>
                    <a:gd name="T1" fmla="*/ 30 h 63"/>
                    <a:gd name="T2" fmla="*/ 31 w 63"/>
                    <a:gd name="T3" fmla="*/ 30 h 63"/>
                    <a:gd name="T4" fmla="*/ 31 w 63"/>
                    <a:gd name="T5" fmla="*/ 30 h 63"/>
                    <a:gd name="T6" fmla="*/ 31 w 63"/>
                    <a:gd name="T7" fmla="*/ 30 h 63"/>
                    <a:gd name="T8" fmla="*/ 62 w 63"/>
                    <a:gd name="T9" fmla="*/ 30 h 63"/>
                    <a:gd name="T10" fmla="*/ 62 w 63"/>
                    <a:gd name="T11" fmla="*/ 30 h 63"/>
                    <a:gd name="T12" fmla="*/ 62 w 63"/>
                    <a:gd name="T13" fmla="*/ 30 h 63"/>
                    <a:gd name="T14" fmla="*/ 62 w 63"/>
                    <a:gd name="T15" fmla="*/ 0 h 63"/>
                    <a:gd name="T16" fmla="*/ 31 w 63"/>
                    <a:gd name="T17" fmla="*/ 0 h 63"/>
                    <a:gd name="T18" fmla="*/ 31 w 63"/>
                    <a:gd name="T19" fmla="*/ 0 h 63"/>
                    <a:gd name="T20" fmla="*/ 31 w 63"/>
                    <a:gd name="T21" fmla="*/ 30 h 63"/>
                    <a:gd name="T22" fmla="*/ 31 w 63"/>
                    <a:gd name="T23" fmla="*/ 30 h 63"/>
                    <a:gd name="T24" fmla="*/ 0 w 63"/>
                    <a:gd name="T25" fmla="*/ 30 h 63"/>
                    <a:gd name="T26" fmla="*/ 0 w 63"/>
                    <a:gd name="T27" fmla="*/ 30 h 63"/>
                    <a:gd name="T28" fmla="*/ 0 w 63"/>
                    <a:gd name="T29" fmla="*/ 30 h 63"/>
                    <a:gd name="T30" fmla="*/ 0 w 63"/>
                    <a:gd name="T31" fmla="*/ 30 h 63"/>
                    <a:gd name="T32" fmla="*/ 0 w 63"/>
                    <a:gd name="T33" fmla="*/ 30 h 63"/>
                    <a:gd name="T34" fmla="*/ 0 w 63"/>
                    <a:gd name="T35" fmla="*/ 30 h 63"/>
                    <a:gd name="T36" fmla="*/ 0 w 63"/>
                    <a:gd name="T37" fmla="*/ 30 h 63"/>
                    <a:gd name="T38" fmla="*/ 0 w 63"/>
                    <a:gd name="T39" fmla="*/ 62 h 63"/>
                    <a:gd name="T40" fmla="*/ 31 w 63"/>
                    <a:gd name="T41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3" h="63">
                      <a:moveTo>
                        <a:pt x="31" y="30"/>
                      </a:move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cubicBezTo>
                        <a:pt x="31" y="30"/>
                        <a:pt x="31" y="30"/>
                        <a:pt x="62" y="30"/>
                      </a:cubicBez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cubicBezTo>
                        <a:pt x="31" y="30"/>
                        <a:pt x="31" y="30"/>
                        <a:pt x="31" y="30"/>
                      </a:cubicBezTo>
                      <a:lnTo>
                        <a:pt x="31" y="30"/>
                      </a:ln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62"/>
                        <a:pt x="0" y="30"/>
                        <a:pt x="31" y="3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16" name="Freeform 91"/>
                <p:cNvSpPr>
                  <a:spLocks noChangeArrowheads="1"/>
                </p:cNvSpPr>
                <p:nvPr/>
              </p:nvSpPr>
              <p:spPr bwMode="auto">
                <a:xfrm>
                  <a:off x="4037013" y="1590675"/>
                  <a:ext cx="66675" cy="77788"/>
                </a:xfrm>
                <a:custGeom>
                  <a:avLst/>
                  <a:gdLst>
                    <a:gd name="T0" fmla="*/ 186 w 187"/>
                    <a:gd name="T1" fmla="*/ 156 h 218"/>
                    <a:gd name="T2" fmla="*/ 186 w 187"/>
                    <a:gd name="T3" fmla="*/ 156 h 218"/>
                    <a:gd name="T4" fmla="*/ 186 w 187"/>
                    <a:gd name="T5" fmla="*/ 124 h 218"/>
                    <a:gd name="T6" fmla="*/ 186 w 187"/>
                    <a:gd name="T7" fmla="*/ 124 h 218"/>
                    <a:gd name="T8" fmla="*/ 186 w 187"/>
                    <a:gd name="T9" fmla="*/ 124 h 218"/>
                    <a:gd name="T10" fmla="*/ 155 w 187"/>
                    <a:gd name="T11" fmla="*/ 124 h 218"/>
                    <a:gd name="T12" fmla="*/ 155 w 187"/>
                    <a:gd name="T13" fmla="*/ 124 h 218"/>
                    <a:gd name="T14" fmla="*/ 124 w 187"/>
                    <a:gd name="T15" fmla="*/ 63 h 218"/>
                    <a:gd name="T16" fmla="*/ 93 w 187"/>
                    <a:gd name="T17" fmla="*/ 32 h 218"/>
                    <a:gd name="T18" fmla="*/ 62 w 187"/>
                    <a:gd name="T19" fmla="*/ 0 h 218"/>
                    <a:gd name="T20" fmla="*/ 62 w 187"/>
                    <a:gd name="T21" fmla="*/ 0 h 218"/>
                    <a:gd name="T22" fmla="*/ 62 w 187"/>
                    <a:gd name="T23" fmla="*/ 32 h 218"/>
                    <a:gd name="T24" fmla="*/ 62 w 187"/>
                    <a:gd name="T25" fmla="*/ 32 h 218"/>
                    <a:gd name="T26" fmla="*/ 62 w 187"/>
                    <a:gd name="T27" fmla="*/ 63 h 218"/>
                    <a:gd name="T28" fmla="*/ 62 w 187"/>
                    <a:gd name="T29" fmla="*/ 63 h 218"/>
                    <a:gd name="T30" fmla="*/ 62 w 187"/>
                    <a:gd name="T31" fmla="*/ 94 h 218"/>
                    <a:gd name="T32" fmla="*/ 62 w 187"/>
                    <a:gd name="T33" fmla="*/ 94 h 218"/>
                    <a:gd name="T34" fmla="*/ 62 w 187"/>
                    <a:gd name="T35" fmla="*/ 94 h 218"/>
                    <a:gd name="T36" fmla="*/ 62 w 187"/>
                    <a:gd name="T37" fmla="*/ 94 h 218"/>
                    <a:gd name="T38" fmla="*/ 62 w 187"/>
                    <a:gd name="T39" fmla="*/ 124 h 218"/>
                    <a:gd name="T40" fmla="*/ 62 w 187"/>
                    <a:gd name="T41" fmla="*/ 124 h 218"/>
                    <a:gd name="T42" fmla="*/ 62 w 187"/>
                    <a:gd name="T43" fmla="*/ 124 h 218"/>
                    <a:gd name="T44" fmla="*/ 62 w 187"/>
                    <a:gd name="T45" fmla="*/ 124 h 218"/>
                    <a:gd name="T46" fmla="*/ 31 w 187"/>
                    <a:gd name="T47" fmla="*/ 187 h 218"/>
                    <a:gd name="T48" fmla="*/ 0 w 187"/>
                    <a:gd name="T49" fmla="*/ 187 h 218"/>
                    <a:gd name="T50" fmla="*/ 0 w 187"/>
                    <a:gd name="T51" fmla="*/ 187 h 218"/>
                    <a:gd name="T52" fmla="*/ 31 w 187"/>
                    <a:gd name="T53" fmla="*/ 217 h 218"/>
                    <a:gd name="T54" fmla="*/ 0 w 187"/>
                    <a:gd name="T55" fmla="*/ 217 h 218"/>
                    <a:gd name="T56" fmla="*/ 31 w 187"/>
                    <a:gd name="T57" fmla="*/ 217 h 218"/>
                    <a:gd name="T58" fmla="*/ 31 w 187"/>
                    <a:gd name="T59" fmla="*/ 187 h 218"/>
                    <a:gd name="T60" fmla="*/ 62 w 187"/>
                    <a:gd name="T61" fmla="*/ 187 h 218"/>
                    <a:gd name="T62" fmla="*/ 62 w 187"/>
                    <a:gd name="T63" fmla="*/ 187 h 218"/>
                    <a:gd name="T64" fmla="*/ 93 w 187"/>
                    <a:gd name="T65" fmla="*/ 217 h 218"/>
                    <a:gd name="T66" fmla="*/ 93 w 187"/>
                    <a:gd name="T67" fmla="*/ 217 h 218"/>
                    <a:gd name="T68" fmla="*/ 93 w 187"/>
                    <a:gd name="T69" fmla="*/ 217 h 218"/>
                    <a:gd name="T70" fmla="*/ 93 w 187"/>
                    <a:gd name="T71" fmla="*/ 217 h 218"/>
                    <a:gd name="T72" fmla="*/ 93 w 187"/>
                    <a:gd name="T73" fmla="*/ 217 h 218"/>
                    <a:gd name="T74" fmla="*/ 93 w 187"/>
                    <a:gd name="T75" fmla="*/ 217 h 218"/>
                    <a:gd name="T76" fmla="*/ 124 w 187"/>
                    <a:gd name="T77" fmla="*/ 217 h 218"/>
                    <a:gd name="T78" fmla="*/ 124 w 187"/>
                    <a:gd name="T79" fmla="*/ 217 h 218"/>
                    <a:gd name="T80" fmla="*/ 155 w 187"/>
                    <a:gd name="T81" fmla="*/ 217 h 218"/>
                    <a:gd name="T82" fmla="*/ 186 w 187"/>
                    <a:gd name="T83" fmla="*/ 187 h 218"/>
                    <a:gd name="T84" fmla="*/ 186 w 187"/>
                    <a:gd name="T85" fmla="*/ 217 h 218"/>
                    <a:gd name="T86" fmla="*/ 186 w 187"/>
                    <a:gd name="T87" fmla="*/ 187 h 218"/>
                    <a:gd name="T88" fmla="*/ 186 w 187"/>
                    <a:gd name="T89" fmla="*/ 187 h 218"/>
                    <a:gd name="T90" fmla="*/ 186 w 187"/>
                    <a:gd name="T91" fmla="*/ 187 h 218"/>
                    <a:gd name="T92" fmla="*/ 186 w 187"/>
                    <a:gd name="T93" fmla="*/ 187 h 218"/>
                    <a:gd name="T94" fmla="*/ 186 w 187"/>
                    <a:gd name="T95" fmla="*/ 156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7" h="218">
                      <a:moveTo>
                        <a:pt x="186" y="156"/>
                      </a:moveTo>
                      <a:lnTo>
                        <a:pt x="186" y="156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cubicBezTo>
                        <a:pt x="155" y="124"/>
                        <a:pt x="155" y="124"/>
                        <a:pt x="155" y="124"/>
                      </a:cubicBezTo>
                      <a:lnTo>
                        <a:pt x="155" y="124"/>
                      </a:lnTo>
                      <a:cubicBezTo>
                        <a:pt x="155" y="94"/>
                        <a:pt x="124" y="94"/>
                        <a:pt x="124" y="63"/>
                      </a:cubicBezTo>
                      <a:cubicBezTo>
                        <a:pt x="93" y="63"/>
                        <a:pt x="93" y="32"/>
                        <a:pt x="93" y="32"/>
                      </a:cubicBezTo>
                      <a:cubicBezTo>
                        <a:pt x="93" y="32"/>
                        <a:pt x="62" y="32"/>
                        <a:pt x="62" y="0"/>
                      </a:cubicBezTo>
                      <a:lnTo>
                        <a:pt x="62" y="0"/>
                      </a:lnTo>
                      <a:cubicBezTo>
                        <a:pt x="62" y="32"/>
                        <a:pt x="62" y="32"/>
                        <a:pt x="62" y="32"/>
                      </a:cubicBezTo>
                      <a:lnTo>
                        <a:pt x="62" y="32"/>
                      </a:lnTo>
                      <a:cubicBezTo>
                        <a:pt x="62" y="63"/>
                        <a:pt x="62" y="63"/>
                        <a:pt x="62" y="63"/>
                      </a:cubicBezTo>
                      <a:lnTo>
                        <a:pt x="62" y="63"/>
                      </a:ln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56"/>
                        <a:pt x="31" y="187"/>
                        <a:pt x="31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lnTo>
                        <a:pt x="0" y="187"/>
                      </a:lnTo>
                      <a:cubicBezTo>
                        <a:pt x="31" y="217"/>
                        <a:pt x="31" y="217"/>
                        <a:pt x="31" y="217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cubicBezTo>
                        <a:pt x="31" y="217"/>
                        <a:pt x="31" y="217"/>
                        <a:pt x="31" y="217"/>
                      </a:cubicBezTo>
                      <a:cubicBezTo>
                        <a:pt x="31" y="217"/>
                        <a:pt x="31" y="217"/>
                        <a:pt x="31" y="187"/>
                      </a:cubicBezTo>
                      <a:cubicBezTo>
                        <a:pt x="31" y="187"/>
                        <a:pt x="31" y="187"/>
                        <a:pt x="62" y="187"/>
                      </a:cubicBezTo>
                      <a:lnTo>
                        <a:pt x="62" y="18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cubicBezTo>
                        <a:pt x="93" y="217"/>
                        <a:pt x="93" y="217"/>
                        <a:pt x="124" y="217"/>
                      </a:cubicBezTo>
                      <a:lnTo>
                        <a:pt x="124" y="217"/>
                      </a:lnTo>
                      <a:cubicBezTo>
                        <a:pt x="124" y="217"/>
                        <a:pt x="124" y="217"/>
                        <a:pt x="155" y="217"/>
                      </a:cubicBezTo>
                      <a:cubicBezTo>
                        <a:pt x="155" y="217"/>
                        <a:pt x="155" y="187"/>
                        <a:pt x="186" y="187"/>
                      </a:cubicBezTo>
                      <a:cubicBezTo>
                        <a:pt x="186" y="187"/>
                        <a:pt x="186" y="187"/>
                        <a:pt x="186" y="217"/>
                      </a:cubicBezTo>
                      <a:cubicBezTo>
                        <a:pt x="186" y="187"/>
                        <a:pt x="186" y="187"/>
                        <a:pt x="186" y="187"/>
                      </a:cubicBezTo>
                      <a:lnTo>
                        <a:pt x="186" y="187"/>
                      </a:lnTo>
                      <a:lnTo>
                        <a:pt x="186" y="187"/>
                      </a:lnTo>
                      <a:lnTo>
                        <a:pt x="186" y="187"/>
                      </a:lnTo>
                      <a:cubicBezTo>
                        <a:pt x="186" y="156"/>
                        <a:pt x="186" y="156"/>
                        <a:pt x="186" y="1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17" name="Freeform 92"/>
                <p:cNvSpPr>
                  <a:spLocks noChangeArrowheads="1"/>
                </p:cNvSpPr>
                <p:nvPr/>
              </p:nvSpPr>
              <p:spPr bwMode="auto">
                <a:xfrm>
                  <a:off x="3992563" y="1612900"/>
                  <a:ext cx="44450" cy="44450"/>
                </a:xfrm>
                <a:custGeom>
                  <a:avLst/>
                  <a:gdLst>
                    <a:gd name="T0" fmla="*/ 124 w 125"/>
                    <a:gd name="T1" fmla="*/ 31 h 125"/>
                    <a:gd name="T2" fmla="*/ 124 w 125"/>
                    <a:gd name="T3" fmla="*/ 31 h 125"/>
                    <a:gd name="T4" fmla="*/ 124 w 125"/>
                    <a:gd name="T5" fmla="*/ 31 h 125"/>
                    <a:gd name="T6" fmla="*/ 124 w 125"/>
                    <a:gd name="T7" fmla="*/ 31 h 125"/>
                    <a:gd name="T8" fmla="*/ 124 w 125"/>
                    <a:gd name="T9" fmla="*/ 31 h 125"/>
                    <a:gd name="T10" fmla="*/ 124 w 125"/>
                    <a:gd name="T11" fmla="*/ 31 h 125"/>
                    <a:gd name="T12" fmla="*/ 93 w 125"/>
                    <a:gd name="T13" fmla="*/ 31 h 125"/>
                    <a:gd name="T14" fmla="*/ 93 w 125"/>
                    <a:gd name="T15" fmla="*/ 31 h 125"/>
                    <a:gd name="T16" fmla="*/ 93 w 125"/>
                    <a:gd name="T17" fmla="*/ 31 h 125"/>
                    <a:gd name="T18" fmla="*/ 93 w 125"/>
                    <a:gd name="T19" fmla="*/ 31 h 125"/>
                    <a:gd name="T20" fmla="*/ 0 w 125"/>
                    <a:gd name="T21" fmla="*/ 0 h 125"/>
                    <a:gd name="T22" fmla="*/ 0 w 125"/>
                    <a:gd name="T23" fmla="*/ 0 h 125"/>
                    <a:gd name="T24" fmla="*/ 0 w 125"/>
                    <a:gd name="T25" fmla="*/ 31 h 125"/>
                    <a:gd name="T26" fmla="*/ 0 w 125"/>
                    <a:gd name="T27" fmla="*/ 31 h 125"/>
                    <a:gd name="T28" fmla="*/ 31 w 125"/>
                    <a:gd name="T29" fmla="*/ 31 h 125"/>
                    <a:gd name="T30" fmla="*/ 62 w 125"/>
                    <a:gd name="T31" fmla="*/ 61 h 125"/>
                    <a:gd name="T32" fmla="*/ 62 w 125"/>
                    <a:gd name="T33" fmla="*/ 93 h 125"/>
                    <a:gd name="T34" fmla="*/ 62 w 125"/>
                    <a:gd name="T35" fmla="*/ 93 h 125"/>
                    <a:gd name="T36" fmla="*/ 62 w 125"/>
                    <a:gd name="T37" fmla="*/ 93 h 125"/>
                    <a:gd name="T38" fmla="*/ 93 w 125"/>
                    <a:gd name="T39" fmla="*/ 124 h 125"/>
                    <a:gd name="T40" fmla="*/ 124 w 125"/>
                    <a:gd name="T41" fmla="*/ 93 h 125"/>
                    <a:gd name="T42" fmla="*/ 124 w 125"/>
                    <a:gd name="T43" fmla="*/ 61 h 125"/>
                    <a:gd name="T44" fmla="*/ 124 w 125"/>
                    <a:gd name="T45" fmla="*/ 31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5" h="125">
                      <a:moveTo>
                        <a:pt x="124" y="31"/>
                      </a:move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62" y="31"/>
                        <a:pt x="31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31"/>
                      </a:cubicBezTo>
                      <a:lnTo>
                        <a:pt x="0" y="31"/>
                      </a:lnTo>
                      <a:cubicBezTo>
                        <a:pt x="0" y="31"/>
                        <a:pt x="0" y="31"/>
                        <a:pt x="31" y="31"/>
                      </a:cubicBezTo>
                      <a:cubicBezTo>
                        <a:pt x="31" y="61"/>
                        <a:pt x="31" y="61"/>
                        <a:pt x="62" y="61"/>
                      </a:cubicBezTo>
                      <a:cubicBezTo>
                        <a:pt x="62" y="93"/>
                        <a:pt x="62" y="93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93" y="93"/>
                        <a:pt x="93" y="124"/>
                        <a:pt x="93" y="124"/>
                      </a:cubicBezTo>
                      <a:cubicBezTo>
                        <a:pt x="93" y="93"/>
                        <a:pt x="93" y="93"/>
                        <a:pt x="124" y="93"/>
                      </a:cubicBezTo>
                      <a:cubicBezTo>
                        <a:pt x="124" y="61"/>
                        <a:pt x="124" y="61"/>
                        <a:pt x="124" y="61"/>
                      </a:cubicBezTo>
                      <a:cubicBezTo>
                        <a:pt x="124" y="61"/>
                        <a:pt x="124" y="61"/>
                        <a:pt x="124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18" name="Freeform 93"/>
                <p:cNvSpPr>
                  <a:spLocks noChangeArrowheads="1"/>
                </p:cNvSpPr>
                <p:nvPr/>
              </p:nvSpPr>
              <p:spPr bwMode="auto">
                <a:xfrm>
                  <a:off x="4081463" y="1712913"/>
                  <a:ext cx="33337" cy="44450"/>
                </a:xfrm>
                <a:custGeom>
                  <a:avLst/>
                  <a:gdLst>
                    <a:gd name="T0" fmla="*/ 62 w 94"/>
                    <a:gd name="T1" fmla="*/ 0 h 125"/>
                    <a:gd name="T2" fmla="*/ 62 w 94"/>
                    <a:gd name="T3" fmla="*/ 0 h 125"/>
                    <a:gd name="T4" fmla="*/ 31 w 94"/>
                    <a:gd name="T5" fmla="*/ 0 h 125"/>
                    <a:gd name="T6" fmla="*/ 31 w 94"/>
                    <a:gd name="T7" fmla="*/ 0 h 125"/>
                    <a:gd name="T8" fmla="*/ 31 w 94"/>
                    <a:gd name="T9" fmla="*/ 0 h 125"/>
                    <a:gd name="T10" fmla="*/ 31 w 94"/>
                    <a:gd name="T11" fmla="*/ 0 h 125"/>
                    <a:gd name="T12" fmla="*/ 31 w 94"/>
                    <a:gd name="T13" fmla="*/ 0 h 125"/>
                    <a:gd name="T14" fmla="*/ 0 w 94"/>
                    <a:gd name="T15" fmla="*/ 31 h 125"/>
                    <a:gd name="T16" fmla="*/ 0 w 94"/>
                    <a:gd name="T17" fmla="*/ 31 h 125"/>
                    <a:gd name="T18" fmla="*/ 0 w 94"/>
                    <a:gd name="T19" fmla="*/ 63 h 125"/>
                    <a:gd name="T20" fmla="*/ 0 w 94"/>
                    <a:gd name="T21" fmla="*/ 63 h 125"/>
                    <a:gd name="T22" fmla="*/ 0 w 94"/>
                    <a:gd name="T23" fmla="*/ 63 h 125"/>
                    <a:gd name="T24" fmla="*/ 0 w 94"/>
                    <a:gd name="T25" fmla="*/ 124 h 125"/>
                    <a:gd name="T26" fmla="*/ 0 w 94"/>
                    <a:gd name="T27" fmla="*/ 124 h 125"/>
                    <a:gd name="T28" fmla="*/ 31 w 94"/>
                    <a:gd name="T29" fmla="*/ 124 h 125"/>
                    <a:gd name="T30" fmla="*/ 31 w 94"/>
                    <a:gd name="T31" fmla="*/ 124 h 125"/>
                    <a:gd name="T32" fmla="*/ 62 w 94"/>
                    <a:gd name="T33" fmla="*/ 124 h 125"/>
                    <a:gd name="T34" fmla="*/ 62 w 94"/>
                    <a:gd name="T35" fmla="*/ 124 h 125"/>
                    <a:gd name="T36" fmla="*/ 62 w 94"/>
                    <a:gd name="T37" fmla="*/ 124 h 125"/>
                    <a:gd name="T38" fmla="*/ 62 w 94"/>
                    <a:gd name="T39" fmla="*/ 94 h 125"/>
                    <a:gd name="T40" fmla="*/ 93 w 94"/>
                    <a:gd name="T41" fmla="*/ 63 h 125"/>
                    <a:gd name="T42" fmla="*/ 62 w 94"/>
                    <a:gd name="T43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125">
                      <a:moveTo>
                        <a:pt x="62" y="0"/>
                      </a:move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cubicBezTo>
                        <a:pt x="0" y="94"/>
                        <a:pt x="0" y="94"/>
                        <a:pt x="0" y="124"/>
                      </a:cubicBezTo>
                      <a:lnTo>
                        <a:pt x="0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31" y="124"/>
                        <a:pt x="31" y="12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94"/>
                        <a:pt x="62" y="94"/>
                        <a:pt x="62" y="94"/>
                      </a:cubicBezTo>
                      <a:cubicBezTo>
                        <a:pt x="62" y="94"/>
                        <a:pt x="62" y="63"/>
                        <a:pt x="93" y="63"/>
                      </a:cubicBezTo>
                      <a:cubicBezTo>
                        <a:pt x="62" y="63"/>
                        <a:pt x="62" y="31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19" name="Freeform 94"/>
                <p:cNvSpPr>
                  <a:spLocks noChangeArrowheads="1"/>
                </p:cNvSpPr>
                <p:nvPr/>
              </p:nvSpPr>
              <p:spPr bwMode="auto">
                <a:xfrm>
                  <a:off x="4148138" y="1322388"/>
                  <a:ext cx="68262" cy="34925"/>
                </a:xfrm>
                <a:custGeom>
                  <a:avLst/>
                  <a:gdLst>
                    <a:gd name="T0" fmla="*/ 187 w 188"/>
                    <a:gd name="T1" fmla="*/ 63 h 95"/>
                    <a:gd name="T2" fmla="*/ 187 w 188"/>
                    <a:gd name="T3" fmla="*/ 63 h 95"/>
                    <a:gd name="T4" fmla="*/ 187 w 188"/>
                    <a:gd name="T5" fmla="*/ 63 h 95"/>
                    <a:gd name="T6" fmla="*/ 187 w 188"/>
                    <a:gd name="T7" fmla="*/ 63 h 95"/>
                    <a:gd name="T8" fmla="*/ 156 w 188"/>
                    <a:gd name="T9" fmla="*/ 32 h 95"/>
                    <a:gd name="T10" fmla="*/ 156 w 188"/>
                    <a:gd name="T11" fmla="*/ 32 h 95"/>
                    <a:gd name="T12" fmla="*/ 156 w 188"/>
                    <a:gd name="T13" fmla="*/ 32 h 95"/>
                    <a:gd name="T14" fmla="*/ 156 w 188"/>
                    <a:gd name="T15" fmla="*/ 32 h 95"/>
                    <a:gd name="T16" fmla="*/ 156 w 188"/>
                    <a:gd name="T17" fmla="*/ 32 h 95"/>
                    <a:gd name="T18" fmla="*/ 156 w 188"/>
                    <a:gd name="T19" fmla="*/ 32 h 95"/>
                    <a:gd name="T20" fmla="*/ 125 w 188"/>
                    <a:gd name="T21" fmla="*/ 32 h 95"/>
                    <a:gd name="T22" fmla="*/ 125 w 188"/>
                    <a:gd name="T23" fmla="*/ 32 h 95"/>
                    <a:gd name="T24" fmla="*/ 63 w 188"/>
                    <a:gd name="T25" fmla="*/ 0 h 95"/>
                    <a:gd name="T26" fmla="*/ 63 w 188"/>
                    <a:gd name="T27" fmla="*/ 0 h 95"/>
                    <a:gd name="T28" fmla="*/ 32 w 188"/>
                    <a:gd name="T29" fmla="*/ 0 h 95"/>
                    <a:gd name="T30" fmla="*/ 32 w 188"/>
                    <a:gd name="T31" fmla="*/ 0 h 95"/>
                    <a:gd name="T32" fmla="*/ 32 w 188"/>
                    <a:gd name="T33" fmla="*/ 0 h 95"/>
                    <a:gd name="T34" fmla="*/ 32 w 188"/>
                    <a:gd name="T35" fmla="*/ 0 h 95"/>
                    <a:gd name="T36" fmla="*/ 0 w 188"/>
                    <a:gd name="T37" fmla="*/ 32 h 95"/>
                    <a:gd name="T38" fmla="*/ 32 w 188"/>
                    <a:gd name="T39" fmla="*/ 32 h 95"/>
                    <a:gd name="T40" fmla="*/ 32 w 188"/>
                    <a:gd name="T41" fmla="*/ 32 h 95"/>
                    <a:gd name="T42" fmla="*/ 32 w 188"/>
                    <a:gd name="T43" fmla="*/ 32 h 95"/>
                    <a:gd name="T44" fmla="*/ 63 w 188"/>
                    <a:gd name="T45" fmla="*/ 63 h 95"/>
                    <a:gd name="T46" fmla="*/ 63 w 188"/>
                    <a:gd name="T47" fmla="*/ 63 h 95"/>
                    <a:gd name="T48" fmla="*/ 63 w 188"/>
                    <a:gd name="T49" fmla="*/ 63 h 95"/>
                    <a:gd name="T50" fmla="*/ 125 w 188"/>
                    <a:gd name="T51" fmla="*/ 94 h 95"/>
                    <a:gd name="T52" fmla="*/ 125 w 188"/>
                    <a:gd name="T53" fmla="*/ 94 h 95"/>
                    <a:gd name="T54" fmla="*/ 125 w 188"/>
                    <a:gd name="T55" fmla="*/ 94 h 95"/>
                    <a:gd name="T56" fmla="*/ 125 w 188"/>
                    <a:gd name="T57" fmla="*/ 94 h 95"/>
                    <a:gd name="T58" fmla="*/ 125 w 188"/>
                    <a:gd name="T59" fmla="*/ 94 h 95"/>
                    <a:gd name="T60" fmla="*/ 125 w 188"/>
                    <a:gd name="T61" fmla="*/ 94 h 95"/>
                    <a:gd name="T62" fmla="*/ 156 w 188"/>
                    <a:gd name="T63" fmla="*/ 94 h 95"/>
                    <a:gd name="T64" fmla="*/ 187 w 188"/>
                    <a:gd name="T65" fmla="*/ 6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8" h="95">
                      <a:moveTo>
                        <a:pt x="187" y="63"/>
                      </a:moveTo>
                      <a:lnTo>
                        <a:pt x="187" y="63"/>
                      </a:lnTo>
                      <a:lnTo>
                        <a:pt x="187" y="63"/>
                      </a:lnTo>
                      <a:lnTo>
                        <a:pt x="187" y="63"/>
                      </a:lnTo>
                      <a:cubicBezTo>
                        <a:pt x="156" y="63"/>
                        <a:pt x="156" y="63"/>
                        <a:pt x="156" y="32"/>
                      </a:cubicBezTo>
                      <a:lnTo>
                        <a:pt x="156" y="32"/>
                      </a:lnTo>
                      <a:lnTo>
                        <a:pt x="156" y="32"/>
                      </a:lnTo>
                      <a:lnTo>
                        <a:pt x="156" y="32"/>
                      </a:lnTo>
                      <a:lnTo>
                        <a:pt x="156" y="32"/>
                      </a:lnTo>
                      <a:lnTo>
                        <a:pt x="156" y="32"/>
                      </a:lnTo>
                      <a:cubicBezTo>
                        <a:pt x="125" y="32"/>
                        <a:pt x="125" y="32"/>
                        <a:pt x="125" y="32"/>
                      </a:cubicBezTo>
                      <a:lnTo>
                        <a:pt x="125" y="32"/>
                      </a:lnTo>
                      <a:cubicBezTo>
                        <a:pt x="94" y="32"/>
                        <a:pt x="94" y="0"/>
                        <a:pt x="63" y="0"/>
                      </a:cubicBezTo>
                      <a:lnTo>
                        <a:pt x="63" y="0"/>
                      </a:lnTo>
                      <a:cubicBezTo>
                        <a:pt x="63" y="0"/>
                        <a:pt x="63" y="0"/>
                        <a:pt x="32" y="0"/>
                      </a:cubicBez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32"/>
                        <a:pt x="32" y="32"/>
                        <a:pt x="0" y="32"/>
                      </a:cubicBezTo>
                      <a:cubicBezTo>
                        <a:pt x="0" y="32"/>
                        <a:pt x="0" y="32"/>
                        <a:pt x="32" y="32"/>
                      </a:cubicBezTo>
                      <a:lnTo>
                        <a:pt x="32" y="32"/>
                      </a:lnTo>
                      <a:lnTo>
                        <a:pt x="32" y="32"/>
                      </a:lnTo>
                      <a:lnTo>
                        <a:pt x="63" y="63"/>
                      </a:lnTo>
                      <a:lnTo>
                        <a:pt x="63" y="63"/>
                      </a:lnTo>
                      <a:lnTo>
                        <a:pt x="63" y="63"/>
                      </a:lnTo>
                      <a:cubicBezTo>
                        <a:pt x="94" y="63"/>
                        <a:pt x="125" y="63"/>
                        <a:pt x="125" y="94"/>
                      </a:cubicBezTo>
                      <a:lnTo>
                        <a:pt x="125" y="94"/>
                      </a:lnTo>
                      <a:lnTo>
                        <a:pt x="125" y="94"/>
                      </a:lnTo>
                      <a:lnTo>
                        <a:pt x="125" y="94"/>
                      </a:lnTo>
                      <a:lnTo>
                        <a:pt x="125" y="94"/>
                      </a:lnTo>
                      <a:lnTo>
                        <a:pt x="125" y="94"/>
                      </a:lnTo>
                      <a:cubicBezTo>
                        <a:pt x="156" y="94"/>
                        <a:pt x="156" y="94"/>
                        <a:pt x="156" y="94"/>
                      </a:cubicBezTo>
                      <a:cubicBezTo>
                        <a:pt x="156" y="63"/>
                        <a:pt x="187" y="63"/>
                        <a:pt x="187" y="6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20" name="Freeform 95"/>
                <p:cNvSpPr>
                  <a:spLocks noChangeArrowheads="1"/>
                </p:cNvSpPr>
                <p:nvPr/>
              </p:nvSpPr>
              <p:spPr bwMode="auto">
                <a:xfrm>
                  <a:off x="4148138" y="1277938"/>
                  <a:ext cx="57150" cy="34925"/>
                </a:xfrm>
                <a:custGeom>
                  <a:avLst/>
                  <a:gdLst>
                    <a:gd name="T0" fmla="*/ 125 w 157"/>
                    <a:gd name="T1" fmla="*/ 32 h 95"/>
                    <a:gd name="T2" fmla="*/ 125 w 157"/>
                    <a:gd name="T3" fmla="*/ 32 h 95"/>
                    <a:gd name="T4" fmla="*/ 63 w 157"/>
                    <a:gd name="T5" fmla="*/ 0 h 95"/>
                    <a:gd name="T6" fmla="*/ 63 w 157"/>
                    <a:gd name="T7" fmla="*/ 0 h 95"/>
                    <a:gd name="T8" fmla="*/ 32 w 157"/>
                    <a:gd name="T9" fmla="*/ 0 h 95"/>
                    <a:gd name="T10" fmla="*/ 0 w 157"/>
                    <a:gd name="T11" fmla="*/ 32 h 95"/>
                    <a:gd name="T12" fmla="*/ 0 w 157"/>
                    <a:gd name="T13" fmla="*/ 32 h 95"/>
                    <a:gd name="T14" fmla="*/ 0 w 157"/>
                    <a:gd name="T15" fmla="*/ 32 h 95"/>
                    <a:gd name="T16" fmla="*/ 0 w 157"/>
                    <a:gd name="T17" fmla="*/ 32 h 95"/>
                    <a:gd name="T18" fmla="*/ 32 w 157"/>
                    <a:gd name="T19" fmla="*/ 63 h 95"/>
                    <a:gd name="T20" fmla="*/ 32 w 157"/>
                    <a:gd name="T21" fmla="*/ 63 h 95"/>
                    <a:gd name="T22" fmla="*/ 94 w 157"/>
                    <a:gd name="T23" fmla="*/ 94 h 95"/>
                    <a:gd name="T24" fmla="*/ 125 w 157"/>
                    <a:gd name="T25" fmla="*/ 94 h 95"/>
                    <a:gd name="T26" fmla="*/ 125 w 157"/>
                    <a:gd name="T27" fmla="*/ 94 h 95"/>
                    <a:gd name="T28" fmla="*/ 156 w 157"/>
                    <a:gd name="T29" fmla="*/ 94 h 95"/>
                    <a:gd name="T30" fmla="*/ 156 w 157"/>
                    <a:gd name="T31" fmla="*/ 63 h 95"/>
                    <a:gd name="T32" fmla="*/ 156 w 157"/>
                    <a:gd name="T33" fmla="*/ 63 h 95"/>
                    <a:gd name="T34" fmla="*/ 156 w 157"/>
                    <a:gd name="T35" fmla="*/ 32 h 95"/>
                    <a:gd name="T36" fmla="*/ 156 w 157"/>
                    <a:gd name="T37" fmla="*/ 32 h 95"/>
                    <a:gd name="T38" fmla="*/ 125 w 157"/>
                    <a:gd name="T39" fmla="*/ 3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7" h="95">
                      <a:moveTo>
                        <a:pt x="125" y="32"/>
                      </a:moveTo>
                      <a:lnTo>
                        <a:pt x="125" y="32"/>
                      </a:lnTo>
                      <a:cubicBezTo>
                        <a:pt x="94" y="32"/>
                        <a:pt x="94" y="32"/>
                        <a:pt x="63" y="0"/>
                      </a:cubicBezTo>
                      <a:lnTo>
                        <a:pt x="63" y="0"/>
                      </a:lnTo>
                      <a:lnTo>
                        <a:pt x="32" y="0"/>
                      </a:lnTo>
                      <a:cubicBezTo>
                        <a:pt x="32" y="0"/>
                        <a:pt x="32" y="0"/>
                        <a:pt x="0" y="32"/>
                      </a:cubicBez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cubicBezTo>
                        <a:pt x="0" y="32"/>
                        <a:pt x="0" y="63"/>
                        <a:pt x="32" y="63"/>
                      </a:cubicBezTo>
                      <a:lnTo>
                        <a:pt x="32" y="63"/>
                      </a:lnTo>
                      <a:cubicBezTo>
                        <a:pt x="63" y="63"/>
                        <a:pt x="94" y="63"/>
                        <a:pt x="94" y="94"/>
                      </a:cubicBezTo>
                      <a:lnTo>
                        <a:pt x="125" y="94"/>
                      </a:lnTo>
                      <a:lnTo>
                        <a:pt x="125" y="94"/>
                      </a:lnTo>
                      <a:lnTo>
                        <a:pt x="156" y="94"/>
                      </a:lnTo>
                      <a:lnTo>
                        <a:pt x="156" y="63"/>
                      </a:lnTo>
                      <a:lnTo>
                        <a:pt x="156" y="63"/>
                      </a:lnTo>
                      <a:lnTo>
                        <a:pt x="156" y="32"/>
                      </a:lnTo>
                      <a:lnTo>
                        <a:pt x="156" y="32"/>
                      </a:lnTo>
                      <a:lnTo>
                        <a:pt x="125" y="3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21" name="Freeform 96"/>
                <p:cNvSpPr>
                  <a:spLocks noChangeArrowheads="1"/>
                </p:cNvSpPr>
                <p:nvPr/>
              </p:nvSpPr>
              <p:spPr bwMode="auto">
                <a:xfrm>
                  <a:off x="4092575" y="1044575"/>
                  <a:ext cx="190500" cy="212725"/>
                </a:xfrm>
                <a:custGeom>
                  <a:avLst/>
                  <a:gdLst>
                    <a:gd name="T0" fmla="*/ 372 w 528"/>
                    <a:gd name="T1" fmla="*/ 93 h 590"/>
                    <a:gd name="T2" fmla="*/ 372 w 528"/>
                    <a:gd name="T3" fmla="*/ 62 h 590"/>
                    <a:gd name="T4" fmla="*/ 372 w 528"/>
                    <a:gd name="T5" fmla="*/ 31 h 590"/>
                    <a:gd name="T6" fmla="*/ 372 w 528"/>
                    <a:gd name="T7" fmla="*/ 0 h 590"/>
                    <a:gd name="T8" fmla="*/ 372 w 528"/>
                    <a:gd name="T9" fmla="*/ 0 h 590"/>
                    <a:gd name="T10" fmla="*/ 310 w 528"/>
                    <a:gd name="T11" fmla="*/ 0 h 590"/>
                    <a:gd name="T12" fmla="*/ 310 w 528"/>
                    <a:gd name="T13" fmla="*/ 0 h 590"/>
                    <a:gd name="T14" fmla="*/ 279 w 528"/>
                    <a:gd name="T15" fmla="*/ 0 h 590"/>
                    <a:gd name="T16" fmla="*/ 248 w 528"/>
                    <a:gd name="T17" fmla="*/ 62 h 590"/>
                    <a:gd name="T18" fmla="*/ 217 w 528"/>
                    <a:gd name="T19" fmla="*/ 93 h 590"/>
                    <a:gd name="T20" fmla="*/ 154 w 528"/>
                    <a:gd name="T21" fmla="*/ 93 h 590"/>
                    <a:gd name="T22" fmla="*/ 124 w 528"/>
                    <a:gd name="T23" fmla="*/ 93 h 590"/>
                    <a:gd name="T24" fmla="*/ 154 w 528"/>
                    <a:gd name="T25" fmla="*/ 124 h 590"/>
                    <a:gd name="T26" fmla="*/ 154 w 528"/>
                    <a:gd name="T27" fmla="*/ 124 h 590"/>
                    <a:gd name="T28" fmla="*/ 154 w 528"/>
                    <a:gd name="T29" fmla="*/ 155 h 590"/>
                    <a:gd name="T30" fmla="*/ 186 w 528"/>
                    <a:gd name="T31" fmla="*/ 186 h 590"/>
                    <a:gd name="T32" fmla="*/ 186 w 528"/>
                    <a:gd name="T33" fmla="*/ 186 h 590"/>
                    <a:gd name="T34" fmla="*/ 154 w 528"/>
                    <a:gd name="T35" fmla="*/ 217 h 590"/>
                    <a:gd name="T36" fmla="*/ 248 w 528"/>
                    <a:gd name="T37" fmla="*/ 279 h 590"/>
                    <a:gd name="T38" fmla="*/ 217 w 528"/>
                    <a:gd name="T39" fmla="*/ 341 h 590"/>
                    <a:gd name="T40" fmla="*/ 186 w 528"/>
                    <a:gd name="T41" fmla="*/ 310 h 590"/>
                    <a:gd name="T42" fmla="*/ 124 w 528"/>
                    <a:gd name="T43" fmla="*/ 372 h 590"/>
                    <a:gd name="T44" fmla="*/ 93 w 528"/>
                    <a:gd name="T45" fmla="*/ 402 h 590"/>
                    <a:gd name="T46" fmla="*/ 62 w 528"/>
                    <a:gd name="T47" fmla="*/ 402 h 590"/>
                    <a:gd name="T48" fmla="*/ 31 w 528"/>
                    <a:gd name="T49" fmla="*/ 496 h 590"/>
                    <a:gd name="T50" fmla="*/ 31 w 528"/>
                    <a:gd name="T51" fmla="*/ 558 h 590"/>
                    <a:gd name="T52" fmla="*/ 31 w 528"/>
                    <a:gd name="T53" fmla="*/ 558 h 590"/>
                    <a:gd name="T54" fmla="*/ 62 w 528"/>
                    <a:gd name="T55" fmla="*/ 589 h 590"/>
                    <a:gd name="T56" fmla="*/ 93 w 528"/>
                    <a:gd name="T57" fmla="*/ 589 h 590"/>
                    <a:gd name="T58" fmla="*/ 154 w 528"/>
                    <a:gd name="T59" fmla="*/ 589 h 590"/>
                    <a:gd name="T60" fmla="*/ 186 w 528"/>
                    <a:gd name="T61" fmla="*/ 589 h 590"/>
                    <a:gd name="T62" fmla="*/ 217 w 528"/>
                    <a:gd name="T63" fmla="*/ 558 h 590"/>
                    <a:gd name="T64" fmla="*/ 279 w 528"/>
                    <a:gd name="T65" fmla="*/ 558 h 590"/>
                    <a:gd name="T66" fmla="*/ 279 w 528"/>
                    <a:gd name="T67" fmla="*/ 558 h 590"/>
                    <a:gd name="T68" fmla="*/ 310 w 528"/>
                    <a:gd name="T69" fmla="*/ 558 h 590"/>
                    <a:gd name="T70" fmla="*/ 341 w 528"/>
                    <a:gd name="T71" fmla="*/ 558 h 590"/>
                    <a:gd name="T72" fmla="*/ 372 w 528"/>
                    <a:gd name="T73" fmla="*/ 526 h 590"/>
                    <a:gd name="T74" fmla="*/ 403 w 528"/>
                    <a:gd name="T75" fmla="*/ 526 h 590"/>
                    <a:gd name="T76" fmla="*/ 434 w 528"/>
                    <a:gd name="T77" fmla="*/ 496 h 590"/>
                    <a:gd name="T78" fmla="*/ 527 w 528"/>
                    <a:gd name="T79" fmla="*/ 434 h 590"/>
                    <a:gd name="T80" fmla="*/ 527 w 528"/>
                    <a:gd name="T81" fmla="*/ 434 h 590"/>
                    <a:gd name="T82" fmla="*/ 527 w 528"/>
                    <a:gd name="T83" fmla="*/ 434 h 590"/>
                    <a:gd name="T84" fmla="*/ 496 w 528"/>
                    <a:gd name="T85" fmla="*/ 434 h 590"/>
                    <a:gd name="T86" fmla="*/ 465 w 528"/>
                    <a:gd name="T87" fmla="*/ 402 h 590"/>
                    <a:gd name="T88" fmla="*/ 434 w 528"/>
                    <a:gd name="T89" fmla="*/ 372 h 590"/>
                    <a:gd name="T90" fmla="*/ 465 w 528"/>
                    <a:gd name="T91" fmla="*/ 341 h 590"/>
                    <a:gd name="T92" fmla="*/ 434 w 528"/>
                    <a:gd name="T93" fmla="*/ 310 h 590"/>
                    <a:gd name="T94" fmla="*/ 434 w 528"/>
                    <a:gd name="T95" fmla="*/ 248 h 590"/>
                    <a:gd name="T96" fmla="*/ 434 w 528"/>
                    <a:gd name="T97" fmla="*/ 217 h 590"/>
                    <a:gd name="T98" fmla="*/ 434 w 528"/>
                    <a:gd name="T99" fmla="*/ 217 h 590"/>
                    <a:gd name="T100" fmla="*/ 403 w 528"/>
                    <a:gd name="T101" fmla="*/ 186 h 590"/>
                    <a:gd name="T102" fmla="*/ 403 w 528"/>
                    <a:gd name="T103" fmla="*/ 155 h 590"/>
                    <a:gd name="T104" fmla="*/ 403 w 528"/>
                    <a:gd name="T105" fmla="*/ 124 h 590"/>
                    <a:gd name="T106" fmla="*/ 403 w 528"/>
                    <a:gd name="T107" fmla="*/ 124 h 590"/>
                    <a:gd name="T108" fmla="*/ 403 w 528"/>
                    <a:gd name="T109" fmla="*/ 124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28" h="590">
                      <a:moveTo>
                        <a:pt x="372" y="93"/>
                      </a:moveTo>
                      <a:lnTo>
                        <a:pt x="372" y="93"/>
                      </a:lnTo>
                      <a:lnTo>
                        <a:pt x="372" y="93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cubicBezTo>
                        <a:pt x="372" y="31"/>
                        <a:pt x="372" y="31"/>
                        <a:pt x="372" y="31"/>
                      </a:cubicBezTo>
                      <a:lnTo>
                        <a:pt x="372" y="31"/>
                      </a:lnTo>
                      <a:cubicBezTo>
                        <a:pt x="372" y="31"/>
                        <a:pt x="372" y="31"/>
                        <a:pt x="372" y="0"/>
                      </a:cubicBezTo>
                      <a:lnTo>
                        <a:pt x="372" y="0"/>
                      </a:lnTo>
                      <a:lnTo>
                        <a:pt x="372" y="0"/>
                      </a:lnTo>
                      <a:cubicBezTo>
                        <a:pt x="341" y="0"/>
                        <a:pt x="341" y="0"/>
                        <a:pt x="341" y="0"/>
                      </a:cubicBezTo>
                      <a:cubicBezTo>
                        <a:pt x="341" y="0"/>
                        <a:pt x="341" y="0"/>
                        <a:pt x="310" y="0"/>
                      </a:cubicBezTo>
                      <a:lnTo>
                        <a:pt x="310" y="0"/>
                      </a:lnTo>
                      <a:lnTo>
                        <a:pt x="310" y="0"/>
                      </a:lnTo>
                      <a:cubicBezTo>
                        <a:pt x="279" y="0"/>
                        <a:pt x="279" y="0"/>
                        <a:pt x="279" y="0"/>
                      </a:cubicBezTo>
                      <a:lnTo>
                        <a:pt x="279" y="0"/>
                      </a:lnTo>
                      <a:cubicBezTo>
                        <a:pt x="279" y="31"/>
                        <a:pt x="248" y="62"/>
                        <a:pt x="248" y="62"/>
                      </a:cubicBezTo>
                      <a:lnTo>
                        <a:pt x="248" y="62"/>
                      </a:lnTo>
                      <a:cubicBezTo>
                        <a:pt x="248" y="62"/>
                        <a:pt x="248" y="62"/>
                        <a:pt x="217" y="62"/>
                      </a:cubicBezTo>
                      <a:lnTo>
                        <a:pt x="217" y="93"/>
                      </a:lnTo>
                      <a:lnTo>
                        <a:pt x="186" y="93"/>
                      </a:lnTo>
                      <a:lnTo>
                        <a:pt x="154" y="93"/>
                      </a:lnTo>
                      <a:lnTo>
                        <a:pt x="15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cubicBezTo>
                        <a:pt x="124" y="93"/>
                        <a:pt x="154" y="93"/>
                        <a:pt x="154" y="124"/>
                      </a:cubicBezTo>
                      <a:lnTo>
                        <a:pt x="154" y="124"/>
                      </a:lnTo>
                      <a:lnTo>
                        <a:pt x="154" y="124"/>
                      </a:lnTo>
                      <a:cubicBezTo>
                        <a:pt x="154" y="155"/>
                        <a:pt x="154" y="155"/>
                        <a:pt x="154" y="155"/>
                      </a:cubicBezTo>
                      <a:lnTo>
                        <a:pt x="154" y="155"/>
                      </a:lnTo>
                      <a:lnTo>
                        <a:pt x="154" y="155"/>
                      </a:lnTo>
                      <a:cubicBezTo>
                        <a:pt x="154" y="155"/>
                        <a:pt x="154" y="155"/>
                        <a:pt x="186" y="186"/>
                      </a:cubicBez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154" y="186"/>
                        <a:pt x="154" y="217"/>
                        <a:pt x="154" y="217"/>
                      </a:cubicBezTo>
                      <a:lnTo>
                        <a:pt x="154" y="217"/>
                      </a:lnTo>
                      <a:lnTo>
                        <a:pt x="186" y="217"/>
                      </a:lnTo>
                      <a:cubicBezTo>
                        <a:pt x="217" y="217"/>
                        <a:pt x="248" y="248"/>
                        <a:pt x="248" y="279"/>
                      </a:cubicBezTo>
                      <a:lnTo>
                        <a:pt x="248" y="310"/>
                      </a:lnTo>
                      <a:lnTo>
                        <a:pt x="217" y="341"/>
                      </a:lnTo>
                      <a:lnTo>
                        <a:pt x="186" y="310"/>
                      </a:lnTo>
                      <a:lnTo>
                        <a:pt x="186" y="310"/>
                      </a:lnTo>
                      <a:cubicBezTo>
                        <a:pt x="186" y="341"/>
                        <a:pt x="154" y="341"/>
                        <a:pt x="154" y="341"/>
                      </a:cubicBezTo>
                      <a:cubicBezTo>
                        <a:pt x="154" y="341"/>
                        <a:pt x="154" y="372"/>
                        <a:pt x="124" y="372"/>
                      </a:cubicBezTo>
                      <a:lnTo>
                        <a:pt x="124" y="372"/>
                      </a:lnTo>
                      <a:cubicBezTo>
                        <a:pt x="93" y="402"/>
                        <a:pt x="93" y="402"/>
                        <a:pt x="93" y="402"/>
                      </a:cubicBezTo>
                      <a:cubicBezTo>
                        <a:pt x="62" y="402"/>
                        <a:pt x="62" y="402"/>
                        <a:pt x="62" y="402"/>
                      </a:cubicBezTo>
                      <a:lnTo>
                        <a:pt x="62" y="402"/>
                      </a:lnTo>
                      <a:cubicBezTo>
                        <a:pt x="62" y="434"/>
                        <a:pt x="0" y="465"/>
                        <a:pt x="0" y="465"/>
                      </a:cubicBezTo>
                      <a:cubicBezTo>
                        <a:pt x="0" y="465"/>
                        <a:pt x="0" y="465"/>
                        <a:pt x="31" y="496"/>
                      </a:cubicBezTo>
                      <a:lnTo>
                        <a:pt x="31" y="496"/>
                      </a:lnTo>
                      <a:cubicBezTo>
                        <a:pt x="31" y="526"/>
                        <a:pt x="31" y="526"/>
                        <a:pt x="31" y="558"/>
                      </a:cubicBezTo>
                      <a:lnTo>
                        <a:pt x="31" y="558"/>
                      </a:lnTo>
                      <a:lnTo>
                        <a:pt x="31" y="558"/>
                      </a:lnTo>
                      <a:cubicBezTo>
                        <a:pt x="62" y="558"/>
                        <a:pt x="62" y="589"/>
                        <a:pt x="62" y="589"/>
                      </a:cubicBezTo>
                      <a:lnTo>
                        <a:pt x="62" y="589"/>
                      </a:lnTo>
                      <a:lnTo>
                        <a:pt x="62" y="589"/>
                      </a:lnTo>
                      <a:lnTo>
                        <a:pt x="93" y="589"/>
                      </a:lnTo>
                      <a:cubicBezTo>
                        <a:pt x="93" y="589"/>
                        <a:pt x="93" y="589"/>
                        <a:pt x="124" y="589"/>
                      </a:cubicBezTo>
                      <a:cubicBezTo>
                        <a:pt x="124" y="589"/>
                        <a:pt x="124" y="589"/>
                        <a:pt x="154" y="589"/>
                      </a:cubicBezTo>
                      <a:lnTo>
                        <a:pt x="154" y="589"/>
                      </a:lnTo>
                      <a:cubicBezTo>
                        <a:pt x="186" y="589"/>
                        <a:pt x="186" y="589"/>
                        <a:pt x="186" y="589"/>
                      </a:cubicBezTo>
                      <a:cubicBezTo>
                        <a:pt x="186" y="589"/>
                        <a:pt x="217" y="589"/>
                        <a:pt x="217" y="558"/>
                      </a:cubicBezTo>
                      <a:lnTo>
                        <a:pt x="217" y="558"/>
                      </a:lnTo>
                      <a:cubicBezTo>
                        <a:pt x="248" y="558"/>
                        <a:pt x="248" y="558"/>
                        <a:pt x="248" y="558"/>
                      </a:cubicBezTo>
                      <a:lnTo>
                        <a:pt x="279" y="558"/>
                      </a:lnTo>
                      <a:lnTo>
                        <a:pt x="279" y="558"/>
                      </a:lnTo>
                      <a:lnTo>
                        <a:pt x="279" y="558"/>
                      </a:lnTo>
                      <a:cubicBezTo>
                        <a:pt x="310" y="558"/>
                        <a:pt x="310" y="558"/>
                        <a:pt x="310" y="558"/>
                      </a:cubicBezTo>
                      <a:lnTo>
                        <a:pt x="310" y="558"/>
                      </a:lnTo>
                      <a:cubicBezTo>
                        <a:pt x="341" y="558"/>
                        <a:pt x="341" y="558"/>
                        <a:pt x="341" y="558"/>
                      </a:cubicBezTo>
                      <a:lnTo>
                        <a:pt x="341" y="558"/>
                      </a:lnTo>
                      <a:lnTo>
                        <a:pt x="341" y="558"/>
                      </a:lnTo>
                      <a:lnTo>
                        <a:pt x="372" y="526"/>
                      </a:lnTo>
                      <a:lnTo>
                        <a:pt x="372" y="526"/>
                      </a:lnTo>
                      <a:cubicBezTo>
                        <a:pt x="372" y="526"/>
                        <a:pt x="372" y="526"/>
                        <a:pt x="403" y="526"/>
                      </a:cubicBezTo>
                      <a:cubicBezTo>
                        <a:pt x="403" y="526"/>
                        <a:pt x="403" y="526"/>
                        <a:pt x="434" y="496"/>
                      </a:cubicBezTo>
                      <a:lnTo>
                        <a:pt x="434" y="496"/>
                      </a:lnTo>
                      <a:cubicBezTo>
                        <a:pt x="434" y="496"/>
                        <a:pt x="434" y="496"/>
                        <a:pt x="465" y="465"/>
                      </a:cubicBezTo>
                      <a:cubicBezTo>
                        <a:pt x="465" y="465"/>
                        <a:pt x="496" y="434"/>
                        <a:pt x="527" y="434"/>
                      </a:cubicBez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496" y="434"/>
                      </a:lnTo>
                      <a:lnTo>
                        <a:pt x="496" y="402"/>
                      </a:lnTo>
                      <a:cubicBezTo>
                        <a:pt x="465" y="402"/>
                        <a:pt x="465" y="402"/>
                        <a:pt x="465" y="402"/>
                      </a:cubicBezTo>
                      <a:cubicBezTo>
                        <a:pt x="434" y="372"/>
                        <a:pt x="434" y="372"/>
                        <a:pt x="434" y="372"/>
                      </a:cubicBezTo>
                      <a:lnTo>
                        <a:pt x="434" y="372"/>
                      </a:lnTo>
                      <a:cubicBezTo>
                        <a:pt x="434" y="372"/>
                        <a:pt x="434" y="341"/>
                        <a:pt x="465" y="341"/>
                      </a:cubicBezTo>
                      <a:lnTo>
                        <a:pt x="465" y="341"/>
                      </a:lnTo>
                      <a:cubicBezTo>
                        <a:pt x="434" y="341"/>
                        <a:pt x="434" y="310"/>
                        <a:pt x="434" y="310"/>
                      </a:cubicBezTo>
                      <a:lnTo>
                        <a:pt x="434" y="310"/>
                      </a:lnTo>
                      <a:lnTo>
                        <a:pt x="434" y="279"/>
                      </a:lnTo>
                      <a:lnTo>
                        <a:pt x="434" y="248"/>
                      </a:lnTo>
                      <a:lnTo>
                        <a:pt x="434" y="248"/>
                      </a:lnTo>
                      <a:lnTo>
                        <a:pt x="434" y="217"/>
                      </a:lnTo>
                      <a:lnTo>
                        <a:pt x="434" y="217"/>
                      </a:lnTo>
                      <a:lnTo>
                        <a:pt x="434" y="217"/>
                      </a:lnTo>
                      <a:cubicBezTo>
                        <a:pt x="434" y="217"/>
                        <a:pt x="403" y="217"/>
                        <a:pt x="403" y="186"/>
                      </a:cubicBezTo>
                      <a:lnTo>
                        <a:pt x="403" y="186"/>
                      </a:lnTo>
                      <a:lnTo>
                        <a:pt x="403" y="186"/>
                      </a:lnTo>
                      <a:cubicBezTo>
                        <a:pt x="403" y="186"/>
                        <a:pt x="403" y="186"/>
                        <a:pt x="403" y="155"/>
                      </a:cubicBezTo>
                      <a:cubicBezTo>
                        <a:pt x="403" y="155"/>
                        <a:pt x="403" y="155"/>
                        <a:pt x="403" y="124"/>
                      </a:cubicBez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372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22" name="Freeform 97"/>
                <p:cNvSpPr>
                  <a:spLocks noChangeArrowheads="1"/>
                </p:cNvSpPr>
                <p:nvPr/>
              </p:nvSpPr>
              <p:spPr bwMode="auto">
                <a:xfrm>
                  <a:off x="4114800" y="1457325"/>
                  <a:ext cx="334963" cy="157163"/>
                </a:xfrm>
                <a:custGeom>
                  <a:avLst/>
                  <a:gdLst>
                    <a:gd name="T0" fmla="*/ 682 w 931"/>
                    <a:gd name="T1" fmla="*/ 63 h 436"/>
                    <a:gd name="T2" fmla="*/ 682 w 931"/>
                    <a:gd name="T3" fmla="*/ 63 h 436"/>
                    <a:gd name="T4" fmla="*/ 620 w 931"/>
                    <a:gd name="T5" fmla="*/ 63 h 436"/>
                    <a:gd name="T6" fmla="*/ 589 w 931"/>
                    <a:gd name="T7" fmla="*/ 0 h 436"/>
                    <a:gd name="T8" fmla="*/ 527 w 931"/>
                    <a:gd name="T9" fmla="*/ 0 h 436"/>
                    <a:gd name="T10" fmla="*/ 496 w 931"/>
                    <a:gd name="T11" fmla="*/ 0 h 436"/>
                    <a:gd name="T12" fmla="*/ 465 w 931"/>
                    <a:gd name="T13" fmla="*/ 32 h 436"/>
                    <a:gd name="T14" fmla="*/ 434 w 931"/>
                    <a:gd name="T15" fmla="*/ 63 h 436"/>
                    <a:gd name="T16" fmla="*/ 372 w 931"/>
                    <a:gd name="T17" fmla="*/ 63 h 436"/>
                    <a:gd name="T18" fmla="*/ 341 w 931"/>
                    <a:gd name="T19" fmla="*/ 32 h 436"/>
                    <a:gd name="T20" fmla="*/ 310 w 931"/>
                    <a:gd name="T21" fmla="*/ 32 h 436"/>
                    <a:gd name="T22" fmla="*/ 279 w 931"/>
                    <a:gd name="T23" fmla="*/ 32 h 436"/>
                    <a:gd name="T24" fmla="*/ 248 w 931"/>
                    <a:gd name="T25" fmla="*/ 32 h 436"/>
                    <a:gd name="T26" fmla="*/ 186 w 931"/>
                    <a:gd name="T27" fmla="*/ 0 h 436"/>
                    <a:gd name="T28" fmla="*/ 92 w 931"/>
                    <a:gd name="T29" fmla="*/ 32 h 436"/>
                    <a:gd name="T30" fmla="*/ 92 w 931"/>
                    <a:gd name="T31" fmla="*/ 32 h 436"/>
                    <a:gd name="T32" fmla="*/ 92 w 931"/>
                    <a:gd name="T33" fmla="*/ 63 h 436"/>
                    <a:gd name="T34" fmla="*/ 62 w 931"/>
                    <a:gd name="T35" fmla="*/ 124 h 436"/>
                    <a:gd name="T36" fmla="*/ 31 w 931"/>
                    <a:gd name="T37" fmla="*/ 124 h 436"/>
                    <a:gd name="T38" fmla="*/ 31 w 931"/>
                    <a:gd name="T39" fmla="*/ 156 h 436"/>
                    <a:gd name="T40" fmla="*/ 0 w 931"/>
                    <a:gd name="T41" fmla="*/ 187 h 436"/>
                    <a:gd name="T42" fmla="*/ 0 w 931"/>
                    <a:gd name="T43" fmla="*/ 218 h 436"/>
                    <a:gd name="T44" fmla="*/ 0 w 931"/>
                    <a:gd name="T45" fmla="*/ 218 h 436"/>
                    <a:gd name="T46" fmla="*/ 92 w 931"/>
                    <a:gd name="T47" fmla="*/ 218 h 436"/>
                    <a:gd name="T48" fmla="*/ 155 w 931"/>
                    <a:gd name="T49" fmla="*/ 218 h 436"/>
                    <a:gd name="T50" fmla="*/ 217 w 931"/>
                    <a:gd name="T51" fmla="*/ 218 h 436"/>
                    <a:gd name="T52" fmla="*/ 217 w 931"/>
                    <a:gd name="T53" fmla="*/ 187 h 436"/>
                    <a:gd name="T54" fmla="*/ 248 w 931"/>
                    <a:gd name="T55" fmla="*/ 187 h 436"/>
                    <a:gd name="T56" fmla="*/ 248 w 931"/>
                    <a:gd name="T57" fmla="*/ 187 h 436"/>
                    <a:gd name="T58" fmla="*/ 310 w 931"/>
                    <a:gd name="T59" fmla="*/ 187 h 436"/>
                    <a:gd name="T60" fmla="*/ 341 w 931"/>
                    <a:gd name="T61" fmla="*/ 218 h 436"/>
                    <a:gd name="T62" fmla="*/ 403 w 931"/>
                    <a:gd name="T63" fmla="*/ 248 h 436"/>
                    <a:gd name="T64" fmla="*/ 434 w 931"/>
                    <a:gd name="T65" fmla="*/ 311 h 436"/>
                    <a:gd name="T66" fmla="*/ 496 w 931"/>
                    <a:gd name="T67" fmla="*/ 280 h 436"/>
                    <a:gd name="T68" fmla="*/ 527 w 931"/>
                    <a:gd name="T69" fmla="*/ 342 h 436"/>
                    <a:gd name="T70" fmla="*/ 589 w 931"/>
                    <a:gd name="T71" fmla="*/ 311 h 436"/>
                    <a:gd name="T72" fmla="*/ 651 w 931"/>
                    <a:gd name="T73" fmla="*/ 342 h 436"/>
                    <a:gd name="T74" fmla="*/ 620 w 931"/>
                    <a:gd name="T75" fmla="*/ 404 h 436"/>
                    <a:gd name="T76" fmla="*/ 651 w 931"/>
                    <a:gd name="T77" fmla="*/ 435 h 436"/>
                    <a:gd name="T78" fmla="*/ 682 w 931"/>
                    <a:gd name="T79" fmla="*/ 435 h 436"/>
                    <a:gd name="T80" fmla="*/ 682 w 931"/>
                    <a:gd name="T81" fmla="*/ 404 h 436"/>
                    <a:gd name="T82" fmla="*/ 651 w 931"/>
                    <a:gd name="T83" fmla="*/ 311 h 436"/>
                    <a:gd name="T84" fmla="*/ 713 w 931"/>
                    <a:gd name="T85" fmla="*/ 311 h 436"/>
                    <a:gd name="T86" fmla="*/ 775 w 931"/>
                    <a:gd name="T87" fmla="*/ 311 h 436"/>
                    <a:gd name="T88" fmla="*/ 837 w 931"/>
                    <a:gd name="T89" fmla="*/ 280 h 436"/>
                    <a:gd name="T90" fmla="*/ 868 w 931"/>
                    <a:gd name="T91" fmla="*/ 218 h 436"/>
                    <a:gd name="T92" fmla="*/ 930 w 931"/>
                    <a:gd name="T93" fmla="*/ 218 h 436"/>
                    <a:gd name="T94" fmla="*/ 930 w 931"/>
                    <a:gd name="T95" fmla="*/ 218 h 436"/>
                    <a:gd name="T96" fmla="*/ 930 w 931"/>
                    <a:gd name="T97" fmla="*/ 156 h 436"/>
                    <a:gd name="T98" fmla="*/ 930 w 931"/>
                    <a:gd name="T99" fmla="*/ 156 h 436"/>
                    <a:gd name="T100" fmla="*/ 868 w 931"/>
                    <a:gd name="T101" fmla="*/ 124 h 436"/>
                    <a:gd name="T102" fmla="*/ 837 w 931"/>
                    <a:gd name="T103" fmla="*/ 124 h 436"/>
                    <a:gd name="T104" fmla="*/ 806 w 931"/>
                    <a:gd name="T105" fmla="*/ 124 h 436"/>
                    <a:gd name="T106" fmla="*/ 775 w 931"/>
                    <a:gd name="T107" fmla="*/ 124 h 436"/>
                    <a:gd name="T108" fmla="*/ 744 w 931"/>
                    <a:gd name="T109" fmla="*/ 124 h 436"/>
                    <a:gd name="T110" fmla="*/ 713 w 931"/>
                    <a:gd name="T111" fmla="*/ 124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31" h="436">
                      <a:moveTo>
                        <a:pt x="682" y="94"/>
                      </a:moveTo>
                      <a:lnTo>
                        <a:pt x="682" y="94"/>
                      </a:lnTo>
                      <a:lnTo>
                        <a:pt x="682" y="63"/>
                      </a:lnTo>
                      <a:lnTo>
                        <a:pt x="682" y="63"/>
                      </a:lnTo>
                      <a:lnTo>
                        <a:pt x="682" y="63"/>
                      </a:lnTo>
                      <a:lnTo>
                        <a:pt x="682" y="63"/>
                      </a:lnTo>
                      <a:cubicBezTo>
                        <a:pt x="651" y="63"/>
                        <a:pt x="651" y="63"/>
                        <a:pt x="651" y="63"/>
                      </a:cubicBezTo>
                      <a:lnTo>
                        <a:pt x="620" y="63"/>
                      </a:lnTo>
                      <a:lnTo>
                        <a:pt x="620" y="63"/>
                      </a:lnTo>
                      <a:cubicBezTo>
                        <a:pt x="620" y="32"/>
                        <a:pt x="620" y="32"/>
                        <a:pt x="620" y="32"/>
                      </a:cubicBezTo>
                      <a:cubicBezTo>
                        <a:pt x="620" y="0"/>
                        <a:pt x="620" y="0"/>
                        <a:pt x="620" y="0"/>
                      </a:cubicBezTo>
                      <a:cubicBezTo>
                        <a:pt x="620" y="0"/>
                        <a:pt x="620" y="0"/>
                        <a:pt x="589" y="0"/>
                      </a:cubicBezTo>
                      <a:lnTo>
                        <a:pt x="589" y="0"/>
                      </a:lnTo>
                      <a:cubicBezTo>
                        <a:pt x="558" y="0"/>
                        <a:pt x="558" y="0"/>
                        <a:pt x="558" y="0"/>
                      </a:cubicBezTo>
                      <a:lnTo>
                        <a:pt x="527" y="0"/>
                      </a:lnTo>
                      <a:lnTo>
                        <a:pt x="527" y="0"/>
                      </a:lnTo>
                      <a:lnTo>
                        <a:pt x="527" y="0"/>
                      </a:lnTo>
                      <a:cubicBezTo>
                        <a:pt x="496" y="0"/>
                        <a:pt x="496" y="0"/>
                        <a:pt x="496" y="0"/>
                      </a:cubicBezTo>
                      <a:cubicBezTo>
                        <a:pt x="496" y="0"/>
                        <a:pt x="496" y="0"/>
                        <a:pt x="465" y="0"/>
                      </a:cubicBezTo>
                      <a:lnTo>
                        <a:pt x="465" y="0"/>
                      </a:lnTo>
                      <a:cubicBezTo>
                        <a:pt x="465" y="32"/>
                        <a:pt x="465" y="32"/>
                        <a:pt x="465" y="32"/>
                      </a:cubicBezTo>
                      <a:lnTo>
                        <a:pt x="465" y="32"/>
                      </a:lnTo>
                      <a:cubicBezTo>
                        <a:pt x="465" y="63"/>
                        <a:pt x="434" y="63"/>
                        <a:pt x="434" y="63"/>
                      </a:cubicBezTo>
                      <a:lnTo>
                        <a:pt x="434" y="63"/>
                      </a:lnTo>
                      <a:lnTo>
                        <a:pt x="434" y="63"/>
                      </a:lnTo>
                      <a:cubicBezTo>
                        <a:pt x="403" y="63"/>
                        <a:pt x="403" y="63"/>
                        <a:pt x="403" y="32"/>
                      </a:cubicBezTo>
                      <a:cubicBezTo>
                        <a:pt x="403" y="63"/>
                        <a:pt x="403" y="63"/>
                        <a:pt x="372" y="63"/>
                      </a:cubicBezTo>
                      <a:lnTo>
                        <a:pt x="372" y="63"/>
                      </a:lnTo>
                      <a:lnTo>
                        <a:pt x="372" y="32"/>
                      </a:lnTo>
                      <a:lnTo>
                        <a:pt x="341" y="32"/>
                      </a:lnTo>
                      <a:lnTo>
                        <a:pt x="341" y="32"/>
                      </a:lnTo>
                      <a:cubicBezTo>
                        <a:pt x="310" y="32"/>
                        <a:pt x="310" y="32"/>
                        <a:pt x="310" y="32"/>
                      </a:cubicBezTo>
                      <a:lnTo>
                        <a:pt x="310" y="32"/>
                      </a:lnTo>
                      <a:lnTo>
                        <a:pt x="310" y="32"/>
                      </a:lnTo>
                      <a:lnTo>
                        <a:pt x="279" y="32"/>
                      </a:lnTo>
                      <a:lnTo>
                        <a:pt x="279" y="32"/>
                      </a:lnTo>
                      <a:lnTo>
                        <a:pt x="279" y="32"/>
                      </a:lnTo>
                      <a:lnTo>
                        <a:pt x="248" y="32"/>
                      </a:lnTo>
                      <a:lnTo>
                        <a:pt x="248" y="32"/>
                      </a:lnTo>
                      <a:cubicBezTo>
                        <a:pt x="248" y="32"/>
                        <a:pt x="217" y="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cubicBezTo>
                        <a:pt x="155" y="0"/>
                        <a:pt x="124" y="0"/>
                        <a:pt x="124" y="32"/>
                      </a:cubicBez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2" y="63"/>
                      </a:lnTo>
                      <a:lnTo>
                        <a:pt x="92" y="63"/>
                      </a:lnTo>
                      <a:lnTo>
                        <a:pt x="92" y="63"/>
                      </a:lnTo>
                      <a:cubicBezTo>
                        <a:pt x="92" y="94"/>
                        <a:pt x="92" y="12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56"/>
                      </a:lnTo>
                      <a:lnTo>
                        <a:pt x="31" y="156"/>
                      </a:lnTo>
                      <a:lnTo>
                        <a:pt x="31" y="156"/>
                      </a:lnTo>
                      <a:lnTo>
                        <a:pt x="31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cubicBezTo>
                        <a:pt x="0" y="187"/>
                        <a:pt x="0" y="187"/>
                        <a:pt x="0" y="218"/>
                      </a:cubicBez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cubicBezTo>
                        <a:pt x="31" y="218"/>
                        <a:pt x="31" y="218"/>
                        <a:pt x="31" y="218"/>
                      </a:cubicBezTo>
                      <a:cubicBezTo>
                        <a:pt x="31" y="218"/>
                        <a:pt x="31" y="218"/>
                        <a:pt x="62" y="218"/>
                      </a:cubicBezTo>
                      <a:lnTo>
                        <a:pt x="92" y="218"/>
                      </a:lnTo>
                      <a:lnTo>
                        <a:pt x="92" y="218"/>
                      </a:lnTo>
                      <a:lnTo>
                        <a:pt x="124" y="218"/>
                      </a:lnTo>
                      <a:cubicBezTo>
                        <a:pt x="124" y="218"/>
                        <a:pt x="124" y="218"/>
                        <a:pt x="155" y="218"/>
                      </a:cubicBezTo>
                      <a:lnTo>
                        <a:pt x="155" y="218"/>
                      </a:lnTo>
                      <a:cubicBezTo>
                        <a:pt x="155" y="218"/>
                        <a:pt x="155" y="218"/>
                        <a:pt x="186" y="218"/>
                      </a:cubicBezTo>
                      <a:lnTo>
                        <a:pt x="217" y="218"/>
                      </a:lnTo>
                      <a:lnTo>
                        <a:pt x="217" y="218"/>
                      </a:lnTo>
                      <a:lnTo>
                        <a:pt x="217" y="218"/>
                      </a:lnTo>
                      <a:cubicBezTo>
                        <a:pt x="217" y="218"/>
                        <a:pt x="217" y="218"/>
                        <a:pt x="217" y="187"/>
                      </a:cubicBezTo>
                      <a:lnTo>
                        <a:pt x="217" y="187"/>
                      </a:lnTo>
                      <a:lnTo>
                        <a:pt x="217" y="187"/>
                      </a:lnTo>
                      <a:lnTo>
                        <a:pt x="248" y="187"/>
                      </a:lnTo>
                      <a:lnTo>
                        <a:pt x="248" y="187"/>
                      </a:lnTo>
                      <a:lnTo>
                        <a:pt x="248" y="187"/>
                      </a:lnTo>
                      <a:lnTo>
                        <a:pt x="248" y="187"/>
                      </a:lnTo>
                      <a:lnTo>
                        <a:pt x="248" y="187"/>
                      </a:lnTo>
                      <a:lnTo>
                        <a:pt x="279" y="187"/>
                      </a:lnTo>
                      <a:lnTo>
                        <a:pt x="310" y="187"/>
                      </a:lnTo>
                      <a:cubicBezTo>
                        <a:pt x="310" y="187"/>
                        <a:pt x="341" y="187"/>
                        <a:pt x="341" y="218"/>
                      </a:cubicBezTo>
                      <a:lnTo>
                        <a:pt x="341" y="218"/>
                      </a:lnTo>
                      <a:lnTo>
                        <a:pt x="341" y="218"/>
                      </a:lnTo>
                      <a:cubicBezTo>
                        <a:pt x="372" y="218"/>
                        <a:pt x="403" y="218"/>
                        <a:pt x="403" y="248"/>
                      </a:cubicBezTo>
                      <a:lnTo>
                        <a:pt x="403" y="248"/>
                      </a:lnTo>
                      <a:lnTo>
                        <a:pt x="403" y="248"/>
                      </a:lnTo>
                      <a:cubicBezTo>
                        <a:pt x="403" y="248"/>
                        <a:pt x="403" y="248"/>
                        <a:pt x="403" y="280"/>
                      </a:cubicBezTo>
                      <a:lnTo>
                        <a:pt x="403" y="280"/>
                      </a:lnTo>
                      <a:cubicBezTo>
                        <a:pt x="434" y="280"/>
                        <a:pt x="434" y="311"/>
                        <a:pt x="434" y="311"/>
                      </a:cubicBezTo>
                      <a:lnTo>
                        <a:pt x="434" y="311"/>
                      </a:lnTo>
                      <a:lnTo>
                        <a:pt x="434" y="311"/>
                      </a:lnTo>
                      <a:cubicBezTo>
                        <a:pt x="465" y="311"/>
                        <a:pt x="465" y="280"/>
                        <a:pt x="496" y="280"/>
                      </a:cubicBezTo>
                      <a:lnTo>
                        <a:pt x="496" y="280"/>
                      </a:lnTo>
                      <a:cubicBezTo>
                        <a:pt x="527" y="280"/>
                        <a:pt x="527" y="311"/>
                        <a:pt x="527" y="311"/>
                      </a:cubicBezTo>
                      <a:cubicBezTo>
                        <a:pt x="527" y="311"/>
                        <a:pt x="527" y="311"/>
                        <a:pt x="527" y="342"/>
                      </a:cubicBezTo>
                      <a:lnTo>
                        <a:pt x="527" y="342"/>
                      </a:lnTo>
                      <a:cubicBezTo>
                        <a:pt x="527" y="342"/>
                        <a:pt x="558" y="342"/>
                        <a:pt x="558" y="311"/>
                      </a:cubicBezTo>
                      <a:lnTo>
                        <a:pt x="589" y="311"/>
                      </a:lnTo>
                      <a:lnTo>
                        <a:pt x="589" y="311"/>
                      </a:lnTo>
                      <a:lnTo>
                        <a:pt x="620" y="342"/>
                      </a:lnTo>
                      <a:cubicBezTo>
                        <a:pt x="651" y="342"/>
                        <a:pt x="651" y="342"/>
                        <a:pt x="651" y="342"/>
                      </a:cubicBezTo>
                      <a:cubicBezTo>
                        <a:pt x="620" y="404"/>
                        <a:pt x="620" y="404"/>
                        <a:pt x="620" y="404"/>
                      </a:cubicBezTo>
                      <a:lnTo>
                        <a:pt x="620" y="404"/>
                      </a:lnTo>
                      <a:lnTo>
                        <a:pt x="620" y="404"/>
                      </a:lnTo>
                      <a:lnTo>
                        <a:pt x="620" y="404"/>
                      </a:lnTo>
                      <a:lnTo>
                        <a:pt x="620" y="435"/>
                      </a:lnTo>
                      <a:lnTo>
                        <a:pt x="651" y="435"/>
                      </a:lnTo>
                      <a:lnTo>
                        <a:pt x="651" y="435"/>
                      </a:lnTo>
                      <a:lnTo>
                        <a:pt x="651" y="435"/>
                      </a:lnTo>
                      <a:lnTo>
                        <a:pt x="682" y="435"/>
                      </a:lnTo>
                      <a:lnTo>
                        <a:pt x="682" y="435"/>
                      </a:lnTo>
                      <a:cubicBezTo>
                        <a:pt x="682" y="404"/>
                        <a:pt x="682" y="404"/>
                        <a:pt x="682" y="404"/>
                      </a:cubicBezTo>
                      <a:lnTo>
                        <a:pt x="682" y="404"/>
                      </a:lnTo>
                      <a:cubicBezTo>
                        <a:pt x="651" y="404"/>
                        <a:pt x="651" y="372"/>
                        <a:pt x="651" y="372"/>
                      </a:cubicBezTo>
                      <a:cubicBezTo>
                        <a:pt x="651" y="342"/>
                        <a:pt x="651" y="342"/>
                        <a:pt x="651" y="342"/>
                      </a:cubicBezTo>
                      <a:cubicBezTo>
                        <a:pt x="651" y="311"/>
                        <a:pt x="651" y="311"/>
                        <a:pt x="651" y="311"/>
                      </a:cubicBezTo>
                      <a:lnTo>
                        <a:pt x="651" y="311"/>
                      </a:lnTo>
                      <a:cubicBezTo>
                        <a:pt x="682" y="311"/>
                        <a:pt x="682" y="311"/>
                        <a:pt x="713" y="311"/>
                      </a:cubicBezTo>
                      <a:lnTo>
                        <a:pt x="713" y="311"/>
                      </a:lnTo>
                      <a:lnTo>
                        <a:pt x="744" y="311"/>
                      </a:lnTo>
                      <a:cubicBezTo>
                        <a:pt x="744" y="311"/>
                        <a:pt x="744" y="311"/>
                        <a:pt x="775" y="311"/>
                      </a:cubicBezTo>
                      <a:lnTo>
                        <a:pt x="775" y="311"/>
                      </a:lnTo>
                      <a:cubicBezTo>
                        <a:pt x="775" y="311"/>
                        <a:pt x="775" y="311"/>
                        <a:pt x="775" y="280"/>
                      </a:cubicBezTo>
                      <a:cubicBezTo>
                        <a:pt x="806" y="280"/>
                        <a:pt x="806" y="280"/>
                        <a:pt x="806" y="280"/>
                      </a:cubicBezTo>
                      <a:cubicBezTo>
                        <a:pt x="837" y="280"/>
                        <a:pt x="837" y="280"/>
                        <a:pt x="837" y="280"/>
                      </a:cubicBezTo>
                      <a:lnTo>
                        <a:pt x="837" y="280"/>
                      </a:lnTo>
                      <a:cubicBezTo>
                        <a:pt x="837" y="248"/>
                        <a:pt x="868" y="218"/>
                        <a:pt x="868" y="218"/>
                      </a:cubicBezTo>
                      <a:lnTo>
                        <a:pt x="868" y="218"/>
                      </a:lnTo>
                      <a:cubicBezTo>
                        <a:pt x="899" y="218"/>
                        <a:pt x="899" y="218"/>
                        <a:pt x="899" y="218"/>
                      </a:cubicBezTo>
                      <a:lnTo>
                        <a:pt x="930" y="218"/>
                      </a:lnTo>
                      <a:lnTo>
                        <a:pt x="930" y="218"/>
                      </a:lnTo>
                      <a:lnTo>
                        <a:pt x="930" y="218"/>
                      </a:lnTo>
                      <a:lnTo>
                        <a:pt x="930" y="218"/>
                      </a:lnTo>
                      <a:lnTo>
                        <a:pt x="930" y="218"/>
                      </a:lnTo>
                      <a:lnTo>
                        <a:pt x="930" y="187"/>
                      </a:lnTo>
                      <a:lnTo>
                        <a:pt x="930" y="187"/>
                      </a:lnTo>
                      <a:lnTo>
                        <a:pt x="930" y="156"/>
                      </a:lnTo>
                      <a:lnTo>
                        <a:pt x="930" y="156"/>
                      </a:lnTo>
                      <a:lnTo>
                        <a:pt x="930" y="156"/>
                      </a:lnTo>
                      <a:lnTo>
                        <a:pt x="930" y="156"/>
                      </a:lnTo>
                      <a:lnTo>
                        <a:pt x="930" y="156"/>
                      </a:lnTo>
                      <a:cubicBezTo>
                        <a:pt x="899" y="156"/>
                        <a:pt x="899" y="156"/>
                        <a:pt x="899" y="124"/>
                      </a:cubicBezTo>
                      <a:lnTo>
                        <a:pt x="868" y="124"/>
                      </a:lnTo>
                      <a:lnTo>
                        <a:pt x="868" y="124"/>
                      </a:lnTo>
                      <a:cubicBezTo>
                        <a:pt x="837" y="124"/>
                        <a:pt x="837" y="124"/>
                        <a:pt x="837" y="124"/>
                      </a:cubicBezTo>
                      <a:lnTo>
                        <a:pt x="837" y="124"/>
                      </a:lnTo>
                      <a:cubicBezTo>
                        <a:pt x="806" y="124"/>
                        <a:pt x="806" y="124"/>
                        <a:pt x="806" y="124"/>
                      </a:cubicBezTo>
                      <a:lnTo>
                        <a:pt x="806" y="124"/>
                      </a:lnTo>
                      <a:lnTo>
                        <a:pt x="806" y="124"/>
                      </a:lnTo>
                      <a:lnTo>
                        <a:pt x="806" y="124"/>
                      </a:lnTo>
                      <a:cubicBezTo>
                        <a:pt x="806" y="124"/>
                        <a:pt x="806" y="124"/>
                        <a:pt x="775" y="124"/>
                      </a:cubicBezTo>
                      <a:lnTo>
                        <a:pt x="775" y="124"/>
                      </a:lnTo>
                      <a:lnTo>
                        <a:pt x="775" y="124"/>
                      </a:lnTo>
                      <a:cubicBezTo>
                        <a:pt x="775" y="124"/>
                        <a:pt x="775" y="124"/>
                        <a:pt x="744" y="124"/>
                      </a:cubicBezTo>
                      <a:lnTo>
                        <a:pt x="744" y="124"/>
                      </a:lnTo>
                      <a:lnTo>
                        <a:pt x="744" y="124"/>
                      </a:lnTo>
                      <a:lnTo>
                        <a:pt x="744" y="124"/>
                      </a:lnTo>
                      <a:cubicBezTo>
                        <a:pt x="713" y="124"/>
                        <a:pt x="713" y="124"/>
                        <a:pt x="713" y="124"/>
                      </a:cubicBezTo>
                      <a:lnTo>
                        <a:pt x="713" y="124"/>
                      </a:lnTo>
                      <a:cubicBezTo>
                        <a:pt x="682" y="124"/>
                        <a:pt x="682" y="94"/>
                        <a:pt x="682" y="9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23" name="Freeform 98"/>
                <p:cNvSpPr>
                  <a:spLocks noChangeArrowheads="1"/>
                </p:cNvSpPr>
                <p:nvPr/>
              </p:nvSpPr>
              <p:spPr bwMode="auto">
                <a:xfrm>
                  <a:off x="4148138" y="1366838"/>
                  <a:ext cx="146050" cy="88900"/>
                </a:xfrm>
                <a:custGeom>
                  <a:avLst/>
                  <a:gdLst>
                    <a:gd name="T0" fmla="*/ 373 w 405"/>
                    <a:gd name="T1" fmla="*/ 94 h 249"/>
                    <a:gd name="T2" fmla="*/ 342 w 405"/>
                    <a:gd name="T3" fmla="*/ 63 h 249"/>
                    <a:gd name="T4" fmla="*/ 342 w 405"/>
                    <a:gd name="T5" fmla="*/ 63 h 249"/>
                    <a:gd name="T6" fmla="*/ 342 w 405"/>
                    <a:gd name="T7" fmla="*/ 31 h 249"/>
                    <a:gd name="T8" fmla="*/ 311 w 405"/>
                    <a:gd name="T9" fmla="*/ 0 h 249"/>
                    <a:gd name="T10" fmla="*/ 280 w 405"/>
                    <a:gd name="T11" fmla="*/ 31 h 249"/>
                    <a:gd name="T12" fmla="*/ 249 w 405"/>
                    <a:gd name="T13" fmla="*/ 0 h 249"/>
                    <a:gd name="T14" fmla="*/ 218 w 405"/>
                    <a:gd name="T15" fmla="*/ 0 h 249"/>
                    <a:gd name="T16" fmla="*/ 218 w 405"/>
                    <a:gd name="T17" fmla="*/ 0 h 249"/>
                    <a:gd name="T18" fmla="*/ 156 w 405"/>
                    <a:gd name="T19" fmla="*/ 31 h 249"/>
                    <a:gd name="T20" fmla="*/ 156 w 405"/>
                    <a:gd name="T21" fmla="*/ 63 h 249"/>
                    <a:gd name="T22" fmla="*/ 94 w 405"/>
                    <a:gd name="T23" fmla="*/ 63 h 249"/>
                    <a:gd name="T24" fmla="*/ 94 w 405"/>
                    <a:gd name="T25" fmla="*/ 63 h 249"/>
                    <a:gd name="T26" fmla="*/ 94 w 405"/>
                    <a:gd name="T27" fmla="*/ 94 h 249"/>
                    <a:gd name="T28" fmla="*/ 63 w 405"/>
                    <a:gd name="T29" fmla="*/ 124 h 249"/>
                    <a:gd name="T30" fmla="*/ 32 w 405"/>
                    <a:gd name="T31" fmla="*/ 124 h 249"/>
                    <a:gd name="T32" fmla="*/ 0 w 405"/>
                    <a:gd name="T33" fmla="*/ 156 h 249"/>
                    <a:gd name="T34" fmla="*/ 0 w 405"/>
                    <a:gd name="T35" fmla="*/ 156 h 249"/>
                    <a:gd name="T36" fmla="*/ 0 w 405"/>
                    <a:gd name="T37" fmla="*/ 187 h 249"/>
                    <a:gd name="T38" fmla="*/ 0 w 405"/>
                    <a:gd name="T39" fmla="*/ 218 h 249"/>
                    <a:gd name="T40" fmla="*/ 0 w 405"/>
                    <a:gd name="T41" fmla="*/ 218 h 249"/>
                    <a:gd name="T42" fmla="*/ 0 w 405"/>
                    <a:gd name="T43" fmla="*/ 218 h 249"/>
                    <a:gd name="T44" fmla="*/ 94 w 405"/>
                    <a:gd name="T45" fmla="*/ 218 h 249"/>
                    <a:gd name="T46" fmla="*/ 187 w 405"/>
                    <a:gd name="T47" fmla="*/ 218 h 249"/>
                    <a:gd name="T48" fmla="*/ 187 w 405"/>
                    <a:gd name="T49" fmla="*/ 218 h 249"/>
                    <a:gd name="T50" fmla="*/ 218 w 405"/>
                    <a:gd name="T51" fmla="*/ 218 h 249"/>
                    <a:gd name="T52" fmla="*/ 249 w 405"/>
                    <a:gd name="T53" fmla="*/ 218 h 249"/>
                    <a:gd name="T54" fmla="*/ 249 w 405"/>
                    <a:gd name="T55" fmla="*/ 218 h 249"/>
                    <a:gd name="T56" fmla="*/ 280 w 405"/>
                    <a:gd name="T57" fmla="*/ 248 h 249"/>
                    <a:gd name="T58" fmla="*/ 280 w 405"/>
                    <a:gd name="T59" fmla="*/ 248 h 249"/>
                    <a:gd name="T60" fmla="*/ 311 w 405"/>
                    <a:gd name="T61" fmla="*/ 248 h 249"/>
                    <a:gd name="T62" fmla="*/ 311 w 405"/>
                    <a:gd name="T63" fmla="*/ 248 h 249"/>
                    <a:gd name="T64" fmla="*/ 342 w 405"/>
                    <a:gd name="T65" fmla="*/ 248 h 249"/>
                    <a:gd name="T66" fmla="*/ 342 w 405"/>
                    <a:gd name="T67" fmla="*/ 187 h 249"/>
                    <a:gd name="T68" fmla="*/ 373 w 405"/>
                    <a:gd name="T69" fmla="*/ 187 h 249"/>
                    <a:gd name="T70" fmla="*/ 373 w 405"/>
                    <a:gd name="T71" fmla="*/ 156 h 249"/>
                    <a:gd name="T72" fmla="*/ 373 w 405"/>
                    <a:gd name="T73" fmla="*/ 156 h 249"/>
                    <a:gd name="T74" fmla="*/ 373 w 405"/>
                    <a:gd name="T75" fmla="*/ 124 h 249"/>
                    <a:gd name="T76" fmla="*/ 404 w 405"/>
                    <a:gd name="T77" fmla="*/ 124 h 249"/>
                    <a:gd name="T78" fmla="*/ 373 w 405"/>
                    <a:gd name="T79" fmla="*/ 94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05" h="249">
                      <a:moveTo>
                        <a:pt x="373" y="94"/>
                      </a:moveTo>
                      <a:lnTo>
                        <a:pt x="373" y="94"/>
                      </a:lnTo>
                      <a:lnTo>
                        <a:pt x="373" y="94"/>
                      </a:lnTo>
                      <a:cubicBezTo>
                        <a:pt x="373" y="94"/>
                        <a:pt x="342" y="94"/>
                        <a:pt x="342" y="63"/>
                      </a:cubicBezTo>
                      <a:lnTo>
                        <a:pt x="342" y="63"/>
                      </a:lnTo>
                      <a:lnTo>
                        <a:pt x="342" y="63"/>
                      </a:lnTo>
                      <a:cubicBezTo>
                        <a:pt x="342" y="31"/>
                        <a:pt x="342" y="31"/>
                        <a:pt x="342" y="31"/>
                      </a:cubicBezTo>
                      <a:lnTo>
                        <a:pt x="342" y="31"/>
                      </a:lnTo>
                      <a:cubicBezTo>
                        <a:pt x="342" y="31"/>
                        <a:pt x="342" y="31"/>
                        <a:pt x="342" y="0"/>
                      </a:cubicBezTo>
                      <a:cubicBezTo>
                        <a:pt x="342" y="0"/>
                        <a:pt x="342" y="0"/>
                        <a:pt x="311" y="0"/>
                      </a:cubicBezTo>
                      <a:cubicBezTo>
                        <a:pt x="311" y="31"/>
                        <a:pt x="311" y="31"/>
                        <a:pt x="311" y="31"/>
                      </a:cubicBezTo>
                      <a:cubicBezTo>
                        <a:pt x="311" y="31"/>
                        <a:pt x="311" y="31"/>
                        <a:pt x="280" y="31"/>
                      </a:cubicBezTo>
                      <a:cubicBezTo>
                        <a:pt x="280" y="31"/>
                        <a:pt x="280" y="0"/>
                        <a:pt x="249" y="0"/>
                      </a:cubicBezTo>
                      <a:lnTo>
                        <a:pt x="249" y="0"/>
                      </a:lnTo>
                      <a:cubicBezTo>
                        <a:pt x="218" y="0"/>
                        <a:pt x="218" y="0"/>
                        <a:pt x="218" y="0"/>
                      </a:cubicBez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218" y="0"/>
                      </a:lnTo>
                      <a:cubicBezTo>
                        <a:pt x="187" y="0"/>
                        <a:pt x="187" y="0"/>
                        <a:pt x="187" y="0"/>
                      </a:cubicBezTo>
                      <a:cubicBezTo>
                        <a:pt x="187" y="0"/>
                        <a:pt x="156" y="0"/>
                        <a:pt x="156" y="31"/>
                      </a:cubicBezTo>
                      <a:lnTo>
                        <a:pt x="156" y="31"/>
                      </a:lnTo>
                      <a:cubicBezTo>
                        <a:pt x="156" y="31"/>
                        <a:pt x="156" y="31"/>
                        <a:pt x="156" y="63"/>
                      </a:cubicBezTo>
                      <a:cubicBezTo>
                        <a:pt x="125" y="63"/>
                        <a:pt x="125" y="63"/>
                        <a:pt x="125" y="63"/>
                      </a:cubicBezTo>
                      <a:lnTo>
                        <a:pt x="94" y="63"/>
                      </a:lnTo>
                      <a:lnTo>
                        <a:pt x="94" y="63"/>
                      </a:lnTo>
                      <a:lnTo>
                        <a:pt x="94" y="63"/>
                      </a:lnTo>
                      <a:lnTo>
                        <a:pt x="94" y="94"/>
                      </a:lnTo>
                      <a:lnTo>
                        <a:pt x="94" y="94"/>
                      </a:lnTo>
                      <a:cubicBezTo>
                        <a:pt x="94" y="124"/>
                        <a:pt x="63" y="124"/>
                        <a:pt x="63" y="124"/>
                      </a:cubicBezTo>
                      <a:lnTo>
                        <a:pt x="63" y="124"/>
                      </a:lnTo>
                      <a:cubicBezTo>
                        <a:pt x="63" y="124"/>
                        <a:pt x="63" y="124"/>
                        <a:pt x="32" y="124"/>
                      </a:cubicBezTo>
                      <a:lnTo>
                        <a:pt x="32" y="124"/>
                      </a:lnTo>
                      <a:lnTo>
                        <a:pt x="32" y="124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87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cubicBezTo>
                        <a:pt x="32" y="218"/>
                        <a:pt x="32" y="218"/>
                        <a:pt x="63" y="218"/>
                      </a:cubicBezTo>
                      <a:cubicBezTo>
                        <a:pt x="94" y="218"/>
                        <a:pt x="94" y="218"/>
                        <a:pt x="94" y="218"/>
                      </a:cubicBezTo>
                      <a:lnTo>
                        <a:pt x="94" y="218"/>
                      </a:lnTo>
                      <a:cubicBezTo>
                        <a:pt x="125" y="218"/>
                        <a:pt x="156" y="218"/>
                        <a:pt x="187" y="218"/>
                      </a:cubicBezTo>
                      <a:lnTo>
                        <a:pt x="187" y="218"/>
                      </a:lnTo>
                      <a:lnTo>
                        <a:pt x="187" y="218"/>
                      </a:lnTo>
                      <a:lnTo>
                        <a:pt x="187" y="218"/>
                      </a:lnTo>
                      <a:lnTo>
                        <a:pt x="218" y="218"/>
                      </a:lnTo>
                      <a:cubicBezTo>
                        <a:pt x="218" y="218"/>
                        <a:pt x="218" y="218"/>
                        <a:pt x="249" y="218"/>
                      </a:cubicBezTo>
                      <a:lnTo>
                        <a:pt x="249" y="218"/>
                      </a:lnTo>
                      <a:lnTo>
                        <a:pt x="249" y="218"/>
                      </a:lnTo>
                      <a:lnTo>
                        <a:pt x="249" y="218"/>
                      </a:lnTo>
                      <a:lnTo>
                        <a:pt x="249" y="218"/>
                      </a:lnTo>
                      <a:cubicBezTo>
                        <a:pt x="280" y="218"/>
                        <a:pt x="280" y="218"/>
                        <a:pt x="280" y="248"/>
                      </a:cubicBezTo>
                      <a:lnTo>
                        <a:pt x="280" y="248"/>
                      </a:lnTo>
                      <a:lnTo>
                        <a:pt x="280" y="248"/>
                      </a:lnTo>
                      <a:cubicBezTo>
                        <a:pt x="280" y="248"/>
                        <a:pt x="280" y="248"/>
                        <a:pt x="311" y="248"/>
                      </a:cubicBezTo>
                      <a:lnTo>
                        <a:pt x="311" y="248"/>
                      </a:lnTo>
                      <a:lnTo>
                        <a:pt x="311" y="248"/>
                      </a:lnTo>
                      <a:lnTo>
                        <a:pt x="311" y="248"/>
                      </a:lnTo>
                      <a:lnTo>
                        <a:pt x="311" y="248"/>
                      </a:lnTo>
                      <a:cubicBezTo>
                        <a:pt x="311" y="248"/>
                        <a:pt x="311" y="248"/>
                        <a:pt x="342" y="248"/>
                      </a:cubicBezTo>
                      <a:cubicBezTo>
                        <a:pt x="342" y="218"/>
                        <a:pt x="342" y="218"/>
                        <a:pt x="342" y="218"/>
                      </a:cubicBezTo>
                      <a:lnTo>
                        <a:pt x="342" y="187"/>
                      </a:lnTo>
                      <a:lnTo>
                        <a:pt x="373" y="187"/>
                      </a:lnTo>
                      <a:lnTo>
                        <a:pt x="373" y="187"/>
                      </a:lnTo>
                      <a:lnTo>
                        <a:pt x="373" y="187"/>
                      </a:lnTo>
                      <a:cubicBezTo>
                        <a:pt x="373" y="187"/>
                        <a:pt x="373" y="187"/>
                        <a:pt x="373" y="156"/>
                      </a:cubicBezTo>
                      <a:lnTo>
                        <a:pt x="373" y="156"/>
                      </a:lnTo>
                      <a:lnTo>
                        <a:pt x="373" y="156"/>
                      </a:lnTo>
                      <a:lnTo>
                        <a:pt x="373" y="156"/>
                      </a:lnTo>
                      <a:lnTo>
                        <a:pt x="373" y="124"/>
                      </a:lnTo>
                      <a:lnTo>
                        <a:pt x="373" y="124"/>
                      </a:lnTo>
                      <a:cubicBezTo>
                        <a:pt x="404" y="124"/>
                        <a:pt x="404" y="124"/>
                        <a:pt x="404" y="124"/>
                      </a:cubicBezTo>
                      <a:lnTo>
                        <a:pt x="404" y="124"/>
                      </a:lnTo>
                      <a:cubicBezTo>
                        <a:pt x="404" y="124"/>
                        <a:pt x="373" y="124"/>
                        <a:pt x="373" y="9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24" name="Freeform 99"/>
                <p:cNvSpPr>
                  <a:spLocks noChangeArrowheads="1"/>
                </p:cNvSpPr>
                <p:nvPr/>
              </p:nvSpPr>
              <p:spPr bwMode="auto">
                <a:xfrm>
                  <a:off x="3948113" y="809625"/>
                  <a:ext cx="100012" cy="66675"/>
                </a:xfrm>
                <a:custGeom>
                  <a:avLst/>
                  <a:gdLst>
                    <a:gd name="T0" fmla="*/ 155 w 280"/>
                    <a:gd name="T1" fmla="*/ 31 h 187"/>
                    <a:gd name="T2" fmla="*/ 155 w 280"/>
                    <a:gd name="T3" fmla="*/ 31 h 187"/>
                    <a:gd name="T4" fmla="*/ 155 w 280"/>
                    <a:gd name="T5" fmla="*/ 62 h 187"/>
                    <a:gd name="T6" fmla="*/ 155 w 280"/>
                    <a:gd name="T7" fmla="*/ 93 h 187"/>
                    <a:gd name="T8" fmla="*/ 155 w 280"/>
                    <a:gd name="T9" fmla="*/ 124 h 187"/>
                    <a:gd name="T10" fmla="*/ 124 w 280"/>
                    <a:gd name="T11" fmla="*/ 124 h 187"/>
                    <a:gd name="T12" fmla="*/ 93 w 280"/>
                    <a:gd name="T13" fmla="*/ 124 h 187"/>
                    <a:gd name="T14" fmla="*/ 93 w 280"/>
                    <a:gd name="T15" fmla="*/ 124 h 187"/>
                    <a:gd name="T16" fmla="*/ 62 w 280"/>
                    <a:gd name="T17" fmla="*/ 124 h 187"/>
                    <a:gd name="T18" fmla="*/ 62 w 280"/>
                    <a:gd name="T19" fmla="*/ 124 h 187"/>
                    <a:gd name="T20" fmla="*/ 31 w 280"/>
                    <a:gd name="T21" fmla="*/ 155 h 187"/>
                    <a:gd name="T22" fmla="*/ 0 w 280"/>
                    <a:gd name="T23" fmla="*/ 155 h 187"/>
                    <a:gd name="T24" fmla="*/ 0 w 280"/>
                    <a:gd name="T25" fmla="*/ 155 h 187"/>
                    <a:gd name="T26" fmla="*/ 31 w 280"/>
                    <a:gd name="T27" fmla="*/ 155 h 187"/>
                    <a:gd name="T28" fmla="*/ 93 w 280"/>
                    <a:gd name="T29" fmla="*/ 186 h 187"/>
                    <a:gd name="T30" fmla="*/ 124 w 280"/>
                    <a:gd name="T31" fmla="*/ 186 h 187"/>
                    <a:gd name="T32" fmla="*/ 155 w 280"/>
                    <a:gd name="T33" fmla="*/ 155 h 187"/>
                    <a:gd name="T34" fmla="*/ 155 w 280"/>
                    <a:gd name="T35" fmla="*/ 155 h 187"/>
                    <a:gd name="T36" fmla="*/ 217 w 280"/>
                    <a:gd name="T37" fmla="*/ 124 h 187"/>
                    <a:gd name="T38" fmla="*/ 217 w 280"/>
                    <a:gd name="T39" fmla="*/ 124 h 187"/>
                    <a:gd name="T40" fmla="*/ 217 w 280"/>
                    <a:gd name="T41" fmla="*/ 93 h 187"/>
                    <a:gd name="T42" fmla="*/ 248 w 280"/>
                    <a:gd name="T43" fmla="*/ 93 h 187"/>
                    <a:gd name="T44" fmla="*/ 248 w 280"/>
                    <a:gd name="T45" fmla="*/ 93 h 187"/>
                    <a:gd name="T46" fmla="*/ 279 w 280"/>
                    <a:gd name="T47" fmla="*/ 62 h 187"/>
                    <a:gd name="T48" fmla="*/ 279 w 280"/>
                    <a:gd name="T49" fmla="*/ 62 h 187"/>
                    <a:gd name="T50" fmla="*/ 279 w 280"/>
                    <a:gd name="T51" fmla="*/ 62 h 187"/>
                    <a:gd name="T52" fmla="*/ 217 w 280"/>
                    <a:gd name="T53" fmla="*/ 31 h 187"/>
                    <a:gd name="T54" fmla="*/ 217 w 280"/>
                    <a:gd name="T55" fmla="*/ 31 h 187"/>
                    <a:gd name="T56" fmla="*/ 217 w 280"/>
                    <a:gd name="T57" fmla="*/ 31 h 187"/>
                    <a:gd name="T58" fmla="*/ 217 w 280"/>
                    <a:gd name="T59" fmla="*/ 31 h 187"/>
                    <a:gd name="T60" fmla="*/ 186 w 280"/>
                    <a:gd name="T61" fmla="*/ 0 h 187"/>
                    <a:gd name="T62" fmla="*/ 186 w 280"/>
                    <a:gd name="T63" fmla="*/ 0 h 187"/>
                    <a:gd name="T64" fmla="*/ 124 w 280"/>
                    <a:gd name="T65" fmla="*/ 0 h 187"/>
                    <a:gd name="T66" fmla="*/ 155 w 280"/>
                    <a:gd name="T67" fmla="*/ 31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80" h="187">
                      <a:moveTo>
                        <a:pt x="155" y="31"/>
                      </a:moveTo>
                      <a:lnTo>
                        <a:pt x="155" y="31"/>
                      </a:lnTo>
                      <a:lnTo>
                        <a:pt x="155" y="62"/>
                      </a:lnTo>
                      <a:cubicBezTo>
                        <a:pt x="155" y="62"/>
                        <a:pt x="155" y="62"/>
                        <a:pt x="155" y="93"/>
                      </a:cubicBezTo>
                      <a:lnTo>
                        <a:pt x="155" y="124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93" y="124"/>
                      </a:lnTo>
                      <a:cubicBezTo>
                        <a:pt x="62" y="124"/>
                        <a:pt x="62" y="124"/>
                        <a:pt x="62" y="124"/>
                      </a:cubicBezTo>
                      <a:lnTo>
                        <a:pt x="62" y="124"/>
                      </a:lnTo>
                      <a:cubicBezTo>
                        <a:pt x="62" y="155"/>
                        <a:pt x="31" y="155"/>
                        <a:pt x="31" y="155"/>
                      </a:cubicBez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31" y="155"/>
                      </a:lnTo>
                      <a:cubicBezTo>
                        <a:pt x="62" y="155"/>
                        <a:pt x="93" y="155"/>
                        <a:pt x="93" y="186"/>
                      </a:cubicBezTo>
                      <a:lnTo>
                        <a:pt x="124" y="186"/>
                      </a:lnTo>
                      <a:cubicBezTo>
                        <a:pt x="124" y="186"/>
                        <a:pt x="124" y="186"/>
                        <a:pt x="155" y="155"/>
                      </a:cubicBezTo>
                      <a:lnTo>
                        <a:pt x="155" y="155"/>
                      </a:lnTo>
                      <a:cubicBezTo>
                        <a:pt x="155" y="155"/>
                        <a:pt x="186" y="124"/>
                        <a:pt x="217" y="124"/>
                      </a:cubicBezTo>
                      <a:lnTo>
                        <a:pt x="217" y="124"/>
                      </a:lnTo>
                      <a:lnTo>
                        <a:pt x="217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48" y="62"/>
                        <a:pt x="248" y="62"/>
                        <a:pt x="217" y="31"/>
                      </a:cubicBezTo>
                      <a:lnTo>
                        <a:pt x="217" y="31"/>
                      </a:ln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186" y="31"/>
                        <a:pt x="186" y="31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0"/>
                        <a:pt x="124" y="0"/>
                      </a:cubicBezTo>
                      <a:cubicBezTo>
                        <a:pt x="124" y="31"/>
                        <a:pt x="155" y="31"/>
                        <a:pt x="155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25" name="Freeform 100"/>
                <p:cNvSpPr>
                  <a:spLocks noChangeArrowheads="1"/>
                </p:cNvSpPr>
                <p:nvPr/>
              </p:nvSpPr>
              <p:spPr bwMode="auto">
                <a:xfrm>
                  <a:off x="3890963" y="820738"/>
                  <a:ext cx="77787" cy="11112"/>
                </a:xfrm>
                <a:custGeom>
                  <a:avLst/>
                  <a:gdLst>
                    <a:gd name="T0" fmla="*/ 31 w 218"/>
                    <a:gd name="T1" fmla="*/ 0 h 32"/>
                    <a:gd name="T2" fmla="*/ 31 w 218"/>
                    <a:gd name="T3" fmla="*/ 0 h 32"/>
                    <a:gd name="T4" fmla="*/ 62 w 218"/>
                    <a:gd name="T5" fmla="*/ 31 h 32"/>
                    <a:gd name="T6" fmla="*/ 93 w 218"/>
                    <a:gd name="T7" fmla="*/ 31 h 32"/>
                    <a:gd name="T8" fmla="*/ 93 w 218"/>
                    <a:gd name="T9" fmla="*/ 31 h 32"/>
                    <a:gd name="T10" fmla="*/ 93 w 218"/>
                    <a:gd name="T11" fmla="*/ 31 h 32"/>
                    <a:gd name="T12" fmla="*/ 124 w 218"/>
                    <a:gd name="T13" fmla="*/ 31 h 32"/>
                    <a:gd name="T14" fmla="*/ 124 w 218"/>
                    <a:gd name="T15" fmla="*/ 31 h 32"/>
                    <a:gd name="T16" fmla="*/ 186 w 218"/>
                    <a:gd name="T17" fmla="*/ 31 h 32"/>
                    <a:gd name="T18" fmla="*/ 186 w 218"/>
                    <a:gd name="T19" fmla="*/ 31 h 32"/>
                    <a:gd name="T20" fmla="*/ 217 w 218"/>
                    <a:gd name="T21" fmla="*/ 0 h 32"/>
                    <a:gd name="T22" fmla="*/ 217 w 218"/>
                    <a:gd name="T23" fmla="*/ 0 h 32"/>
                    <a:gd name="T24" fmla="*/ 186 w 218"/>
                    <a:gd name="T25" fmla="*/ 0 h 32"/>
                    <a:gd name="T26" fmla="*/ 186 w 218"/>
                    <a:gd name="T27" fmla="*/ 0 h 32"/>
                    <a:gd name="T28" fmla="*/ 124 w 218"/>
                    <a:gd name="T29" fmla="*/ 31 h 32"/>
                    <a:gd name="T30" fmla="*/ 93 w 218"/>
                    <a:gd name="T31" fmla="*/ 0 h 32"/>
                    <a:gd name="T32" fmla="*/ 93 w 218"/>
                    <a:gd name="T33" fmla="*/ 0 h 32"/>
                    <a:gd name="T34" fmla="*/ 93 w 218"/>
                    <a:gd name="T35" fmla="*/ 0 h 32"/>
                    <a:gd name="T36" fmla="*/ 62 w 218"/>
                    <a:gd name="T37" fmla="*/ 0 h 32"/>
                    <a:gd name="T38" fmla="*/ 31 w 218"/>
                    <a:gd name="T39" fmla="*/ 0 h 32"/>
                    <a:gd name="T40" fmla="*/ 0 w 218"/>
                    <a:gd name="T41" fmla="*/ 0 h 32"/>
                    <a:gd name="T42" fmla="*/ 0 w 218"/>
                    <a:gd name="T43" fmla="*/ 0 h 32"/>
                    <a:gd name="T44" fmla="*/ 31 w 218"/>
                    <a:gd name="T4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8" h="32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62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124" y="31"/>
                        <a:pt x="155" y="31"/>
                        <a:pt x="186" y="31"/>
                      </a:cubicBezTo>
                      <a:lnTo>
                        <a:pt x="186" y="31"/>
                      </a:lnTo>
                      <a:cubicBezTo>
                        <a:pt x="186" y="31"/>
                        <a:pt x="186" y="0"/>
                        <a:pt x="217" y="0"/>
                      </a:cubicBezTo>
                      <a:lnTo>
                        <a:pt x="217" y="0"/>
                      </a:lnTo>
                      <a:cubicBezTo>
                        <a:pt x="186" y="0"/>
                        <a:pt x="186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26" name="Freeform 101"/>
                <p:cNvSpPr>
                  <a:spLocks noChangeArrowheads="1"/>
                </p:cNvSpPr>
                <p:nvPr/>
              </p:nvSpPr>
              <p:spPr bwMode="auto">
                <a:xfrm>
                  <a:off x="6469063" y="2728913"/>
                  <a:ext cx="168275" cy="157162"/>
                </a:xfrm>
                <a:custGeom>
                  <a:avLst/>
                  <a:gdLst>
                    <a:gd name="T0" fmla="*/ 0 w 466"/>
                    <a:gd name="T1" fmla="*/ 217 h 435"/>
                    <a:gd name="T2" fmla="*/ 0 w 466"/>
                    <a:gd name="T3" fmla="*/ 248 h 435"/>
                    <a:gd name="T4" fmla="*/ 0 w 466"/>
                    <a:gd name="T5" fmla="*/ 372 h 435"/>
                    <a:gd name="T6" fmla="*/ 31 w 466"/>
                    <a:gd name="T7" fmla="*/ 372 h 435"/>
                    <a:gd name="T8" fmla="*/ 31 w 466"/>
                    <a:gd name="T9" fmla="*/ 372 h 435"/>
                    <a:gd name="T10" fmla="*/ 93 w 466"/>
                    <a:gd name="T11" fmla="*/ 372 h 435"/>
                    <a:gd name="T12" fmla="*/ 93 w 466"/>
                    <a:gd name="T13" fmla="*/ 372 h 435"/>
                    <a:gd name="T14" fmla="*/ 124 w 466"/>
                    <a:gd name="T15" fmla="*/ 341 h 435"/>
                    <a:gd name="T16" fmla="*/ 186 w 466"/>
                    <a:gd name="T17" fmla="*/ 279 h 435"/>
                    <a:gd name="T18" fmla="*/ 217 w 466"/>
                    <a:gd name="T19" fmla="*/ 279 h 435"/>
                    <a:gd name="T20" fmla="*/ 279 w 466"/>
                    <a:gd name="T21" fmla="*/ 279 h 435"/>
                    <a:gd name="T22" fmla="*/ 310 w 466"/>
                    <a:gd name="T23" fmla="*/ 341 h 435"/>
                    <a:gd name="T24" fmla="*/ 341 w 466"/>
                    <a:gd name="T25" fmla="*/ 372 h 435"/>
                    <a:gd name="T26" fmla="*/ 341 w 466"/>
                    <a:gd name="T27" fmla="*/ 372 h 435"/>
                    <a:gd name="T28" fmla="*/ 372 w 466"/>
                    <a:gd name="T29" fmla="*/ 403 h 435"/>
                    <a:gd name="T30" fmla="*/ 403 w 466"/>
                    <a:gd name="T31" fmla="*/ 403 h 435"/>
                    <a:gd name="T32" fmla="*/ 434 w 466"/>
                    <a:gd name="T33" fmla="*/ 434 h 435"/>
                    <a:gd name="T34" fmla="*/ 434 w 466"/>
                    <a:gd name="T35" fmla="*/ 403 h 435"/>
                    <a:gd name="T36" fmla="*/ 403 w 466"/>
                    <a:gd name="T37" fmla="*/ 372 h 435"/>
                    <a:gd name="T38" fmla="*/ 372 w 466"/>
                    <a:gd name="T39" fmla="*/ 341 h 435"/>
                    <a:gd name="T40" fmla="*/ 341 w 466"/>
                    <a:gd name="T41" fmla="*/ 279 h 435"/>
                    <a:gd name="T42" fmla="*/ 310 w 466"/>
                    <a:gd name="T43" fmla="*/ 217 h 435"/>
                    <a:gd name="T44" fmla="*/ 310 w 466"/>
                    <a:gd name="T45" fmla="*/ 186 h 435"/>
                    <a:gd name="T46" fmla="*/ 248 w 466"/>
                    <a:gd name="T47" fmla="*/ 155 h 435"/>
                    <a:gd name="T48" fmla="*/ 248 w 466"/>
                    <a:gd name="T49" fmla="*/ 93 h 435"/>
                    <a:gd name="T50" fmla="*/ 217 w 466"/>
                    <a:gd name="T51" fmla="*/ 62 h 435"/>
                    <a:gd name="T52" fmla="*/ 186 w 466"/>
                    <a:gd name="T53" fmla="*/ 62 h 435"/>
                    <a:gd name="T54" fmla="*/ 186 w 466"/>
                    <a:gd name="T55" fmla="*/ 62 h 435"/>
                    <a:gd name="T56" fmla="*/ 124 w 466"/>
                    <a:gd name="T57" fmla="*/ 31 h 435"/>
                    <a:gd name="T58" fmla="*/ 124 w 466"/>
                    <a:gd name="T59" fmla="*/ 31 h 435"/>
                    <a:gd name="T60" fmla="*/ 62 w 466"/>
                    <a:gd name="T61" fmla="*/ 0 h 435"/>
                    <a:gd name="T62" fmla="*/ 0 w 466"/>
                    <a:gd name="T63" fmla="*/ 186 h 435"/>
                    <a:gd name="T64" fmla="*/ 0 w 466"/>
                    <a:gd name="T65" fmla="*/ 186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66" h="435">
                      <a:moveTo>
                        <a:pt x="0" y="217"/>
                      </a:moveTo>
                      <a:lnTo>
                        <a:pt x="0" y="217"/>
                      </a:lnTo>
                      <a:cubicBezTo>
                        <a:pt x="0" y="217"/>
                        <a:pt x="0" y="217"/>
                        <a:pt x="0" y="248"/>
                      </a:cubicBezTo>
                      <a:lnTo>
                        <a:pt x="0" y="248"/>
                      </a:lnTo>
                      <a:cubicBezTo>
                        <a:pt x="0" y="248"/>
                        <a:pt x="0" y="248"/>
                        <a:pt x="0" y="310"/>
                      </a:cubicBezTo>
                      <a:cubicBezTo>
                        <a:pt x="0" y="310"/>
                        <a:pt x="0" y="341"/>
                        <a:pt x="0" y="372"/>
                      </a:cubicBezTo>
                      <a:lnTo>
                        <a:pt x="31" y="372"/>
                      </a:lnTo>
                      <a:lnTo>
                        <a:pt x="31" y="372"/>
                      </a:lnTo>
                      <a:lnTo>
                        <a:pt x="31" y="372"/>
                      </a:lnTo>
                      <a:lnTo>
                        <a:pt x="31" y="372"/>
                      </a:lnTo>
                      <a:cubicBezTo>
                        <a:pt x="62" y="372"/>
                        <a:pt x="62" y="372"/>
                        <a:pt x="62" y="372"/>
                      </a:cubicBezTo>
                      <a:lnTo>
                        <a:pt x="93" y="372"/>
                      </a:lnTo>
                      <a:lnTo>
                        <a:pt x="93" y="372"/>
                      </a:lnTo>
                      <a:lnTo>
                        <a:pt x="93" y="372"/>
                      </a:lnTo>
                      <a:lnTo>
                        <a:pt x="93" y="372"/>
                      </a:lnTo>
                      <a:cubicBezTo>
                        <a:pt x="93" y="341"/>
                        <a:pt x="124" y="341"/>
                        <a:pt x="124" y="341"/>
                      </a:cubicBezTo>
                      <a:cubicBezTo>
                        <a:pt x="124" y="341"/>
                        <a:pt x="124" y="341"/>
                        <a:pt x="124" y="310"/>
                      </a:cubicBezTo>
                      <a:cubicBezTo>
                        <a:pt x="155" y="279"/>
                        <a:pt x="186" y="279"/>
                        <a:pt x="186" y="279"/>
                      </a:cubicBezTo>
                      <a:cubicBezTo>
                        <a:pt x="186" y="279"/>
                        <a:pt x="186" y="279"/>
                        <a:pt x="217" y="279"/>
                      </a:cubicBezTo>
                      <a:lnTo>
                        <a:pt x="217" y="279"/>
                      </a:lnTo>
                      <a:cubicBezTo>
                        <a:pt x="248" y="279"/>
                        <a:pt x="248" y="279"/>
                        <a:pt x="248" y="279"/>
                      </a:cubicBezTo>
                      <a:lnTo>
                        <a:pt x="279" y="279"/>
                      </a:lnTo>
                      <a:cubicBezTo>
                        <a:pt x="310" y="310"/>
                        <a:pt x="310" y="310"/>
                        <a:pt x="310" y="310"/>
                      </a:cubicBezTo>
                      <a:lnTo>
                        <a:pt x="310" y="341"/>
                      </a:lnTo>
                      <a:lnTo>
                        <a:pt x="310" y="341"/>
                      </a:lnTo>
                      <a:cubicBezTo>
                        <a:pt x="341" y="341"/>
                        <a:pt x="341" y="341"/>
                        <a:pt x="341" y="372"/>
                      </a:cubicBezTo>
                      <a:lnTo>
                        <a:pt x="341" y="372"/>
                      </a:lnTo>
                      <a:lnTo>
                        <a:pt x="341" y="372"/>
                      </a:lnTo>
                      <a:cubicBezTo>
                        <a:pt x="372" y="372"/>
                        <a:pt x="372" y="403"/>
                        <a:pt x="372" y="403"/>
                      </a:cubicBezTo>
                      <a:lnTo>
                        <a:pt x="372" y="403"/>
                      </a:lnTo>
                      <a:lnTo>
                        <a:pt x="403" y="403"/>
                      </a:lnTo>
                      <a:lnTo>
                        <a:pt x="403" y="403"/>
                      </a:lnTo>
                      <a:lnTo>
                        <a:pt x="403" y="403"/>
                      </a:lnTo>
                      <a:lnTo>
                        <a:pt x="434" y="434"/>
                      </a:lnTo>
                      <a:cubicBezTo>
                        <a:pt x="465" y="434"/>
                        <a:pt x="465" y="434"/>
                        <a:pt x="465" y="434"/>
                      </a:cubicBezTo>
                      <a:cubicBezTo>
                        <a:pt x="434" y="434"/>
                        <a:pt x="434" y="403"/>
                        <a:pt x="434" y="403"/>
                      </a:cubicBezTo>
                      <a:lnTo>
                        <a:pt x="434" y="403"/>
                      </a:lnTo>
                      <a:cubicBezTo>
                        <a:pt x="434" y="403"/>
                        <a:pt x="403" y="403"/>
                        <a:pt x="403" y="372"/>
                      </a:cubicBezTo>
                      <a:lnTo>
                        <a:pt x="372" y="372"/>
                      </a:lnTo>
                      <a:cubicBezTo>
                        <a:pt x="372" y="341"/>
                        <a:pt x="372" y="341"/>
                        <a:pt x="372" y="341"/>
                      </a:cubicBezTo>
                      <a:cubicBezTo>
                        <a:pt x="372" y="310"/>
                        <a:pt x="341" y="310"/>
                        <a:pt x="341" y="310"/>
                      </a:cubicBezTo>
                      <a:lnTo>
                        <a:pt x="341" y="279"/>
                      </a:lnTo>
                      <a:cubicBezTo>
                        <a:pt x="310" y="279"/>
                        <a:pt x="310" y="248"/>
                        <a:pt x="310" y="248"/>
                      </a:cubicBezTo>
                      <a:cubicBezTo>
                        <a:pt x="310" y="217"/>
                        <a:pt x="310" y="217"/>
                        <a:pt x="310" y="217"/>
                      </a:cubicBezTo>
                      <a:cubicBezTo>
                        <a:pt x="310" y="186"/>
                        <a:pt x="310" y="186"/>
                        <a:pt x="341" y="186"/>
                      </a:cubicBezTo>
                      <a:cubicBezTo>
                        <a:pt x="310" y="186"/>
                        <a:pt x="310" y="186"/>
                        <a:pt x="310" y="186"/>
                      </a:cubicBezTo>
                      <a:cubicBezTo>
                        <a:pt x="310" y="186"/>
                        <a:pt x="310" y="186"/>
                        <a:pt x="279" y="186"/>
                      </a:cubicBezTo>
                      <a:cubicBezTo>
                        <a:pt x="279" y="186"/>
                        <a:pt x="248" y="186"/>
                        <a:pt x="248" y="155"/>
                      </a:cubicBezTo>
                      <a:lnTo>
                        <a:pt x="248" y="124"/>
                      </a:lnTo>
                      <a:cubicBezTo>
                        <a:pt x="248" y="124"/>
                        <a:pt x="248" y="124"/>
                        <a:pt x="248" y="93"/>
                      </a:cubicBezTo>
                      <a:lnTo>
                        <a:pt x="248" y="93"/>
                      </a:lnTo>
                      <a:cubicBezTo>
                        <a:pt x="217" y="93"/>
                        <a:pt x="217" y="93"/>
                        <a:pt x="217" y="62"/>
                      </a:cubicBezTo>
                      <a:cubicBezTo>
                        <a:pt x="186" y="62"/>
                        <a:pt x="186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55" y="62"/>
                        <a:pt x="155" y="62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62" y="0"/>
                      </a:lnTo>
                      <a:cubicBezTo>
                        <a:pt x="62" y="0"/>
                        <a:pt x="31" y="0"/>
                        <a:pt x="0" y="0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31" y="186"/>
                        <a:pt x="31" y="186"/>
                        <a:pt x="31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lnTo>
                        <a:pt x="0" y="217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27" name="Freeform 102"/>
                <p:cNvSpPr>
                  <a:spLocks noChangeArrowheads="1"/>
                </p:cNvSpPr>
                <p:nvPr/>
              </p:nvSpPr>
              <p:spPr bwMode="auto">
                <a:xfrm>
                  <a:off x="4605338" y="1377950"/>
                  <a:ext cx="781050" cy="323850"/>
                </a:xfrm>
                <a:custGeom>
                  <a:avLst/>
                  <a:gdLst>
                    <a:gd name="T0" fmla="*/ 61 w 2170"/>
                    <a:gd name="T1" fmla="*/ 497 h 901"/>
                    <a:gd name="T2" fmla="*/ 185 w 2170"/>
                    <a:gd name="T3" fmla="*/ 497 h 901"/>
                    <a:gd name="T4" fmla="*/ 309 w 2170"/>
                    <a:gd name="T5" fmla="*/ 497 h 901"/>
                    <a:gd name="T6" fmla="*/ 309 w 2170"/>
                    <a:gd name="T7" fmla="*/ 652 h 901"/>
                    <a:gd name="T8" fmla="*/ 248 w 2170"/>
                    <a:gd name="T9" fmla="*/ 745 h 901"/>
                    <a:gd name="T10" fmla="*/ 341 w 2170"/>
                    <a:gd name="T11" fmla="*/ 806 h 901"/>
                    <a:gd name="T12" fmla="*/ 620 w 2170"/>
                    <a:gd name="T13" fmla="*/ 589 h 901"/>
                    <a:gd name="T14" fmla="*/ 775 w 2170"/>
                    <a:gd name="T15" fmla="*/ 589 h 901"/>
                    <a:gd name="T16" fmla="*/ 805 w 2170"/>
                    <a:gd name="T17" fmla="*/ 713 h 901"/>
                    <a:gd name="T18" fmla="*/ 929 w 2170"/>
                    <a:gd name="T19" fmla="*/ 713 h 901"/>
                    <a:gd name="T20" fmla="*/ 1023 w 2170"/>
                    <a:gd name="T21" fmla="*/ 745 h 901"/>
                    <a:gd name="T22" fmla="*/ 1116 w 2170"/>
                    <a:gd name="T23" fmla="*/ 869 h 901"/>
                    <a:gd name="T24" fmla="*/ 1177 w 2170"/>
                    <a:gd name="T25" fmla="*/ 900 h 901"/>
                    <a:gd name="T26" fmla="*/ 1177 w 2170"/>
                    <a:gd name="T27" fmla="*/ 869 h 901"/>
                    <a:gd name="T28" fmla="*/ 1271 w 2170"/>
                    <a:gd name="T29" fmla="*/ 806 h 901"/>
                    <a:gd name="T30" fmla="*/ 1425 w 2170"/>
                    <a:gd name="T31" fmla="*/ 745 h 901"/>
                    <a:gd name="T32" fmla="*/ 1581 w 2170"/>
                    <a:gd name="T33" fmla="*/ 745 h 901"/>
                    <a:gd name="T34" fmla="*/ 1673 w 2170"/>
                    <a:gd name="T35" fmla="*/ 745 h 901"/>
                    <a:gd name="T36" fmla="*/ 1797 w 2170"/>
                    <a:gd name="T37" fmla="*/ 776 h 901"/>
                    <a:gd name="T38" fmla="*/ 1829 w 2170"/>
                    <a:gd name="T39" fmla="*/ 745 h 901"/>
                    <a:gd name="T40" fmla="*/ 1766 w 2170"/>
                    <a:gd name="T41" fmla="*/ 652 h 901"/>
                    <a:gd name="T42" fmla="*/ 1860 w 2170"/>
                    <a:gd name="T43" fmla="*/ 621 h 901"/>
                    <a:gd name="T44" fmla="*/ 1921 w 2170"/>
                    <a:gd name="T45" fmla="*/ 559 h 901"/>
                    <a:gd name="T46" fmla="*/ 2014 w 2170"/>
                    <a:gd name="T47" fmla="*/ 497 h 901"/>
                    <a:gd name="T48" fmla="*/ 2108 w 2170"/>
                    <a:gd name="T49" fmla="*/ 497 h 901"/>
                    <a:gd name="T50" fmla="*/ 2169 w 2170"/>
                    <a:gd name="T51" fmla="*/ 373 h 901"/>
                    <a:gd name="T52" fmla="*/ 2077 w 2170"/>
                    <a:gd name="T53" fmla="*/ 373 h 901"/>
                    <a:gd name="T54" fmla="*/ 2014 w 2170"/>
                    <a:gd name="T55" fmla="*/ 311 h 901"/>
                    <a:gd name="T56" fmla="*/ 1921 w 2170"/>
                    <a:gd name="T57" fmla="*/ 311 h 901"/>
                    <a:gd name="T58" fmla="*/ 1860 w 2170"/>
                    <a:gd name="T59" fmla="*/ 280 h 901"/>
                    <a:gd name="T60" fmla="*/ 1766 w 2170"/>
                    <a:gd name="T61" fmla="*/ 280 h 901"/>
                    <a:gd name="T62" fmla="*/ 1642 w 2170"/>
                    <a:gd name="T63" fmla="*/ 125 h 901"/>
                    <a:gd name="T64" fmla="*/ 1549 w 2170"/>
                    <a:gd name="T65" fmla="*/ 93 h 901"/>
                    <a:gd name="T66" fmla="*/ 1457 w 2170"/>
                    <a:gd name="T67" fmla="*/ 125 h 901"/>
                    <a:gd name="T68" fmla="*/ 1394 w 2170"/>
                    <a:gd name="T69" fmla="*/ 93 h 901"/>
                    <a:gd name="T70" fmla="*/ 1364 w 2170"/>
                    <a:gd name="T71" fmla="*/ 93 h 901"/>
                    <a:gd name="T72" fmla="*/ 1271 w 2170"/>
                    <a:gd name="T73" fmla="*/ 32 h 901"/>
                    <a:gd name="T74" fmla="*/ 1208 w 2170"/>
                    <a:gd name="T75" fmla="*/ 0 h 901"/>
                    <a:gd name="T76" fmla="*/ 1053 w 2170"/>
                    <a:gd name="T77" fmla="*/ 63 h 901"/>
                    <a:gd name="T78" fmla="*/ 992 w 2170"/>
                    <a:gd name="T79" fmla="*/ 93 h 901"/>
                    <a:gd name="T80" fmla="*/ 837 w 2170"/>
                    <a:gd name="T81" fmla="*/ 93 h 901"/>
                    <a:gd name="T82" fmla="*/ 805 w 2170"/>
                    <a:gd name="T83" fmla="*/ 125 h 901"/>
                    <a:gd name="T84" fmla="*/ 775 w 2170"/>
                    <a:gd name="T85" fmla="*/ 187 h 901"/>
                    <a:gd name="T86" fmla="*/ 775 w 2170"/>
                    <a:gd name="T87" fmla="*/ 311 h 901"/>
                    <a:gd name="T88" fmla="*/ 713 w 2170"/>
                    <a:gd name="T89" fmla="*/ 311 h 901"/>
                    <a:gd name="T90" fmla="*/ 620 w 2170"/>
                    <a:gd name="T91" fmla="*/ 280 h 901"/>
                    <a:gd name="T92" fmla="*/ 557 w 2170"/>
                    <a:gd name="T93" fmla="*/ 311 h 901"/>
                    <a:gd name="T94" fmla="*/ 465 w 2170"/>
                    <a:gd name="T95" fmla="*/ 311 h 901"/>
                    <a:gd name="T96" fmla="*/ 403 w 2170"/>
                    <a:gd name="T97" fmla="*/ 311 h 901"/>
                    <a:gd name="T98" fmla="*/ 341 w 2170"/>
                    <a:gd name="T99" fmla="*/ 249 h 901"/>
                    <a:gd name="T100" fmla="*/ 279 w 2170"/>
                    <a:gd name="T101" fmla="*/ 249 h 901"/>
                    <a:gd name="T102" fmla="*/ 217 w 2170"/>
                    <a:gd name="T103" fmla="*/ 249 h 901"/>
                    <a:gd name="T104" fmla="*/ 185 w 2170"/>
                    <a:gd name="T105" fmla="*/ 249 h 901"/>
                    <a:gd name="T106" fmla="*/ 124 w 2170"/>
                    <a:gd name="T107" fmla="*/ 280 h 901"/>
                    <a:gd name="T108" fmla="*/ 93 w 2170"/>
                    <a:gd name="T109" fmla="*/ 341 h 901"/>
                    <a:gd name="T110" fmla="*/ 31 w 2170"/>
                    <a:gd name="T111" fmla="*/ 341 h 901"/>
                    <a:gd name="T112" fmla="*/ 0 w 2170"/>
                    <a:gd name="T113" fmla="*/ 373 h 9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170" h="901">
                      <a:moveTo>
                        <a:pt x="0" y="404"/>
                      </a:moveTo>
                      <a:lnTo>
                        <a:pt x="0" y="404"/>
                      </a:lnTo>
                      <a:cubicBezTo>
                        <a:pt x="0" y="435"/>
                        <a:pt x="0" y="435"/>
                        <a:pt x="0" y="435"/>
                      </a:cubicBezTo>
                      <a:lnTo>
                        <a:pt x="0" y="435"/>
                      </a:lnTo>
                      <a:cubicBezTo>
                        <a:pt x="31" y="435"/>
                        <a:pt x="31" y="435"/>
                        <a:pt x="31" y="435"/>
                      </a:cubicBezTo>
                      <a:lnTo>
                        <a:pt x="61" y="465"/>
                      </a:lnTo>
                      <a:cubicBezTo>
                        <a:pt x="61" y="465"/>
                        <a:pt x="61" y="465"/>
                        <a:pt x="61" y="497"/>
                      </a:cubicBezTo>
                      <a:lnTo>
                        <a:pt x="93" y="497"/>
                      </a:lnTo>
                      <a:cubicBezTo>
                        <a:pt x="124" y="497"/>
                        <a:pt x="124" y="528"/>
                        <a:pt x="124" y="528"/>
                      </a:cubicBezTo>
                      <a:lnTo>
                        <a:pt x="124" y="528"/>
                      </a:lnTo>
                      <a:lnTo>
                        <a:pt x="124" y="528"/>
                      </a:lnTo>
                      <a:lnTo>
                        <a:pt x="155" y="528"/>
                      </a:lnTo>
                      <a:lnTo>
                        <a:pt x="155" y="528"/>
                      </a:lnTo>
                      <a:cubicBezTo>
                        <a:pt x="155" y="497"/>
                        <a:pt x="185" y="497"/>
                        <a:pt x="185" y="497"/>
                      </a:cubicBezTo>
                      <a:lnTo>
                        <a:pt x="217" y="497"/>
                      </a:lnTo>
                      <a:lnTo>
                        <a:pt x="217" y="497"/>
                      </a:lnTo>
                      <a:cubicBezTo>
                        <a:pt x="217" y="497"/>
                        <a:pt x="217" y="497"/>
                        <a:pt x="248" y="497"/>
                      </a:cubicBezTo>
                      <a:lnTo>
                        <a:pt x="248" y="497"/>
                      </a:lnTo>
                      <a:lnTo>
                        <a:pt x="248" y="497"/>
                      </a:lnTo>
                      <a:lnTo>
                        <a:pt x="279" y="497"/>
                      </a:lnTo>
                      <a:lnTo>
                        <a:pt x="309" y="497"/>
                      </a:lnTo>
                      <a:lnTo>
                        <a:pt x="341" y="497"/>
                      </a:lnTo>
                      <a:cubicBezTo>
                        <a:pt x="341" y="528"/>
                        <a:pt x="341" y="528"/>
                        <a:pt x="341" y="528"/>
                      </a:cubicBezTo>
                      <a:lnTo>
                        <a:pt x="341" y="528"/>
                      </a:lnTo>
                      <a:cubicBezTo>
                        <a:pt x="341" y="528"/>
                        <a:pt x="341" y="528"/>
                        <a:pt x="341" y="559"/>
                      </a:cubicBezTo>
                      <a:lnTo>
                        <a:pt x="341" y="589"/>
                      </a:lnTo>
                      <a:cubicBezTo>
                        <a:pt x="341" y="621"/>
                        <a:pt x="341" y="652"/>
                        <a:pt x="309" y="652"/>
                      </a:cubicBezTo>
                      <a:lnTo>
                        <a:pt x="309" y="652"/>
                      </a:lnTo>
                      <a:cubicBezTo>
                        <a:pt x="309" y="652"/>
                        <a:pt x="309" y="652"/>
                        <a:pt x="279" y="652"/>
                      </a:cubicBezTo>
                      <a:lnTo>
                        <a:pt x="248" y="652"/>
                      </a:lnTo>
                      <a:lnTo>
                        <a:pt x="248" y="652"/>
                      </a:lnTo>
                      <a:lnTo>
                        <a:pt x="248" y="652"/>
                      </a:lnTo>
                      <a:lnTo>
                        <a:pt x="248" y="683"/>
                      </a:lnTo>
                      <a:cubicBezTo>
                        <a:pt x="248" y="683"/>
                        <a:pt x="248" y="713"/>
                        <a:pt x="217" y="713"/>
                      </a:cubicBezTo>
                      <a:cubicBezTo>
                        <a:pt x="248" y="713"/>
                        <a:pt x="248" y="745"/>
                        <a:pt x="248" y="745"/>
                      </a:cubicBezTo>
                      <a:lnTo>
                        <a:pt x="248" y="745"/>
                      </a:lnTo>
                      <a:cubicBezTo>
                        <a:pt x="248" y="745"/>
                        <a:pt x="248" y="745"/>
                        <a:pt x="279" y="745"/>
                      </a:cubicBezTo>
                      <a:lnTo>
                        <a:pt x="279" y="745"/>
                      </a:lnTo>
                      <a:cubicBezTo>
                        <a:pt x="279" y="776"/>
                        <a:pt x="309" y="776"/>
                        <a:pt x="309" y="776"/>
                      </a:cubicBezTo>
                      <a:cubicBezTo>
                        <a:pt x="309" y="806"/>
                        <a:pt x="309" y="806"/>
                        <a:pt x="309" y="806"/>
                      </a:cubicBezTo>
                      <a:lnTo>
                        <a:pt x="341" y="806"/>
                      </a:lnTo>
                      <a:lnTo>
                        <a:pt x="341" y="806"/>
                      </a:lnTo>
                      <a:cubicBezTo>
                        <a:pt x="372" y="806"/>
                        <a:pt x="372" y="776"/>
                        <a:pt x="372" y="776"/>
                      </a:cubicBezTo>
                      <a:lnTo>
                        <a:pt x="372" y="776"/>
                      </a:lnTo>
                      <a:lnTo>
                        <a:pt x="403" y="806"/>
                      </a:lnTo>
                      <a:cubicBezTo>
                        <a:pt x="433" y="806"/>
                        <a:pt x="433" y="837"/>
                        <a:pt x="465" y="837"/>
                      </a:cubicBezTo>
                      <a:cubicBezTo>
                        <a:pt x="465" y="869"/>
                        <a:pt x="465" y="869"/>
                        <a:pt x="465" y="869"/>
                      </a:cubicBezTo>
                      <a:cubicBezTo>
                        <a:pt x="465" y="621"/>
                        <a:pt x="465" y="621"/>
                        <a:pt x="465" y="621"/>
                      </a:cubicBezTo>
                      <a:cubicBezTo>
                        <a:pt x="620" y="589"/>
                        <a:pt x="620" y="589"/>
                        <a:pt x="620" y="589"/>
                      </a:cubicBezTo>
                      <a:cubicBezTo>
                        <a:pt x="651" y="589"/>
                        <a:pt x="651" y="589"/>
                        <a:pt x="651" y="589"/>
                      </a:cubicBezTo>
                      <a:lnTo>
                        <a:pt x="681" y="559"/>
                      </a:lnTo>
                      <a:lnTo>
                        <a:pt x="681" y="559"/>
                      </a:lnTo>
                      <a:cubicBezTo>
                        <a:pt x="713" y="559"/>
                        <a:pt x="713" y="559"/>
                        <a:pt x="713" y="559"/>
                      </a:cubicBezTo>
                      <a:cubicBezTo>
                        <a:pt x="713" y="559"/>
                        <a:pt x="713" y="559"/>
                        <a:pt x="744" y="559"/>
                      </a:cubicBezTo>
                      <a:lnTo>
                        <a:pt x="744" y="559"/>
                      </a:lnTo>
                      <a:cubicBezTo>
                        <a:pt x="744" y="559"/>
                        <a:pt x="744" y="559"/>
                        <a:pt x="775" y="589"/>
                      </a:cubicBezTo>
                      <a:lnTo>
                        <a:pt x="775" y="589"/>
                      </a:lnTo>
                      <a:lnTo>
                        <a:pt x="775" y="621"/>
                      </a:lnTo>
                      <a:cubicBezTo>
                        <a:pt x="775" y="652"/>
                        <a:pt x="775" y="652"/>
                        <a:pt x="775" y="683"/>
                      </a:cubicBezTo>
                      <a:lnTo>
                        <a:pt x="775" y="683"/>
                      </a:lnTo>
                      <a:lnTo>
                        <a:pt x="775" y="683"/>
                      </a:lnTo>
                      <a:cubicBezTo>
                        <a:pt x="775" y="683"/>
                        <a:pt x="805" y="683"/>
                        <a:pt x="805" y="713"/>
                      </a:cubicBezTo>
                      <a:lnTo>
                        <a:pt x="805" y="713"/>
                      </a:lnTo>
                      <a:lnTo>
                        <a:pt x="837" y="713"/>
                      </a:lnTo>
                      <a:lnTo>
                        <a:pt x="837" y="713"/>
                      </a:lnTo>
                      <a:lnTo>
                        <a:pt x="837" y="713"/>
                      </a:lnTo>
                      <a:cubicBezTo>
                        <a:pt x="868" y="713"/>
                        <a:pt x="868" y="713"/>
                        <a:pt x="868" y="713"/>
                      </a:cubicBezTo>
                      <a:cubicBezTo>
                        <a:pt x="899" y="713"/>
                        <a:pt x="899" y="713"/>
                        <a:pt x="929" y="713"/>
                      </a:cubicBezTo>
                      <a:lnTo>
                        <a:pt x="929" y="713"/>
                      </a:lnTo>
                      <a:lnTo>
                        <a:pt x="929" y="713"/>
                      </a:lnTo>
                      <a:lnTo>
                        <a:pt x="961" y="713"/>
                      </a:lnTo>
                      <a:lnTo>
                        <a:pt x="961" y="713"/>
                      </a:lnTo>
                      <a:lnTo>
                        <a:pt x="961" y="713"/>
                      </a:lnTo>
                      <a:cubicBezTo>
                        <a:pt x="992" y="713"/>
                        <a:pt x="992" y="713"/>
                        <a:pt x="992" y="713"/>
                      </a:cubicBezTo>
                      <a:lnTo>
                        <a:pt x="992" y="713"/>
                      </a:lnTo>
                      <a:cubicBezTo>
                        <a:pt x="1023" y="713"/>
                        <a:pt x="1023" y="713"/>
                        <a:pt x="1023" y="713"/>
                      </a:cubicBezTo>
                      <a:cubicBezTo>
                        <a:pt x="1023" y="745"/>
                        <a:pt x="1023" y="745"/>
                        <a:pt x="1023" y="745"/>
                      </a:cubicBezTo>
                      <a:cubicBezTo>
                        <a:pt x="1053" y="745"/>
                        <a:pt x="1053" y="745"/>
                        <a:pt x="1053" y="776"/>
                      </a:cubicBezTo>
                      <a:cubicBezTo>
                        <a:pt x="1053" y="776"/>
                        <a:pt x="1053" y="776"/>
                        <a:pt x="1053" y="806"/>
                      </a:cubicBezTo>
                      <a:lnTo>
                        <a:pt x="1053" y="806"/>
                      </a:lnTo>
                      <a:cubicBezTo>
                        <a:pt x="1053" y="806"/>
                        <a:pt x="1053" y="806"/>
                        <a:pt x="1085" y="806"/>
                      </a:cubicBezTo>
                      <a:cubicBezTo>
                        <a:pt x="1085" y="837"/>
                        <a:pt x="1085" y="837"/>
                        <a:pt x="1085" y="869"/>
                      </a:cubicBez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cubicBezTo>
                        <a:pt x="1116" y="869"/>
                        <a:pt x="1116" y="869"/>
                        <a:pt x="1147" y="869"/>
                      </a:cubicBezTo>
                      <a:lnTo>
                        <a:pt x="1147" y="869"/>
                      </a:lnTo>
                      <a:cubicBezTo>
                        <a:pt x="1147" y="869"/>
                        <a:pt x="1177" y="869"/>
                        <a:pt x="1177" y="900"/>
                      </a:cubicBezTo>
                      <a:lnTo>
                        <a:pt x="1177" y="900"/>
                      </a:lnTo>
                      <a:lnTo>
                        <a:pt x="1177" y="900"/>
                      </a:lnTo>
                      <a:lnTo>
                        <a:pt x="1177" y="900"/>
                      </a:lnTo>
                      <a:lnTo>
                        <a:pt x="1177" y="869"/>
                      </a:lnTo>
                      <a:lnTo>
                        <a:pt x="1177" y="869"/>
                      </a:lnTo>
                      <a:lnTo>
                        <a:pt x="1177" y="869"/>
                      </a:lnTo>
                      <a:lnTo>
                        <a:pt x="1177" y="869"/>
                      </a:lnTo>
                      <a:cubicBezTo>
                        <a:pt x="1177" y="837"/>
                        <a:pt x="1177" y="837"/>
                        <a:pt x="1177" y="837"/>
                      </a:cubicBezTo>
                      <a:cubicBezTo>
                        <a:pt x="1177" y="869"/>
                        <a:pt x="1177" y="869"/>
                        <a:pt x="1177" y="869"/>
                      </a:cubicBezTo>
                      <a:cubicBezTo>
                        <a:pt x="1177" y="869"/>
                        <a:pt x="1177" y="837"/>
                        <a:pt x="1208" y="837"/>
                      </a:cubicBezTo>
                      <a:lnTo>
                        <a:pt x="1208" y="837"/>
                      </a:lnTo>
                      <a:cubicBezTo>
                        <a:pt x="1240" y="837"/>
                        <a:pt x="1240" y="837"/>
                        <a:pt x="1271" y="837"/>
                      </a:cubicBezTo>
                      <a:cubicBezTo>
                        <a:pt x="1271" y="806"/>
                        <a:pt x="1271" y="806"/>
                        <a:pt x="1271" y="806"/>
                      </a:cubicBezTo>
                      <a:lnTo>
                        <a:pt x="1271" y="806"/>
                      </a:lnTo>
                      <a:lnTo>
                        <a:pt x="1271" y="806"/>
                      </a:lnTo>
                      <a:cubicBezTo>
                        <a:pt x="1301" y="806"/>
                        <a:pt x="1301" y="806"/>
                        <a:pt x="1301" y="806"/>
                      </a:cubicBezTo>
                      <a:cubicBezTo>
                        <a:pt x="1301" y="776"/>
                        <a:pt x="1301" y="776"/>
                        <a:pt x="1333" y="745"/>
                      </a:cubicBezTo>
                      <a:lnTo>
                        <a:pt x="1364" y="745"/>
                      </a:lnTo>
                      <a:lnTo>
                        <a:pt x="1394" y="776"/>
                      </a:lnTo>
                      <a:cubicBezTo>
                        <a:pt x="1425" y="776"/>
                        <a:pt x="1425" y="776"/>
                        <a:pt x="1425" y="776"/>
                      </a:cubicBezTo>
                      <a:cubicBezTo>
                        <a:pt x="1425" y="776"/>
                        <a:pt x="1425" y="776"/>
                        <a:pt x="1425" y="745"/>
                      </a:cubicBezTo>
                      <a:lnTo>
                        <a:pt x="1457" y="745"/>
                      </a:lnTo>
                      <a:cubicBezTo>
                        <a:pt x="1488" y="745"/>
                        <a:pt x="1488" y="745"/>
                        <a:pt x="1488" y="745"/>
                      </a:cubicBezTo>
                      <a:cubicBezTo>
                        <a:pt x="1488" y="745"/>
                        <a:pt x="1488" y="745"/>
                        <a:pt x="1518" y="745"/>
                      </a:cubicBezTo>
                      <a:lnTo>
                        <a:pt x="1518" y="745"/>
                      </a:lnTo>
                      <a:cubicBezTo>
                        <a:pt x="1549" y="745"/>
                        <a:pt x="1549" y="745"/>
                        <a:pt x="1549" y="745"/>
                      </a:cubicBezTo>
                      <a:lnTo>
                        <a:pt x="1549" y="745"/>
                      </a:lnTo>
                      <a:lnTo>
                        <a:pt x="1581" y="745"/>
                      </a:lnTo>
                      <a:lnTo>
                        <a:pt x="1581" y="745"/>
                      </a:lnTo>
                      <a:lnTo>
                        <a:pt x="1612" y="745"/>
                      </a:lnTo>
                      <a:lnTo>
                        <a:pt x="1612" y="745"/>
                      </a:lnTo>
                      <a:lnTo>
                        <a:pt x="1642" y="745"/>
                      </a:lnTo>
                      <a:lnTo>
                        <a:pt x="1642" y="745"/>
                      </a:lnTo>
                      <a:cubicBezTo>
                        <a:pt x="1642" y="745"/>
                        <a:pt x="1642" y="745"/>
                        <a:pt x="1673" y="745"/>
                      </a:cubicBezTo>
                      <a:lnTo>
                        <a:pt x="1673" y="745"/>
                      </a:lnTo>
                      <a:cubicBezTo>
                        <a:pt x="1673" y="745"/>
                        <a:pt x="1673" y="745"/>
                        <a:pt x="1705" y="745"/>
                      </a:cubicBezTo>
                      <a:lnTo>
                        <a:pt x="1705" y="745"/>
                      </a:lnTo>
                      <a:lnTo>
                        <a:pt x="1705" y="745"/>
                      </a:lnTo>
                      <a:cubicBezTo>
                        <a:pt x="1736" y="745"/>
                        <a:pt x="1736" y="745"/>
                        <a:pt x="1736" y="745"/>
                      </a:cubicBezTo>
                      <a:lnTo>
                        <a:pt x="1736" y="745"/>
                      </a:lnTo>
                      <a:cubicBezTo>
                        <a:pt x="1766" y="745"/>
                        <a:pt x="1766" y="776"/>
                        <a:pt x="1766" y="776"/>
                      </a:cubicBezTo>
                      <a:cubicBezTo>
                        <a:pt x="1797" y="776"/>
                        <a:pt x="1797" y="776"/>
                        <a:pt x="1797" y="776"/>
                      </a:cubicBezTo>
                      <a:lnTo>
                        <a:pt x="1797" y="776"/>
                      </a:lnTo>
                      <a:lnTo>
                        <a:pt x="1797" y="776"/>
                      </a:lnTo>
                      <a:cubicBezTo>
                        <a:pt x="1797" y="776"/>
                        <a:pt x="1797" y="776"/>
                        <a:pt x="1829" y="745"/>
                      </a:cubicBezTo>
                      <a:lnTo>
                        <a:pt x="1829" y="745"/>
                      </a:lnTo>
                      <a:lnTo>
                        <a:pt x="1829" y="745"/>
                      </a:lnTo>
                      <a:lnTo>
                        <a:pt x="1829" y="745"/>
                      </a:lnTo>
                      <a:lnTo>
                        <a:pt x="1829" y="745"/>
                      </a:lnTo>
                      <a:cubicBezTo>
                        <a:pt x="1797" y="713"/>
                        <a:pt x="1797" y="713"/>
                        <a:pt x="1797" y="683"/>
                      </a:cubicBezTo>
                      <a:cubicBezTo>
                        <a:pt x="1797" y="683"/>
                        <a:pt x="1766" y="683"/>
                        <a:pt x="1766" y="652"/>
                      </a:cubicBezTo>
                      <a:lnTo>
                        <a:pt x="1766" y="652"/>
                      </a:lnTo>
                      <a:lnTo>
                        <a:pt x="1766" y="652"/>
                      </a:lnTo>
                      <a:lnTo>
                        <a:pt x="1766" y="652"/>
                      </a:lnTo>
                      <a:lnTo>
                        <a:pt x="1766" y="652"/>
                      </a:lnTo>
                      <a:lnTo>
                        <a:pt x="1766" y="652"/>
                      </a:lnTo>
                      <a:cubicBezTo>
                        <a:pt x="1766" y="652"/>
                        <a:pt x="1797" y="652"/>
                        <a:pt x="1797" y="621"/>
                      </a:cubicBezTo>
                      <a:lnTo>
                        <a:pt x="1797" y="621"/>
                      </a:lnTo>
                      <a:lnTo>
                        <a:pt x="1797" y="621"/>
                      </a:lnTo>
                      <a:lnTo>
                        <a:pt x="1797" y="621"/>
                      </a:lnTo>
                      <a:lnTo>
                        <a:pt x="1829" y="621"/>
                      </a:lnTo>
                      <a:lnTo>
                        <a:pt x="1860" y="621"/>
                      </a:lnTo>
                      <a:lnTo>
                        <a:pt x="1860" y="621"/>
                      </a:lnTo>
                      <a:lnTo>
                        <a:pt x="1860" y="621"/>
                      </a:lnTo>
                      <a:cubicBezTo>
                        <a:pt x="1860" y="589"/>
                        <a:pt x="1890" y="589"/>
                        <a:pt x="1890" y="589"/>
                      </a:cubicBezTo>
                      <a:lnTo>
                        <a:pt x="1890" y="589"/>
                      </a:lnTo>
                      <a:lnTo>
                        <a:pt x="1921" y="589"/>
                      </a:lnTo>
                      <a:lnTo>
                        <a:pt x="1921" y="589"/>
                      </a:lnTo>
                      <a:cubicBezTo>
                        <a:pt x="1921" y="589"/>
                        <a:pt x="1921" y="589"/>
                        <a:pt x="1921" y="559"/>
                      </a:cubicBezTo>
                      <a:lnTo>
                        <a:pt x="1921" y="559"/>
                      </a:lnTo>
                      <a:lnTo>
                        <a:pt x="1921" y="559"/>
                      </a:lnTo>
                      <a:cubicBezTo>
                        <a:pt x="1921" y="528"/>
                        <a:pt x="1921" y="528"/>
                        <a:pt x="1921" y="528"/>
                      </a:cubicBezTo>
                      <a:cubicBezTo>
                        <a:pt x="1921" y="528"/>
                        <a:pt x="1921" y="497"/>
                        <a:pt x="1953" y="497"/>
                      </a:cubicBezTo>
                      <a:lnTo>
                        <a:pt x="1953" y="497"/>
                      </a:lnTo>
                      <a:lnTo>
                        <a:pt x="1984" y="497"/>
                      </a:lnTo>
                      <a:cubicBezTo>
                        <a:pt x="1984" y="497"/>
                        <a:pt x="1984" y="497"/>
                        <a:pt x="2014" y="497"/>
                      </a:cubicBezTo>
                      <a:lnTo>
                        <a:pt x="2014" y="497"/>
                      </a:lnTo>
                      <a:lnTo>
                        <a:pt x="2014" y="497"/>
                      </a:lnTo>
                      <a:lnTo>
                        <a:pt x="2045" y="497"/>
                      </a:lnTo>
                      <a:lnTo>
                        <a:pt x="2045" y="497"/>
                      </a:lnTo>
                      <a:lnTo>
                        <a:pt x="2045" y="497"/>
                      </a:lnTo>
                      <a:cubicBezTo>
                        <a:pt x="2077" y="497"/>
                        <a:pt x="2077" y="497"/>
                        <a:pt x="2077" y="497"/>
                      </a:cubicBezTo>
                      <a:cubicBezTo>
                        <a:pt x="2077" y="497"/>
                        <a:pt x="2077" y="497"/>
                        <a:pt x="2108" y="497"/>
                      </a:cubicBezTo>
                      <a:lnTo>
                        <a:pt x="2108" y="497"/>
                      </a:lnTo>
                      <a:cubicBezTo>
                        <a:pt x="2077" y="465"/>
                        <a:pt x="2077" y="465"/>
                        <a:pt x="2077" y="465"/>
                      </a:cubicBezTo>
                      <a:lnTo>
                        <a:pt x="2077" y="465"/>
                      </a:lnTo>
                      <a:cubicBezTo>
                        <a:pt x="2077" y="435"/>
                        <a:pt x="2108" y="435"/>
                        <a:pt x="2108" y="404"/>
                      </a:cubicBezTo>
                      <a:cubicBezTo>
                        <a:pt x="2108" y="404"/>
                        <a:pt x="2108" y="404"/>
                        <a:pt x="2138" y="404"/>
                      </a:cubicBezTo>
                      <a:lnTo>
                        <a:pt x="2138" y="404"/>
                      </a:lnTo>
                      <a:cubicBezTo>
                        <a:pt x="2138" y="404"/>
                        <a:pt x="2138" y="404"/>
                        <a:pt x="2169" y="404"/>
                      </a:cubicBezTo>
                      <a:lnTo>
                        <a:pt x="2169" y="373"/>
                      </a:lnTo>
                      <a:lnTo>
                        <a:pt x="2169" y="373"/>
                      </a:lnTo>
                      <a:lnTo>
                        <a:pt x="2169" y="373"/>
                      </a:lnTo>
                      <a:lnTo>
                        <a:pt x="2169" y="373"/>
                      </a:lnTo>
                      <a:cubicBezTo>
                        <a:pt x="2169" y="373"/>
                        <a:pt x="2169" y="373"/>
                        <a:pt x="2138" y="373"/>
                      </a:cubicBezTo>
                      <a:lnTo>
                        <a:pt x="2138" y="373"/>
                      </a:lnTo>
                      <a:cubicBezTo>
                        <a:pt x="2108" y="373"/>
                        <a:pt x="2108" y="373"/>
                        <a:pt x="2077" y="373"/>
                      </a:cubicBezTo>
                      <a:lnTo>
                        <a:pt x="2077" y="373"/>
                      </a:lnTo>
                      <a:lnTo>
                        <a:pt x="2045" y="341"/>
                      </a:lnTo>
                      <a:lnTo>
                        <a:pt x="2045" y="341"/>
                      </a:lnTo>
                      <a:lnTo>
                        <a:pt x="2045" y="341"/>
                      </a:lnTo>
                      <a:lnTo>
                        <a:pt x="2045" y="341"/>
                      </a:lnTo>
                      <a:cubicBezTo>
                        <a:pt x="2014" y="341"/>
                        <a:pt x="2014" y="311"/>
                        <a:pt x="2014" y="311"/>
                      </a:cubicBezTo>
                      <a:lnTo>
                        <a:pt x="2014" y="311"/>
                      </a:lnTo>
                      <a:lnTo>
                        <a:pt x="2014" y="311"/>
                      </a:lnTo>
                      <a:cubicBezTo>
                        <a:pt x="1984" y="311"/>
                        <a:pt x="1984" y="280"/>
                        <a:pt x="1984" y="280"/>
                      </a:cubicBezTo>
                      <a:cubicBezTo>
                        <a:pt x="1984" y="311"/>
                        <a:pt x="1953" y="311"/>
                        <a:pt x="1953" y="311"/>
                      </a:cubicBezTo>
                      <a:lnTo>
                        <a:pt x="1953" y="311"/>
                      </a:lnTo>
                      <a:lnTo>
                        <a:pt x="1953" y="311"/>
                      </a:lnTo>
                      <a:lnTo>
                        <a:pt x="1953" y="311"/>
                      </a:lnTo>
                      <a:lnTo>
                        <a:pt x="1953" y="311"/>
                      </a:lnTo>
                      <a:cubicBezTo>
                        <a:pt x="1921" y="311"/>
                        <a:pt x="1921" y="311"/>
                        <a:pt x="1921" y="311"/>
                      </a:cubicBezTo>
                      <a:cubicBezTo>
                        <a:pt x="1921" y="311"/>
                        <a:pt x="1921" y="311"/>
                        <a:pt x="1890" y="311"/>
                      </a:cubicBezTo>
                      <a:lnTo>
                        <a:pt x="1890" y="311"/>
                      </a:lnTo>
                      <a:lnTo>
                        <a:pt x="1890" y="311"/>
                      </a:lnTo>
                      <a:lnTo>
                        <a:pt x="1890" y="311"/>
                      </a:lnTo>
                      <a:lnTo>
                        <a:pt x="1890" y="311"/>
                      </a:lnTo>
                      <a:cubicBezTo>
                        <a:pt x="1860" y="311"/>
                        <a:pt x="1860" y="280"/>
                        <a:pt x="1860" y="280"/>
                      </a:cubicBezTo>
                      <a:lnTo>
                        <a:pt x="1860" y="280"/>
                      </a:lnTo>
                      <a:cubicBezTo>
                        <a:pt x="1829" y="280"/>
                        <a:pt x="1829" y="311"/>
                        <a:pt x="1829" y="311"/>
                      </a:cubicBezTo>
                      <a:lnTo>
                        <a:pt x="1829" y="311"/>
                      </a:lnTo>
                      <a:lnTo>
                        <a:pt x="1829" y="311"/>
                      </a:lnTo>
                      <a:lnTo>
                        <a:pt x="1797" y="311"/>
                      </a:lnTo>
                      <a:lnTo>
                        <a:pt x="1797" y="311"/>
                      </a:lnTo>
                      <a:cubicBezTo>
                        <a:pt x="1797" y="311"/>
                        <a:pt x="1766" y="311"/>
                        <a:pt x="1766" y="280"/>
                      </a:cubicBezTo>
                      <a:lnTo>
                        <a:pt x="1766" y="280"/>
                      </a:lnTo>
                      <a:cubicBezTo>
                        <a:pt x="1766" y="249"/>
                        <a:pt x="1736" y="249"/>
                        <a:pt x="1736" y="217"/>
                      </a:cubicBezTo>
                      <a:lnTo>
                        <a:pt x="1736" y="217"/>
                      </a:lnTo>
                      <a:cubicBezTo>
                        <a:pt x="1736" y="217"/>
                        <a:pt x="1736" y="217"/>
                        <a:pt x="1705" y="187"/>
                      </a:cubicBezTo>
                      <a:lnTo>
                        <a:pt x="1673" y="156"/>
                      </a:lnTo>
                      <a:lnTo>
                        <a:pt x="1642" y="125"/>
                      </a:lnTo>
                      <a:lnTo>
                        <a:pt x="1642" y="125"/>
                      </a:lnTo>
                      <a:lnTo>
                        <a:pt x="1642" y="125"/>
                      </a:lnTo>
                      <a:lnTo>
                        <a:pt x="1612" y="125"/>
                      </a:lnTo>
                      <a:cubicBezTo>
                        <a:pt x="1612" y="93"/>
                        <a:pt x="1612" y="93"/>
                        <a:pt x="1612" y="93"/>
                      </a:cubicBezTo>
                      <a:lnTo>
                        <a:pt x="1612" y="93"/>
                      </a:lnTo>
                      <a:cubicBezTo>
                        <a:pt x="1581" y="93"/>
                        <a:pt x="1581" y="93"/>
                        <a:pt x="1581" y="93"/>
                      </a:cubicBezTo>
                      <a:lnTo>
                        <a:pt x="1581" y="93"/>
                      </a:lnTo>
                      <a:lnTo>
                        <a:pt x="1549" y="93"/>
                      </a:lnTo>
                      <a:lnTo>
                        <a:pt x="1549" y="93"/>
                      </a:lnTo>
                      <a:cubicBezTo>
                        <a:pt x="1549" y="93"/>
                        <a:pt x="1549" y="125"/>
                        <a:pt x="1518" y="125"/>
                      </a:cubicBezTo>
                      <a:lnTo>
                        <a:pt x="1518" y="125"/>
                      </a:lnTo>
                      <a:cubicBezTo>
                        <a:pt x="1518" y="125"/>
                        <a:pt x="1518" y="156"/>
                        <a:pt x="1488" y="156"/>
                      </a:cubicBezTo>
                      <a:lnTo>
                        <a:pt x="1488" y="156"/>
                      </a:lnTo>
                      <a:lnTo>
                        <a:pt x="1488" y="156"/>
                      </a:lnTo>
                      <a:cubicBezTo>
                        <a:pt x="1488" y="156"/>
                        <a:pt x="1488" y="125"/>
                        <a:pt x="1457" y="125"/>
                      </a:cubicBezTo>
                      <a:lnTo>
                        <a:pt x="1457" y="125"/>
                      </a:lnTo>
                      <a:lnTo>
                        <a:pt x="1457" y="125"/>
                      </a:lnTo>
                      <a:cubicBezTo>
                        <a:pt x="1425" y="125"/>
                        <a:pt x="1425" y="125"/>
                        <a:pt x="1425" y="125"/>
                      </a:cubicBezTo>
                      <a:lnTo>
                        <a:pt x="1425" y="125"/>
                      </a:lnTo>
                      <a:cubicBezTo>
                        <a:pt x="1425" y="125"/>
                        <a:pt x="1425" y="93"/>
                        <a:pt x="1394" y="93"/>
                      </a:cubicBezTo>
                      <a:lnTo>
                        <a:pt x="1394" y="93"/>
                      </a:lnTo>
                      <a:lnTo>
                        <a:pt x="1394" y="93"/>
                      </a:lnTo>
                      <a:lnTo>
                        <a:pt x="1394" y="93"/>
                      </a:lnTo>
                      <a:lnTo>
                        <a:pt x="139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33" y="93"/>
                      </a:lnTo>
                      <a:lnTo>
                        <a:pt x="1333" y="93"/>
                      </a:lnTo>
                      <a:cubicBezTo>
                        <a:pt x="1301" y="93"/>
                        <a:pt x="1301" y="93"/>
                        <a:pt x="1301" y="63"/>
                      </a:cubicBezTo>
                      <a:lnTo>
                        <a:pt x="1301" y="63"/>
                      </a:lnTo>
                      <a:lnTo>
                        <a:pt x="1301" y="63"/>
                      </a:lnTo>
                      <a:lnTo>
                        <a:pt x="1271" y="32"/>
                      </a:lnTo>
                      <a:lnTo>
                        <a:pt x="1271" y="32"/>
                      </a:lnTo>
                      <a:lnTo>
                        <a:pt x="1271" y="32"/>
                      </a:lnTo>
                      <a:cubicBezTo>
                        <a:pt x="1271" y="32"/>
                        <a:pt x="1271" y="32"/>
                        <a:pt x="1271" y="0"/>
                      </a:cubicBezTo>
                      <a:cubicBezTo>
                        <a:pt x="1271" y="32"/>
                        <a:pt x="1271" y="32"/>
                        <a:pt x="1271" y="32"/>
                      </a:cubicBezTo>
                      <a:lnTo>
                        <a:pt x="1271" y="32"/>
                      </a:lnTo>
                      <a:cubicBezTo>
                        <a:pt x="1240" y="32"/>
                        <a:pt x="1240" y="0"/>
                        <a:pt x="1240" y="0"/>
                      </a:cubicBezTo>
                      <a:lnTo>
                        <a:pt x="1208" y="0"/>
                      </a:lnTo>
                      <a:lnTo>
                        <a:pt x="1208" y="0"/>
                      </a:lnTo>
                      <a:cubicBezTo>
                        <a:pt x="1177" y="0"/>
                        <a:pt x="1177" y="32"/>
                        <a:pt x="1177" y="32"/>
                      </a:cubicBezTo>
                      <a:lnTo>
                        <a:pt x="1177" y="32"/>
                      </a:lnTo>
                      <a:cubicBezTo>
                        <a:pt x="1147" y="63"/>
                        <a:pt x="1147" y="63"/>
                        <a:pt x="1147" y="63"/>
                      </a:cubicBezTo>
                      <a:cubicBezTo>
                        <a:pt x="1116" y="63"/>
                        <a:pt x="1116" y="32"/>
                        <a:pt x="1116" y="32"/>
                      </a:cubicBezTo>
                      <a:lnTo>
                        <a:pt x="1116" y="32"/>
                      </a:lnTo>
                      <a:cubicBezTo>
                        <a:pt x="1085" y="32"/>
                        <a:pt x="1085" y="63"/>
                        <a:pt x="1085" y="63"/>
                      </a:cubicBezTo>
                      <a:lnTo>
                        <a:pt x="1053" y="63"/>
                      </a:lnTo>
                      <a:lnTo>
                        <a:pt x="1053" y="63"/>
                      </a:lnTo>
                      <a:cubicBezTo>
                        <a:pt x="1023" y="63"/>
                        <a:pt x="1023" y="63"/>
                        <a:pt x="1023" y="63"/>
                      </a:cubicBezTo>
                      <a:lnTo>
                        <a:pt x="1023" y="63"/>
                      </a:lnTo>
                      <a:lnTo>
                        <a:pt x="1023" y="63"/>
                      </a:lnTo>
                      <a:lnTo>
                        <a:pt x="1023" y="63"/>
                      </a:lnTo>
                      <a:lnTo>
                        <a:pt x="1023" y="63"/>
                      </a:lnTo>
                      <a:cubicBezTo>
                        <a:pt x="992" y="63"/>
                        <a:pt x="992" y="93"/>
                        <a:pt x="992" y="93"/>
                      </a:cubicBezTo>
                      <a:lnTo>
                        <a:pt x="992" y="93"/>
                      </a:lnTo>
                      <a:cubicBezTo>
                        <a:pt x="961" y="93"/>
                        <a:pt x="961" y="93"/>
                        <a:pt x="961" y="93"/>
                      </a:cubicBezTo>
                      <a:lnTo>
                        <a:pt x="961" y="93"/>
                      </a:lnTo>
                      <a:cubicBezTo>
                        <a:pt x="929" y="93"/>
                        <a:pt x="929" y="93"/>
                        <a:pt x="899" y="93"/>
                      </a:cubicBezTo>
                      <a:cubicBezTo>
                        <a:pt x="868" y="93"/>
                        <a:pt x="868" y="93"/>
                        <a:pt x="868" y="93"/>
                      </a:cubicBezTo>
                      <a:cubicBezTo>
                        <a:pt x="837" y="93"/>
                        <a:pt x="837" y="93"/>
                        <a:pt x="837" y="93"/>
                      </a:cubicBezTo>
                      <a:lnTo>
                        <a:pt x="837" y="93"/>
                      </a:lnTo>
                      <a:cubicBezTo>
                        <a:pt x="805" y="93"/>
                        <a:pt x="805" y="93"/>
                        <a:pt x="805" y="93"/>
                      </a:cubicBezTo>
                      <a:lnTo>
                        <a:pt x="805" y="93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cubicBezTo>
                        <a:pt x="805" y="156"/>
                        <a:pt x="805" y="156"/>
                        <a:pt x="805" y="156"/>
                      </a:cubicBezTo>
                      <a:lnTo>
                        <a:pt x="805" y="156"/>
                      </a:lnTo>
                      <a:lnTo>
                        <a:pt x="805" y="156"/>
                      </a:lnTo>
                      <a:cubicBezTo>
                        <a:pt x="805" y="156"/>
                        <a:pt x="805" y="156"/>
                        <a:pt x="775" y="156"/>
                      </a:cubicBezTo>
                      <a:lnTo>
                        <a:pt x="775" y="187"/>
                      </a:lnTo>
                      <a:lnTo>
                        <a:pt x="775" y="187"/>
                      </a:lnTo>
                      <a:lnTo>
                        <a:pt x="775" y="187"/>
                      </a:lnTo>
                      <a:lnTo>
                        <a:pt x="775" y="187"/>
                      </a:lnTo>
                      <a:lnTo>
                        <a:pt x="775" y="217"/>
                      </a:lnTo>
                      <a:lnTo>
                        <a:pt x="805" y="217"/>
                      </a:lnTo>
                      <a:cubicBezTo>
                        <a:pt x="805" y="249"/>
                        <a:pt x="805" y="249"/>
                        <a:pt x="805" y="249"/>
                      </a:cubicBezTo>
                      <a:lnTo>
                        <a:pt x="805" y="249"/>
                      </a:lnTo>
                      <a:cubicBezTo>
                        <a:pt x="805" y="280"/>
                        <a:pt x="805" y="311"/>
                        <a:pt x="775" y="311"/>
                      </a:cubicBezTo>
                      <a:lnTo>
                        <a:pt x="775" y="311"/>
                      </a:lnTo>
                      <a:lnTo>
                        <a:pt x="775" y="311"/>
                      </a:lnTo>
                      <a:lnTo>
                        <a:pt x="775" y="311"/>
                      </a:lnTo>
                      <a:lnTo>
                        <a:pt x="775" y="311"/>
                      </a:lnTo>
                      <a:lnTo>
                        <a:pt x="744" y="311"/>
                      </a:lnTo>
                      <a:cubicBezTo>
                        <a:pt x="744" y="311"/>
                        <a:pt x="744" y="311"/>
                        <a:pt x="713" y="311"/>
                      </a:cubicBezTo>
                      <a:lnTo>
                        <a:pt x="713" y="311"/>
                      </a:lnTo>
                      <a:lnTo>
                        <a:pt x="713" y="311"/>
                      </a:lnTo>
                      <a:lnTo>
                        <a:pt x="713" y="311"/>
                      </a:lnTo>
                      <a:lnTo>
                        <a:pt x="681" y="311"/>
                      </a:lnTo>
                      <a:lnTo>
                        <a:pt x="681" y="311"/>
                      </a:lnTo>
                      <a:lnTo>
                        <a:pt x="651" y="311"/>
                      </a:lnTo>
                      <a:lnTo>
                        <a:pt x="651" y="311"/>
                      </a:lnTo>
                      <a:cubicBezTo>
                        <a:pt x="620" y="311"/>
                        <a:pt x="620" y="311"/>
                        <a:pt x="620" y="280"/>
                      </a:cubicBezTo>
                      <a:lnTo>
                        <a:pt x="620" y="280"/>
                      </a:lnTo>
                      <a:lnTo>
                        <a:pt x="620" y="280"/>
                      </a:lnTo>
                      <a:cubicBezTo>
                        <a:pt x="589" y="280"/>
                        <a:pt x="589" y="280"/>
                        <a:pt x="589" y="280"/>
                      </a:cubicBezTo>
                      <a:cubicBezTo>
                        <a:pt x="589" y="280"/>
                        <a:pt x="589" y="311"/>
                        <a:pt x="557" y="311"/>
                      </a:cubicBezTo>
                      <a:lnTo>
                        <a:pt x="557" y="311"/>
                      </a:lnTo>
                      <a:lnTo>
                        <a:pt x="557" y="311"/>
                      </a:lnTo>
                      <a:lnTo>
                        <a:pt x="557" y="311"/>
                      </a:lnTo>
                      <a:cubicBezTo>
                        <a:pt x="527" y="311"/>
                        <a:pt x="527" y="280"/>
                        <a:pt x="527" y="280"/>
                      </a:cubicBezTo>
                      <a:lnTo>
                        <a:pt x="527" y="280"/>
                      </a:lnTo>
                      <a:cubicBezTo>
                        <a:pt x="527" y="280"/>
                        <a:pt x="496" y="280"/>
                        <a:pt x="496" y="311"/>
                      </a:cubicBezTo>
                      <a:lnTo>
                        <a:pt x="496" y="311"/>
                      </a:lnTo>
                      <a:lnTo>
                        <a:pt x="465" y="311"/>
                      </a:lnTo>
                      <a:lnTo>
                        <a:pt x="465" y="311"/>
                      </a:lnTo>
                      <a:lnTo>
                        <a:pt x="465" y="311"/>
                      </a:lnTo>
                      <a:lnTo>
                        <a:pt x="465" y="311"/>
                      </a:lnTo>
                      <a:cubicBezTo>
                        <a:pt x="433" y="311"/>
                        <a:pt x="433" y="311"/>
                        <a:pt x="433" y="280"/>
                      </a:cubicBezTo>
                      <a:lnTo>
                        <a:pt x="433" y="280"/>
                      </a:lnTo>
                      <a:lnTo>
                        <a:pt x="433" y="280"/>
                      </a:lnTo>
                      <a:cubicBezTo>
                        <a:pt x="433" y="311"/>
                        <a:pt x="403" y="311"/>
                        <a:pt x="403" y="311"/>
                      </a:cubicBez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cubicBezTo>
                        <a:pt x="372" y="311"/>
                        <a:pt x="372" y="311"/>
                        <a:pt x="372" y="280"/>
                      </a:cubicBez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41" y="280"/>
                      </a:lnTo>
                      <a:lnTo>
                        <a:pt x="341" y="280"/>
                      </a:lnTo>
                      <a:cubicBezTo>
                        <a:pt x="341" y="249"/>
                        <a:pt x="341" y="249"/>
                        <a:pt x="341" y="249"/>
                      </a:cubicBezTo>
                      <a:lnTo>
                        <a:pt x="309" y="249"/>
                      </a:lnTo>
                      <a:cubicBezTo>
                        <a:pt x="309" y="249"/>
                        <a:pt x="309" y="249"/>
                        <a:pt x="309" y="280"/>
                      </a:cubicBezTo>
                      <a:lnTo>
                        <a:pt x="309" y="280"/>
                      </a:lnTo>
                      <a:lnTo>
                        <a:pt x="309" y="280"/>
                      </a:lnTo>
                      <a:lnTo>
                        <a:pt x="309" y="280"/>
                      </a:lnTo>
                      <a:cubicBezTo>
                        <a:pt x="279" y="280"/>
                        <a:pt x="279" y="249"/>
                        <a:pt x="279" y="249"/>
                      </a:cubicBezTo>
                      <a:lnTo>
                        <a:pt x="279" y="249"/>
                      </a:lnTo>
                      <a:lnTo>
                        <a:pt x="279" y="249"/>
                      </a:lnTo>
                      <a:lnTo>
                        <a:pt x="279" y="249"/>
                      </a:lnTo>
                      <a:cubicBezTo>
                        <a:pt x="248" y="249"/>
                        <a:pt x="248" y="249"/>
                        <a:pt x="248" y="249"/>
                      </a:cubicBezTo>
                      <a:lnTo>
                        <a:pt x="248" y="249"/>
                      </a:lnTo>
                      <a:lnTo>
                        <a:pt x="248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cubicBezTo>
                        <a:pt x="185" y="249"/>
                        <a:pt x="185" y="280"/>
                        <a:pt x="155" y="280"/>
                      </a:cubicBezTo>
                      <a:lnTo>
                        <a:pt x="155" y="280"/>
                      </a:lnTo>
                      <a:lnTo>
                        <a:pt x="155" y="280"/>
                      </a:lnTo>
                      <a:cubicBezTo>
                        <a:pt x="124" y="280"/>
                        <a:pt x="124" y="280"/>
                        <a:pt x="124" y="280"/>
                      </a:cubicBezTo>
                      <a:lnTo>
                        <a:pt x="124" y="280"/>
                      </a:lnTo>
                      <a:lnTo>
                        <a:pt x="124" y="280"/>
                      </a:lnTo>
                      <a:cubicBezTo>
                        <a:pt x="93" y="311"/>
                        <a:pt x="93" y="311"/>
                        <a:pt x="93" y="311"/>
                      </a:cubicBezTo>
                      <a:lnTo>
                        <a:pt x="93" y="311"/>
                      </a:lnTo>
                      <a:cubicBezTo>
                        <a:pt x="93" y="311"/>
                        <a:pt x="93" y="311"/>
                        <a:pt x="93" y="341"/>
                      </a:cubicBezTo>
                      <a:lnTo>
                        <a:pt x="93" y="341"/>
                      </a:lnTo>
                      <a:lnTo>
                        <a:pt x="93" y="341"/>
                      </a:lnTo>
                      <a:cubicBezTo>
                        <a:pt x="93" y="341"/>
                        <a:pt x="93" y="341"/>
                        <a:pt x="93" y="373"/>
                      </a:cubicBezTo>
                      <a:cubicBezTo>
                        <a:pt x="61" y="373"/>
                        <a:pt x="61" y="373"/>
                        <a:pt x="61" y="373"/>
                      </a:cubicBezTo>
                      <a:lnTo>
                        <a:pt x="61" y="373"/>
                      </a:lnTo>
                      <a:lnTo>
                        <a:pt x="61" y="373"/>
                      </a:lnTo>
                      <a:lnTo>
                        <a:pt x="61" y="373"/>
                      </a:lnTo>
                      <a:lnTo>
                        <a:pt x="61" y="373"/>
                      </a:lnTo>
                      <a:cubicBezTo>
                        <a:pt x="31" y="373"/>
                        <a:pt x="31" y="373"/>
                        <a:pt x="31" y="341"/>
                      </a:cubicBezTo>
                      <a:lnTo>
                        <a:pt x="31" y="341"/>
                      </a:lnTo>
                      <a:lnTo>
                        <a:pt x="31" y="341"/>
                      </a:lnTo>
                      <a:cubicBezTo>
                        <a:pt x="31" y="341"/>
                        <a:pt x="31" y="341"/>
                        <a:pt x="0" y="341"/>
                      </a:cubicBezTo>
                      <a:cubicBezTo>
                        <a:pt x="0" y="341"/>
                        <a:pt x="0" y="341"/>
                        <a:pt x="0" y="311"/>
                      </a:cubicBezTo>
                      <a:lnTo>
                        <a:pt x="0" y="311"/>
                      </a:lnTo>
                      <a:lnTo>
                        <a:pt x="0" y="311"/>
                      </a:lnTo>
                      <a:cubicBezTo>
                        <a:pt x="0" y="341"/>
                        <a:pt x="0" y="341"/>
                        <a:pt x="0" y="373"/>
                      </a:cubicBezTo>
                      <a:lnTo>
                        <a:pt x="0" y="373"/>
                      </a:lnTo>
                      <a:lnTo>
                        <a:pt x="0" y="373"/>
                      </a:lnTo>
                      <a:lnTo>
                        <a:pt x="0" y="373"/>
                      </a:lnTo>
                      <a:lnTo>
                        <a:pt x="0" y="373"/>
                      </a:lnTo>
                      <a:cubicBezTo>
                        <a:pt x="0" y="373"/>
                        <a:pt x="0" y="373"/>
                        <a:pt x="0" y="40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28" name="Freeform 103"/>
                <p:cNvSpPr>
                  <a:spLocks noChangeArrowheads="1"/>
                </p:cNvSpPr>
                <p:nvPr/>
              </p:nvSpPr>
              <p:spPr bwMode="auto">
                <a:xfrm>
                  <a:off x="6469063" y="1624013"/>
                  <a:ext cx="77787" cy="44450"/>
                </a:xfrm>
                <a:custGeom>
                  <a:avLst/>
                  <a:gdLst>
                    <a:gd name="T0" fmla="*/ 62 w 218"/>
                    <a:gd name="T1" fmla="*/ 0 h 124"/>
                    <a:gd name="T2" fmla="*/ 62 w 218"/>
                    <a:gd name="T3" fmla="*/ 0 h 124"/>
                    <a:gd name="T4" fmla="*/ 62 w 218"/>
                    <a:gd name="T5" fmla="*/ 0 h 124"/>
                    <a:gd name="T6" fmla="*/ 62 w 218"/>
                    <a:gd name="T7" fmla="*/ 0 h 124"/>
                    <a:gd name="T8" fmla="*/ 62 w 218"/>
                    <a:gd name="T9" fmla="*/ 30 h 124"/>
                    <a:gd name="T10" fmla="*/ 62 w 218"/>
                    <a:gd name="T11" fmla="*/ 62 h 124"/>
                    <a:gd name="T12" fmla="*/ 62 w 218"/>
                    <a:gd name="T13" fmla="*/ 62 h 124"/>
                    <a:gd name="T14" fmla="*/ 31 w 218"/>
                    <a:gd name="T15" fmla="*/ 93 h 124"/>
                    <a:gd name="T16" fmla="*/ 31 w 218"/>
                    <a:gd name="T17" fmla="*/ 93 h 124"/>
                    <a:gd name="T18" fmla="*/ 0 w 218"/>
                    <a:gd name="T19" fmla="*/ 93 h 124"/>
                    <a:gd name="T20" fmla="*/ 0 w 218"/>
                    <a:gd name="T21" fmla="*/ 93 h 124"/>
                    <a:gd name="T22" fmla="*/ 0 w 218"/>
                    <a:gd name="T23" fmla="*/ 93 h 124"/>
                    <a:gd name="T24" fmla="*/ 31 w 218"/>
                    <a:gd name="T25" fmla="*/ 93 h 124"/>
                    <a:gd name="T26" fmla="*/ 31 w 218"/>
                    <a:gd name="T27" fmla="*/ 93 h 124"/>
                    <a:gd name="T28" fmla="*/ 62 w 218"/>
                    <a:gd name="T29" fmla="*/ 93 h 124"/>
                    <a:gd name="T30" fmla="*/ 62 w 218"/>
                    <a:gd name="T31" fmla="*/ 93 h 124"/>
                    <a:gd name="T32" fmla="*/ 93 w 218"/>
                    <a:gd name="T33" fmla="*/ 123 h 124"/>
                    <a:gd name="T34" fmla="*/ 124 w 218"/>
                    <a:gd name="T35" fmla="*/ 123 h 124"/>
                    <a:gd name="T36" fmla="*/ 124 w 218"/>
                    <a:gd name="T37" fmla="*/ 123 h 124"/>
                    <a:gd name="T38" fmla="*/ 155 w 218"/>
                    <a:gd name="T39" fmla="*/ 93 h 124"/>
                    <a:gd name="T40" fmla="*/ 186 w 218"/>
                    <a:gd name="T41" fmla="*/ 62 h 124"/>
                    <a:gd name="T42" fmla="*/ 186 w 218"/>
                    <a:gd name="T43" fmla="*/ 62 h 124"/>
                    <a:gd name="T44" fmla="*/ 186 w 218"/>
                    <a:gd name="T45" fmla="*/ 62 h 124"/>
                    <a:gd name="T46" fmla="*/ 186 w 218"/>
                    <a:gd name="T47" fmla="*/ 62 h 124"/>
                    <a:gd name="T48" fmla="*/ 217 w 218"/>
                    <a:gd name="T49" fmla="*/ 62 h 124"/>
                    <a:gd name="T50" fmla="*/ 217 w 218"/>
                    <a:gd name="T51" fmla="*/ 62 h 124"/>
                    <a:gd name="T52" fmla="*/ 217 w 218"/>
                    <a:gd name="T53" fmla="*/ 62 h 124"/>
                    <a:gd name="T54" fmla="*/ 217 w 218"/>
                    <a:gd name="T55" fmla="*/ 62 h 124"/>
                    <a:gd name="T56" fmla="*/ 186 w 218"/>
                    <a:gd name="T57" fmla="*/ 30 h 124"/>
                    <a:gd name="T58" fmla="*/ 155 w 218"/>
                    <a:gd name="T59" fmla="*/ 30 h 124"/>
                    <a:gd name="T60" fmla="*/ 93 w 218"/>
                    <a:gd name="T61" fmla="*/ 0 h 124"/>
                    <a:gd name="T62" fmla="*/ 93 w 218"/>
                    <a:gd name="T63" fmla="*/ 0 h 124"/>
                    <a:gd name="T64" fmla="*/ 62 w 218"/>
                    <a:gd name="T65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8" h="124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30"/>
                      </a:lnTo>
                      <a:cubicBezTo>
                        <a:pt x="62" y="30"/>
                        <a:pt x="62" y="30"/>
                        <a:pt x="62" y="62"/>
                      </a:cubicBezTo>
                      <a:lnTo>
                        <a:pt x="62" y="62"/>
                      </a:lnTo>
                      <a:lnTo>
                        <a:pt x="31" y="93"/>
                      </a:lnTo>
                      <a:lnTo>
                        <a:pt x="31" y="93"/>
                      </a:ln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cubicBezTo>
                        <a:pt x="62" y="93"/>
                        <a:pt x="62" y="93"/>
                        <a:pt x="62" y="93"/>
                      </a:cubicBezTo>
                      <a:lnTo>
                        <a:pt x="62" y="93"/>
                      </a:lnTo>
                      <a:lnTo>
                        <a:pt x="93" y="123"/>
                      </a:lnTo>
                      <a:cubicBezTo>
                        <a:pt x="124" y="123"/>
                        <a:pt x="124" y="123"/>
                        <a:pt x="124" y="123"/>
                      </a:cubicBezTo>
                      <a:lnTo>
                        <a:pt x="124" y="123"/>
                      </a:lnTo>
                      <a:cubicBezTo>
                        <a:pt x="124" y="93"/>
                        <a:pt x="124" y="93"/>
                        <a:pt x="155" y="93"/>
                      </a:cubicBezTo>
                      <a:cubicBezTo>
                        <a:pt x="155" y="62"/>
                        <a:pt x="155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217" y="62"/>
                        <a:pt x="217" y="62"/>
                        <a:pt x="217" y="62"/>
                      </a:cubicBezTo>
                      <a:lnTo>
                        <a:pt x="217" y="62"/>
                      </a:lnTo>
                      <a:lnTo>
                        <a:pt x="217" y="62"/>
                      </a:lnTo>
                      <a:lnTo>
                        <a:pt x="217" y="62"/>
                      </a:lnTo>
                      <a:cubicBezTo>
                        <a:pt x="186" y="62"/>
                        <a:pt x="186" y="62"/>
                        <a:pt x="186" y="30"/>
                      </a:cubicBezTo>
                      <a:lnTo>
                        <a:pt x="155" y="30"/>
                      </a:lnTo>
                      <a:cubicBezTo>
                        <a:pt x="124" y="30"/>
                        <a:pt x="124" y="30"/>
                        <a:pt x="93" y="0"/>
                      </a:cubicBezTo>
                      <a:lnTo>
                        <a:pt x="93" y="0"/>
                      </a:lnTo>
                      <a:cubicBezTo>
                        <a:pt x="93" y="0"/>
                        <a:pt x="93" y="0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29" name="Freeform 104"/>
                <p:cNvSpPr>
                  <a:spLocks noChangeArrowheads="1"/>
                </p:cNvSpPr>
                <p:nvPr/>
              </p:nvSpPr>
              <p:spPr bwMode="auto">
                <a:xfrm>
                  <a:off x="6491288" y="1423988"/>
                  <a:ext cx="33337" cy="100012"/>
                </a:xfrm>
                <a:custGeom>
                  <a:avLst/>
                  <a:gdLst>
                    <a:gd name="T0" fmla="*/ 0 w 94"/>
                    <a:gd name="T1" fmla="*/ 62 h 280"/>
                    <a:gd name="T2" fmla="*/ 0 w 94"/>
                    <a:gd name="T3" fmla="*/ 62 h 280"/>
                    <a:gd name="T4" fmla="*/ 0 w 94"/>
                    <a:gd name="T5" fmla="*/ 92 h 280"/>
                    <a:gd name="T6" fmla="*/ 31 w 94"/>
                    <a:gd name="T7" fmla="*/ 92 h 280"/>
                    <a:gd name="T8" fmla="*/ 31 w 94"/>
                    <a:gd name="T9" fmla="*/ 92 h 280"/>
                    <a:gd name="T10" fmla="*/ 31 w 94"/>
                    <a:gd name="T11" fmla="*/ 124 h 280"/>
                    <a:gd name="T12" fmla="*/ 31 w 94"/>
                    <a:gd name="T13" fmla="*/ 155 h 280"/>
                    <a:gd name="T14" fmla="*/ 31 w 94"/>
                    <a:gd name="T15" fmla="*/ 155 h 280"/>
                    <a:gd name="T16" fmla="*/ 31 w 94"/>
                    <a:gd name="T17" fmla="*/ 155 h 280"/>
                    <a:gd name="T18" fmla="*/ 31 w 94"/>
                    <a:gd name="T19" fmla="*/ 216 h 280"/>
                    <a:gd name="T20" fmla="*/ 31 w 94"/>
                    <a:gd name="T21" fmla="*/ 248 h 280"/>
                    <a:gd name="T22" fmla="*/ 31 w 94"/>
                    <a:gd name="T23" fmla="*/ 279 h 280"/>
                    <a:gd name="T24" fmla="*/ 31 w 94"/>
                    <a:gd name="T25" fmla="*/ 279 h 280"/>
                    <a:gd name="T26" fmla="*/ 31 w 94"/>
                    <a:gd name="T27" fmla="*/ 279 h 280"/>
                    <a:gd name="T28" fmla="*/ 31 w 94"/>
                    <a:gd name="T29" fmla="*/ 279 h 280"/>
                    <a:gd name="T30" fmla="*/ 31 w 94"/>
                    <a:gd name="T31" fmla="*/ 279 h 280"/>
                    <a:gd name="T32" fmla="*/ 31 w 94"/>
                    <a:gd name="T33" fmla="*/ 248 h 280"/>
                    <a:gd name="T34" fmla="*/ 31 w 94"/>
                    <a:gd name="T35" fmla="*/ 216 h 280"/>
                    <a:gd name="T36" fmla="*/ 62 w 94"/>
                    <a:gd name="T37" fmla="*/ 216 h 280"/>
                    <a:gd name="T38" fmla="*/ 62 w 94"/>
                    <a:gd name="T39" fmla="*/ 216 h 280"/>
                    <a:gd name="T40" fmla="*/ 93 w 94"/>
                    <a:gd name="T41" fmla="*/ 216 h 280"/>
                    <a:gd name="T42" fmla="*/ 93 w 94"/>
                    <a:gd name="T43" fmla="*/ 216 h 280"/>
                    <a:gd name="T44" fmla="*/ 93 w 94"/>
                    <a:gd name="T45" fmla="*/ 216 h 280"/>
                    <a:gd name="T46" fmla="*/ 93 w 94"/>
                    <a:gd name="T47" fmla="*/ 186 h 280"/>
                    <a:gd name="T48" fmla="*/ 93 w 94"/>
                    <a:gd name="T49" fmla="*/ 186 h 280"/>
                    <a:gd name="T50" fmla="*/ 62 w 94"/>
                    <a:gd name="T51" fmla="*/ 155 h 280"/>
                    <a:gd name="T52" fmla="*/ 62 w 94"/>
                    <a:gd name="T53" fmla="*/ 155 h 280"/>
                    <a:gd name="T54" fmla="*/ 62 w 94"/>
                    <a:gd name="T55" fmla="*/ 124 h 280"/>
                    <a:gd name="T56" fmla="*/ 31 w 94"/>
                    <a:gd name="T57" fmla="*/ 92 h 280"/>
                    <a:gd name="T58" fmla="*/ 62 w 94"/>
                    <a:gd name="T59" fmla="*/ 31 h 280"/>
                    <a:gd name="T60" fmla="*/ 62 w 94"/>
                    <a:gd name="T61" fmla="*/ 31 h 280"/>
                    <a:gd name="T62" fmla="*/ 62 w 94"/>
                    <a:gd name="T63" fmla="*/ 31 h 280"/>
                    <a:gd name="T64" fmla="*/ 62 w 94"/>
                    <a:gd name="T65" fmla="*/ 0 h 280"/>
                    <a:gd name="T66" fmla="*/ 62 w 94"/>
                    <a:gd name="T67" fmla="*/ 0 h 280"/>
                    <a:gd name="T68" fmla="*/ 62 w 94"/>
                    <a:gd name="T69" fmla="*/ 0 h 280"/>
                    <a:gd name="T70" fmla="*/ 31 w 94"/>
                    <a:gd name="T71" fmla="*/ 0 h 280"/>
                    <a:gd name="T72" fmla="*/ 31 w 94"/>
                    <a:gd name="T73" fmla="*/ 0 h 280"/>
                    <a:gd name="T74" fmla="*/ 31 w 94"/>
                    <a:gd name="T75" fmla="*/ 0 h 280"/>
                    <a:gd name="T76" fmla="*/ 0 w 94"/>
                    <a:gd name="T77" fmla="*/ 62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280">
                      <a:moveTo>
                        <a:pt x="0" y="62"/>
                      </a:moveTo>
                      <a:lnTo>
                        <a:pt x="0" y="62"/>
                      </a:ln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92"/>
                        <a:pt x="0" y="92"/>
                        <a:pt x="31" y="92"/>
                      </a:cubicBezTo>
                      <a:lnTo>
                        <a:pt x="31" y="92"/>
                      </a:lnTo>
                      <a:lnTo>
                        <a:pt x="31" y="124"/>
                      </a:lnTo>
                      <a:cubicBezTo>
                        <a:pt x="31" y="155"/>
                        <a:pt x="31" y="155"/>
                        <a:pt x="31" y="155"/>
                      </a:cubicBezTo>
                      <a:lnTo>
                        <a:pt x="31" y="155"/>
                      </a:lnTo>
                      <a:lnTo>
                        <a:pt x="31" y="155"/>
                      </a:lnTo>
                      <a:cubicBezTo>
                        <a:pt x="31" y="186"/>
                        <a:pt x="31" y="216"/>
                        <a:pt x="31" y="216"/>
                      </a:cubicBezTo>
                      <a:cubicBezTo>
                        <a:pt x="31" y="248"/>
                        <a:pt x="31" y="248"/>
                        <a:pt x="31" y="248"/>
                      </a:cubicBez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cubicBezTo>
                        <a:pt x="31" y="279"/>
                        <a:pt x="31" y="279"/>
                        <a:pt x="31" y="248"/>
                      </a:cubicBezTo>
                      <a:cubicBezTo>
                        <a:pt x="31" y="248"/>
                        <a:pt x="31" y="248"/>
                        <a:pt x="31" y="216"/>
                      </a:cubicBezTo>
                      <a:lnTo>
                        <a:pt x="62" y="216"/>
                      </a:lnTo>
                      <a:lnTo>
                        <a:pt x="62" y="216"/>
                      </a:lnTo>
                      <a:cubicBezTo>
                        <a:pt x="93" y="216"/>
                        <a:pt x="93" y="216"/>
                        <a:pt x="93" y="216"/>
                      </a:cubicBezTo>
                      <a:lnTo>
                        <a:pt x="93" y="216"/>
                      </a:lnTo>
                      <a:lnTo>
                        <a:pt x="93" y="216"/>
                      </a:lnTo>
                      <a:cubicBezTo>
                        <a:pt x="93" y="186"/>
                        <a:pt x="62" y="186"/>
                        <a:pt x="93" y="186"/>
                      </a:cubicBezTo>
                      <a:lnTo>
                        <a:pt x="93" y="186"/>
                      </a:lnTo>
                      <a:cubicBezTo>
                        <a:pt x="93" y="186"/>
                        <a:pt x="93" y="186"/>
                        <a:pt x="62" y="155"/>
                      </a:cubicBezTo>
                      <a:lnTo>
                        <a:pt x="62" y="155"/>
                      </a:lnTo>
                      <a:lnTo>
                        <a:pt x="62" y="124"/>
                      </a:lnTo>
                      <a:cubicBezTo>
                        <a:pt x="62" y="124"/>
                        <a:pt x="62" y="92"/>
                        <a:pt x="31" y="92"/>
                      </a:cubicBezTo>
                      <a:cubicBezTo>
                        <a:pt x="31" y="62"/>
                        <a:pt x="31" y="31"/>
                        <a:pt x="62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0" y="31"/>
                        <a:pt x="0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30" name="Freeform 105"/>
                <p:cNvSpPr>
                  <a:spLocks noChangeArrowheads="1"/>
                </p:cNvSpPr>
                <p:nvPr/>
              </p:nvSpPr>
              <p:spPr bwMode="auto">
                <a:xfrm>
                  <a:off x="5141913" y="1423988"/>
                  <a:ext cx="1193800" cy="736600"/>
                </a:xfrm>
                <a:custGeom>
                  <a:avLst/>
                  <a:gdLst>
                    <a:gd name="T0" fmla="*/ 2913 w 3317"/>
                    <a:gd name="T1" fmla="*/ 712 h 2046"/>
                    <a:gd name="T2" fmla="*/ 3130 w 3317"/>
                    <a:gd name="T3" fmla="*/ 620 h 2046"/>
                    <a:gd name="T4" fmla="*/ 3161 w 3317"/>
                    <a:gd name="T5" fmla="*/ 496 h 2046"/>
                    <a:gd name="T6" fmla="*/ 3254 w 3317"/>
                    <a:gd name="T7" fmla="*/ 464 h 2046"/>
                    <a:gd name="T8" fmla="*/ 3254 w 3317"/>
                    <a:gd name="T9" fmla="*/ 340 h 2046"/>
                    <a:gd name="T10" fmla="*/ 3069 w 3317"/>
                    <a:gd name="T11" fmla="*/ 279 h 2046"/>
                    <a:gd name="T12" fmla="*/ 2851 w 3317"/>
                    <a:gd name="T13" fmla="*/ 62 h 2046"/>
                    <a:gd name="T14" fmla="*/ 2665 w 3317"/>
                    <a:gd name="T15" fmla="*/ 0 h 2046"/>
                    <a:gd name="T16" fmla="*/ 2603 w 3317"/>
                    <a:gd name="T17" fmla="*/ 62 h 2046"/>
                    <a:gd name="T18" fmla="*/ 2479 w 3317"/>
                    <a:gd name="T19" fmla="*/ 216 h 2046"/>
                    <a:gd name="T20" fmla="*/ 2325 w 3317"/>
                    <a:gd name="T21" fmla="*/ 310 h 2046"/>
                    <a:gd name="T22" fmla="*/ 2541 w 3317"/>
                    <a:gd name="T23" fmla="*/ 403 h 2046"/>
                    <a:gd name="T24" fmla="*/ 2479 w 3317"/>
                    <a:gd name="T25" fmla="*/ 434 h 2046"/>
                    <a:gd name="T26" fmla="*/ 2355 w 3317"/>
                    <a:gd name="T27" fmla="*/ 464 h 2046"/>
                    <a:gd name="T28" fmla="*/ 2201 w 3317"/>
                    <a:gd name="T29" fmla="*/ 558 h 2046"/>
                    <a:gd name="T30" fmla="*/ 2107 w 3317"/>
                    <a:gd name="T31" fmla="*/ 588 h 2046"/>
                    <a:gd name="T32" fmla="*/ 1983 w 3317"/>
                    <a:gd name="T33" fmla="*/ 712 h 2046"/>
                    <a:gd name="T34" fmla="*/ 1673 w 3317"/>
                    <a:gd name="T35" fmla="*/ 744 h 2046"/>
                    <a:gd name="T36" fmla="*/ 1549 w 3317"/>
                    <a:gd name="T37" fmla="*/ 744 h 2046"/>
                    <a:gd name="T38" fmla="*/ 1240 w 3317"/>
                    <a:gd name="T39" fmla="*/ 681 h 2046"/>
                    <a:gd name="T40" fmla="*/ 1085 w 3317"/>
                    <a:gd name="T41" fmla="*/ 558 h 2046"/>
                    <a:gd name="T42" fmla="*/ 898 w 3317"/>
                    <a:gd name="T43" fmla="*/ 434 h 2046"/>
                    <a:gd name="T44" fmla="*/ 713 w 3317"/>
                    <a:gd name="T45" fmla="*/ 279 h 2046"/>
                    <a:gd name="T46" fmla="*/ 620 w 3317"/>
                    <a:gd name="T47" fmla="*/ 434 h 2046"/>
                    <a:gd name="T48" fmla="*/ 496 w 3317"/>
                    <a:gd name="T49" fmla="*/ 434 h 2046"/>
                    <a:gd name="T50" fmla="*/ 433 w 3317"/>
                    <a:gd name="T51" fmla="*/ 558 h 2046"/>
                    <a:gd name="T52" fmla="*/ 372 w 3317"/>
                    <a:gd name="T53" fmla="*/ 651 h 2046"/>
                    <a:gd name="T54" fmla="*/ 341 w 3317"/>
                    <a:gd name="T55" fmla="*/ 744 h 2046"/>
                    <a:gd name="T56" fmla="*/ 61 w 3317"/>
                    <a:gd name="T57" fmla="*/ 836 h 2046"/>
                    <a:gd name="T58" fmla="*/ 0 w 3317"/>
                    <a:gd name="T59" fmla="*/ 899 h 2046"/>
                    <a:gd name="T60" fmla="*/ 124 w 3317"/>
                    <a:gd name="T61" fmla="*/ 1053 h 2046"/>
                    <a:gd name="T62" fmla="*/ 248 w 3317"/>
                    <a:gd name="T63" fmla="*/ 1084 h 2046"/>
                    <a:gd name="T64" fmla="*/ 341 w 3317"/>
                    <a:gd name="T65" fmla="*/ 1084 h 2046"/>
                    <a:gd name="T66" fmla="*/ 341 w 3317"/>
                    <a:gd name="T67" fmla="*/ 1208 h 2046"/>
                    <a:gd name="T68" fmla="*/ 278 w 3317"/>
                    <a:gd name="T69" fmla="*/ 1364 h 2046"/>
                    <a:gd name="T70" fmla="*/ 372 w 3317"/>
                    <a:gd name="T71" fmla="*/ 1456 h 2046"/>
                    <a:gd name="T72" fmla="*/ 526 w 3317"/>
                    <a:gd name="T73" fmla="*/ 1488 h 2046"/>
                    <a:gd name="T74" fmla="*/ 650 w 3317"/>
                    <a:gd name="T75" fmla="*/ 1549 h 2046"/>
                    <a:gd name="T76" fmla="*/ 774 w 3317"/>
                    <a:gd name="T77" fmla="*/ 1580 h 2046"/>
                    <a:gd name="T78" fmla="*/ 868 w 3317"/>
                    <a:gd name="T79" fmla="*/ 1549 h 2046"/>
                    <a:gd name="T80" fmla="*/ 961 w 3317"/>
                    <a:gd name="T81" fmla="*/ 1580 h 2046"/>
                    <a:gd name="T82" fmla="*/ 1085 w 3317"/>
                    <a:gd name="T83" fmla="*/ 1519 h 2046"/>
                    <a:gd name="T84" fmla="*/ 1240 w 3317"/>
                    <a:gd name="T85" fmla="*/ 1488 h 2046"/>
                    <a:gd name="T86" fmla="*/ 1394 w 3317"/>
                    <a:gd name="T87" fmla="*/ 1704 h 2046"/>
                    <a:gd name="T88" fmla="*/ 1332 w 3317"/>
                    <a:gd name="T89" fmla="*/ 1828 h 2046"/>
                    <a:gd name="T90" fmla="*/ 1394 w 3317"/>
                    <a:gd name="T91" fmla="*/ 1890 h 2046"/>
                    <a:gd name="T92" fmla="*/ 1457 w 3317"/>
                    <a:gd name="T93" fmla="*/ 1984 h 2046"/>
                    <a:gd name="T94" fmla="*/ 1549 w 3317"/>
                    <a:gd name="T95" fmla="*/ 1952 h 2046"/>
                    <a:gd name="T96" fmla="*/ 1673 w 3317"/>
                    <a:gd name="T97" fmla="*/ 1921 h 2046"/>
                    <a:gd name="T98" fmla="*/ 1766 w 3317"/>
                    <a:gd name="T99" fmla="*/ 1921 h 2046"/>
                    <a:gd name="T100" fmla="*/ 1890 w 3317"/>
                    <a:gd name="T101" fmla="*/ 2014 h 2046"/>
                    <a:gd name="T102" fmla="*/ 2169 w 3317"/>
                    <a:gd name="T103" fmla="*/ 1952 h 2046"/>
                    <a:gd name="T104" fmla="*/ 2386 w 3317"/>
                    <a:gd name="T105" fmla="*/ 1828 h 2046"/>
                    <a:gd name="T106" fmla="*/ 2573 w 3317"/>
                    <a:gd name="T107" fmla="*/ 1612 h 2046"/>
                    <a:gd name="T108" fmla="*/ 2573 w 3317"/>
                    <a:gd name="T109" fmla="*/ 1519 h 2046"/>
                    <a:gd name="T110" fmla="*/ 2573 w 3317"/>
                    <a:gd name="T111" fmla="*/ 1271 h 2046"/>
                    <a:gd name="T112" fmla="*/ 2541 w 3317"/>
                    <a:gd name="T113" fmla="*/ 1053 h 2046"/>
                    <a:gd name="T114" fmla="*/ 2386 w 3317"/>
                    <a:gd name="T115" fmla="*/ 960 h 2046"/>
                    <a:gd name="T116" fmla="*/ 2603 w 3317"/>
                    <a:gd name="T117" fmla="*/ 744 h 2046"/>
                    <a:gd name="T118" fmla="*/ 2821 w 3317"/>
                    <a:gd name="T119" fmla="*/ 775 h 20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317" h="2046">
                      <a:moveTo>
                        <a:pt x="2821" y="775"/>
                      </a:moveTo>
                      <a:lnTo>
                        <a:pt x="2821" y="775"/>
                      </a:lnTo>
                      <a:lnTo>
                        <a:pt x="2821" y="775"/>
                      </a:lnTo>
                      <a:lnTo>
                        <a:pt x="2821" y="775"/>
                      </a:lnTo>
                      <a:lnTo>
                        <a:pt x="2821" y="775"/>
                      </a:lnTo>
                      <a:lnTo>
                        <a:pt x="2851" y="744"/>
                      </a:lnTo>
                      <a:lnTo>
                        <a:pt x="2851" y="744"/>
                      </a:lnTo>
                      <a:lnTo>
                        <a:pt x="2851" y="744"/>
                      </a:lnTo>
                      <a:lnTo>
                        <a:pt x="2882" y="744"/>
                      </a:lnTo>
                      <a:cubicBezTo>
                        <a:pt x="2882" y="712"/>
                        <a:pt x="2882" y="712"/>
                        <a:pt x="2913" y="712"/>
                      </a:cubicBezTo>
                      <a:lnTo>
                        <a:pt x="2913" y="712"/>
                      </a:lnTo>
                      <a:cubicBezTo>
                        <a:pt x="2944" y="712"/>
                        <a:pt x="2944" y="712"/>
                        <a:pt x="2944" y="712"/>
                      </a:cubicBezTo>
                      <a:cubicBezTo>
                        <a:pt x="2944" y="712"/>
                        <a:pt x="2975" y="712"/>
                        <a:pt x="2975" y="681"/>
                      </a:cubicBezTo>
                      <a:lnTo>
                        <a:pt x="2975" y="681"/>
                      </a:lnTo>
                      <a:lnTo>
                        <a:pt x="3006" y="681"/>
                      </a:lnTo>
                      <a:lnTo>
                        <a:pt x="3006" y="681"/>
                      </a:lnTo>
                      <a:cubicBezTo>
                        <a:pt x="3037" y="681"/>
                        <a:pt x="3037" y="651"/>
                        <a:pt x="3037" y="651"/>
                      </a:cubicBezTo>
                      <a:cubicBezTo>
                        <a:pt x="3037" y="651"/>
                        <a:pt x="3037" y="651"/>
                        <a:pt x="3069" y="620"/>
                      </a:cubicBezTo>
                      <a:lnTo>
                        <a:pt x="3069" y="620"/>
                      </a:lnTo>
                      <a:lnTo>
                        <a:pt x="3069" y="620"/>
                      </a:lnTo>
                      <a:cubicBezTo>
                        <a:pt x="3099" y="620"/>
                        <a:pt x="3099" y="620"/>
                        <a:pt x="3099" y="620"/>
                      </a:cubicBezTo>
                      <a:lnTo>
                        <a:pt x="3130" y="620"/>
                      </a:lnTo>
                      <a:lnTo>
                        <a:pt x="3130" y="620"/>
                      </a:lnTo>
                      <a:lnTo>
                        <a:pt x="3130" y="620"/>
                      </a:lnTo>
                      <a:cubicBezTo>
                        <a:pt x="3130" y="620"/>
                        <a:pt x="3130" y="620"/>
                        <a:pt x="3130" y="588"/>
                      </a:cubicBezTo>
                      <a:lnTo>
                        <a:pt x="3130" y="588"/>
                      </a:lnTo>
                      <a:lnTo>
                        <a:pt x="3130" y="558"/>
                      </a:lnTo>
                      <a:lnTo>
                        <a:pt x="3130" y="558"/>
                      </a:lnTo>
                      <a:lnTo>
                        <a:pt x="3099" y="558"/>
                      </a:lnTo>
                      <a:cubicBezTo>
                        <a:pt x="3099" y="527"/>
                        <a:pt x="3099" y="527"/>
                        <a:pt x="3099" y="527"/>
                      </a:cubicBezTo>
                      <a:cubicBezTo>
                        <a:pt x="3099" y="527"/>
                        <a:pt x="3099" y="496"/>
                        <a:pt x="3130" y="496"/>
                      </a:cubicBezTo>
                      <a:lnTo>
                        <a:pt x="3130" y="496"/>
                      </a:lnTo>
                      <a:lnTo>
                        <a:pt x="3161" y="496"/>
                      </a:lnTo>
                      <a:cubicBezTo>
                        <a:pt x="3161" y="496"/>
                        <a:pt x="3161" y="496"/>
                        <a:pt x="3161" y="464"/>
                      </a:cubicBezTo>
                      <a:lnTo>
                        <a:pt x="3161" y="464"/>
                      </a:lnTo>
                      <a:cubicBezTo>
                        <a:pt x="3161" y="464"/>
                        <a:pt x="3161" y="464"/>
                        <a:pt x="3192" y="464"/>
                      </a:cubicBezTo>
                      <a:lnTo>
                        <a:pt x="3192" y="464"/>
                      </a:lnTo>
                      <a:lnTo>
                        <a:pt x="3192" y="464"/>
                      </a:lnTo>
                      <a:cubicBezTo>
                        <a:pt x="3192" y="464"/>
                        <a:pt x="3192" y="464"/>
                        <a:pt x="3223" y="496"/>
                      </a:cubicBezTo>
                      <a:lnTo>
                        <a:pt x="3223" y="496"/>
                      </a:lnTo>
                      <a:cubicBezTo>
                        <a:pt x="3223" y="464"/>
                        <a:pt x="3254" y="464"/>
                        <a:pt x="3254" y="464"/>
                      </a:cubicBezTo>
                      <a:lnTo>
                        <a:pt x="3254" y="464"/>
                      </a:lnTo>
                      <a:lnTo>
                        <a:pt x="3254" y="464"/>
                      </a:lnTo>
                      <a:lnTo>
                        <a:pt x="3254" y="464"/>
                      </a:lnTo>
                      <a:lnTo>
                        <a:pt x="3254" y="464"/>
                      </a:lnTo>
                      <a:cubicBezTo>
                        <a:pt x="3254" y="434"/>
                        <a:pt x="3285" y="434"/>
                        <a:pt x="3285" y="403"/>
                      </a:cubicBezTo>
                      <a:lnTo>
                        <a:pt x="3285" y="403"/>
                      </a:lnTo>
                      <a:lnTo>
                        <a:pt x="3285" y="403"/>
                      </a:lnTo>
                      <a:cubicBezTo>
                        <a:pt x="3285" y="372"/>
                        <a:pt x="3285" y="372"/>
                        <a:pt x="3285" y="372"/>
                      </a:cubicBezTo>
                      <a:cubicBezTo>
                        <a:pt x="3285" y="372"/>
                        <a:pt x="3285" y="340"/>
                        <a:pt x="3316" y="340"/>
                      </a:cubicBezTo>
                      <a:lnTo>
                        <a:pt x="3316" y="340"/>
                      </a:lnTo>
                      <a:lnTo>
                        <a:pt x="3316" y="340"/>
                      </a:lnTo>
                      <a:lnTo>
                        <a:pt x="3285" y="340"/>
                      </a:lnTo>
                      <a:lnTo>
                        <a:pt x="3285" y="340"/>
                      </a:lnTo>
                      <a:cubicBezTo>
                        <a:pt x="3254" y="340"/>
                        <a:pt x="3254" y="340"/>
                        <a:pt x="3254" y="340"/>
                      </a:cubicBezTo>
                      <a:lnTo>
                        <a:pt x="3254" y="340"/>
                      </a:lnTo>
                      <a:lnTo>
                        <a:pt x="3254" y="340"/>
                      </a:lnTo>
                      <a:cubicBezTo>
                        <a:pt x="3254" y="372"/>
                        <a:pt x="3223" y="372"/>
                        <a:pt x="3192" y="372"/>
                      </a:cubicBezTo>
                      <a:lnTo>
                        <a:pt x="3192" y="372"/>
                      </a:lnTo>
                      <a:cubicBezTo>
                        <a:pt x="3161" y="372"/>
                        <a:pt x="3161" y="372"/>
                        <a:pt x="3130" y="372"/>
                      </a:cubicBezTo>
                      <a:lnTo>
                        <a:pt x="3130" y="372"/>
                      </a:lnTo>
                      <a:cubicBezTo>
                        <a:pt x="3099" y="372"/>
                        <a:pt x="3099" y="340"/>
                        <a:pt x="3099" y="340"/>
                      </a:cubicBezTo>
                      <a:cubicBezTo>
                        <a:pt x="3099" y="340"/>
                        <a:pt x="3099" y="340"/>
                        <a:pt x="3099" y="310"/>
                      </a:cubicBezTo>
                      <a:lnTo>
                        <a:pt x="3099" y="310"/>
                      </a:lnTo>
                      <a:lnTo>
                        <a:pt x="3099" y="310"/>
                      </a:lnTo>
                      <a:cubicBezTo>
                        <a:pt x="3069" y="310"/>
                        <a:pt x="3069" y="310"/>
                        <a:pt x="3069" y="279"/>
                      </a:cubicBezTo>
                      <a:cubicBezTo>
                        <a:pt x="3069" y="279"/>
                        <a:pt x="3069" y="279"/>
                        <a:pt x="3037" y="279"/>
                      </a:cubicBezTo>
                      <a:lnTo>
                        <a:pt x="3037" y="279"/>
                      </a:lnTo>
                      <a:lnTo>
                        <a:pt x="3037" y="279"/>
                      </a:lnTo>
                      <a:lnTo>
                        <a:pt x="3037" y="279"/>
                      </a:lnTo>
                      <a:cubicBezTo>
                        <a:pt x="3006" y="279"/>
                        <a:pt x="2975" y="279"/>
                        <a:pt x="2975" y="279"/>
                      </a:cubicBezTo>
                      <a:cubicBezTo>
                        <a:pt x="2944" y="248"/>
                        <a:pt x="2944" y="248"/>
                        <a:pt x="2913" y="216"/>
                      </a:cubicBezTo>
                      <a:lnTo>
                        <a:pt x="2913" y="186"/>
                      </a:lnTo>
                      <a:cubicBezTo>
                        <a:pt x="2913" y="155"/>
                        <a:pt x="2913" y="155"/>
                        <a:pt x="2882" y="155"/>
                      </a:cubicBezTo>
                      <a:cubicBezTo>
                        <a:pt x="2882" y="124"/>
                        <a:pt x="2882" y="124"/>
                        <a:pt x="2882" y="124"/>
                      </a:cubicBezTo>
                      <a:cubicBezTo>
                        <a:pt x="2882" y="124"/>
                        <a:pt x="2882" y="92"/>
                        <a:pt x="2851" y="92"/>
                      </a:cubicBezTo>
                      <a:lnTo>
                        <a:pt x="2851" y="62"/>
                      </a:lnTo>
                      <a:cubicBezTo>
                        <a:pt x="2851" y="62"/>
                        <a:pt x="2851" y="31"/>
                        <a:pt x="2821" y="31"/>
                      </a:cubicBezTo>
                      <a:lnTo>
                        <a:pt x="2821" y="31"/>
                      </a:lnTo>
                      <a:lnTo>
                        <a:pt x="2821" y="31"/>
                      </a:lnTo>
                      <a:lnTo>
                        <a:pt x="2821" y="31"/>
                      </a:lnTo>
                      <a:lnTo>
                        <a:pt x="2821" y="31"/>
                      </a:lnTo>
                      <a:lnTo>
                        <a:pt x="2789" y="31"/>
                      </a:lnTo>
                      <a:lnTo>
                        <a:pt x="2789" y="31"/>
                      </a:lnTo>
                      <a:lnTo>
                        <a:pt x="2758" y="31"/>
                      </a:lnTo>
                      <a:cubicBezTo>
                        <a:pt x="2758" y="31"/>
                        <a:pt x="2758" y="0"/>
                        <a:pt x="2727" y="0"/>
                      </a:cubicBezTo>
                      <a:lnTo>
                        <a:pt x="2665" y="0"/>
                      </a:lnTo>
                      <a:lnTo>
                        <a:pt x="2665" y="0"/>
                      </a:lnTo>
                      <a:cubicBezTo>
                        <a:pt x="2634" y="0"/>
                        <a:pt x="2634" y="0"/>
                        <a:pt x="2634" y="0"/>
                      </a:cubicBezTo>
                      <a:cubicBezTo>
                        <a:pt x="2634" y="31"/>
                        <a:pt x="2634" y="31"/>
                        <a:pt x="2603" y="31"/>
                      </a:cubicBezTo>
                      <a:lnTo>
                        <a:pt x="2603" y="31"/>
                      </a:lnTo>
                      <a:lnTo>
                        <a:pt x="2603" y="31"/>
                      </a:lnTo>
                      <a:cubicBezTo>
                        <a:pt x="2603" y="0"/>
                        <a:pt x="2603" y="0"/>
                        <a:pt x="2603" y="0"/>
                      </a:cubicBezTo>
                      <a:lnTo>
                        <a:pt x="2573" y="31"/>
                      </a:lnTo>
                      <a:lnTo>
                        <a:pt x="2573" y="31"/>
                      </a:lnTo>
                      <a:lnTo>
                        <a:pt x="2603" y="31"/>
                      </a:lnTo>
                      <a:cubicBezTo>
                        <a:pt x="2603" y="62"/>
                        <a:pt x="2603" y="62"/>
                        <a:pt x="2603" y="62"/>
                      </a:cubicBezTo>
                      <a:lnTo>
                        <a:pt x="2603" y="62"/>
                      </a:lnTo>
                      <a:lnTo>
                        <a:pt x="2603" y="62"/>
                      </a:lnTo>
                      <a:cubicBezTo>
                        <a:pt x="2603" y="92"/>
                        <a:pt x="2573" y="92"/>
                        <a:pt x="2573" y="124"/>
                      </a:cubicBezTo>
                      <a:lnTo>
                        <a:pt x="2541" y="124"/>
                      </a:lnTo>
                      <a:lnTo>
                        <a:pt x="2541" y="155"/>
                      </a:lnTo>
                      <a:lnTo>
                        <a:pt x="2541" y="155"/>
                      </a:lnTo>
                      <a:lnTo>
                        <a:pt x="2541" y="155"/>
                      </a:lnTo>
                      <a:lnTo>
                        <a:pt x="2510" y="186"/>
                      </a:lnTo>
                      <a:lnTo>
                        <a:pt x="2510" y="186"/>
                      </a:lnTo>
                      <a:lnTo>
                        <a:pt x="2510" y="186"/>
                      </a:lnTo>
                      <a:lnTo>
                        <a:pt x="2510" y="186"/>
                      </a:lnTo>
                      <a:cubicBezTo>
                        <a:pt x="2510" y="216"/>
                        <a:pt x="2510" y="216"/>
                        <a:pt x="2479" y="216"/>
                      </a:cubicBezTo>
                      <a:lnTo>
                        <a:pt x="2479" y="216"/>
                      </a:lnTo>
                      <a:lnTo>
                        <a:pt x="2479" y="216"/>
                      </a:lnTo>
                      <a:cubicBezTo>
                        <a:pt x="2479" y="248"/>
                        <a:pt x="2479" y="248"/>
                        <a:pt x="2449" y="248"/>
                      </a:cubicBezTo>
                      <a:cubicBezTo>
                        <a:pt x="2449" y="248"/>
                        <a:pt x="2417" y="248"/>
                        <a:pt x="2386" y="248"/>
                      </a:cubicBezTo>
                      <a:lnTo>
                        <a:pt x="2386" y="248"/>
                      </a:lnTo>
                      <a:lnTo>
                        <a:pt x="2355" y="248"/>
                      </a:lnTo>
                      <a:cubicBezTo>
                        <a:pt x="2355" y="248"/>
                        <a:pt x="2355" y="279"/>
                        <a:pt x="2325" y="279"/>
                      </a:cubicBezTo>
                      <a:lnTo>
                        <a:pt x="2325" y="310"/>
                      </a:lnTo>
                      <a:lnTo>
                        <a:pt x="2325" y="310"/>
                      </a:lnTo>
                      <a:lnTo>
                        <a:pt x="2325" y="310"/>
                      </a:lnTo>
                      <a:lnTo>
                        <a:pt x="2325" y="310"/>
                      </a:lnTo>
                      <a:lnTo>
                        <a:pt x="2325" y="310"/>
                      </a:lnTo>
                      <a:lnTo>
                        <a:pt x="2325" y="310"/>
                      </a:lnTo>
                      <a:cubicBezTo>
                        <a:pt x="2355" y="310"/>
                        <a:pt x="2355" y="310"/>
                        <a:pt x="2355" y="310"/>
                      </a:cubicBezTo>
                      <a:lnTo>
                        <a:pt x="2355" y="310"/>
                      </a:lnTo>
                      <a:lnTo>
                        <a:pt x="2386" y="310"/>
                      </a:lnTo>
                      <a:lnTo>
                        <a:pt x="2386" y="310"/>
                      </a:lnTo>
                      <a:cubicBezTo>
                        <a:pt x="2417" y="310"/>
                        <a:pt x="2417" y="310"/>
                        <a:pt x="2417" y="310"/>
                      </a:cubicBezTo>
                      <a:lnTo>
                        <a:pt x="2417" y="310"/>
                      </a:lnTo>
                      <a:cubicBezTo>
                        <a:pt x="2449" y="310"/>
                        <a:pt x="2449" y="310"/>
                        <a:pt x="2449" y="310"/>
                      </a:cubicBezTo>
                      <a:cubicBezTo>
                        <a:pt x="2449" y="310"/>
                        <a:pt x="2449" y="310"/>
                        <a:pt x="2479" y="310"/>
                      </a:cubicBezTo>
                      <a:cubicBezTo>
                        <a:pt x="2479" y="340"/>
                        <a:pt x="2541" y="372"/>
                        <a:pt x="2541" y="372"/>
                      </a:cubicBezTo>
                      <a:lnTo>
                        <a:pt x="2541" y="403"/>
                      </a:lnTo>
                      <a:cubicBezTo>
                        <a:pt x="2541" y="403"/>
                        <a:pt x="2541" y="403"/>
                        <a:pt x="2541" y="434"/>
                      </a:cubicBezTo>
                      <a:lnTo>
                        <a:pt x="2541" y="434"/>
                      </a:lnTo>
                      <a:cubicBezTo>
                        <a:pt x="2541" y="434"/>
                        <a:pt x="2541" y="464"/>
                        <a:pt x="2510" y="464"/>
                      </a:cubicBezTo>
                      <a:lnTo>
                        <a:pt x="2510" y="464"/>
                      </a:lnTo>
                      <a:lnTo>
                        <a:pt x="2510" y="434"/>
                      </a:lnTo>
                      <a:lnTo>
                        <a:pt x="2510" y="434"/>
                      </a:lnTo>
                      <a:cubicBezTo>
                        <a:pt x="2479" y="434"/>
                        <a:pt x="2479" y="434"/>
                        <a:pt x="2479" y="434"/>
                      </a:cubicBezTo>
                      <a:lnTo>
                        <a:pt x="2479" y="434"/>
                      </a:lnTo>
                      <a:lnTo>
                        <a:pt x="2479" y="434"/>
                      </a:lnTo>
                      <a:lnTo>
                        <a:pt x="2479" y="434"/>
                      </a:lnTo>
                      <a:lnTo>
                        <a:pt x="2479" y="434"/>
                      </a:lnTo>
                      <a:cubicBezTo>
                        <a:pt x="2449" y="434"/>
                        <a:pt x="2449" y="434"/>
                        <a:pt x="2449" y="434"/>
                      </a:cubicBezTo>
                      <a:lnTo>
                        <a:pt x="2449" y="434"/>
                      </a:lnTo>
                      <a:lnTo>
                        <a:pt x="2449" y="434"/>
                      </a:lnTo>
                      <a:cubicBezTo>
                        <a:pt x="2449" y="434"/>
                        <a:pt x="2449" y="434"/>
                        <a:pt x="2417" y="434"/>
                      </a:cubicBezTo>
                      <a:cubicBezTo>
                        <a:pt x="2417" y="464"/>
                        <a:pt x="2417" y="464"/>
                        <a:pt x="2417" y="464"/>
                      </a:cubicBezTo>
                      <a:lnTo>
                        <a:pt x="2417" y="464"/>
                      </a:lnTo>
                      <a:lnTo>
                        <a:pt x="2417" y="464"/>
                      </a:lnTo>
                      <a:cubicBezTo>
                        <a:pt x="2386" y="464"/>
                        <a:pt x="2386" y="464"/>
                        <a:pt x="2386" y="464"/>
                      </a:cubicBezTo>
                      <a:lnTo>
                        <a:pt x="2386" y="464"/>
                      </a:lnTo>
                      <a:lnTo>
                        <a:pt x="2386" y="464"/>
                      </a:lnTo>
                      <a:lnTo>
                        <a:pt x="2355" y="464"/>
                      </a:lnTo>
                      <a:lnTo>
                        <a:pt x="2355" y="464"/>
                      </a:lnTo>
                      <a:lnTo>
                        <a:pt x="2355" y="464"/>
                      </a:lnTo>
                      <a:cubicBezTo>
                        <a:pt x="2355" y="496"/>
                        <a:pt x="2355" y="496"/>
                        <a:pt x="2325" y="496"/>
                      </a:cubicBezTo>
                      <a:cubicBezTo>
                        <a:pt x="2325" y="527"/>
                        <a:pt x="2325" y="527"/>
                        <a:pt x="2325" y="527"/>
                      </a:cubicBezTo>
                      <a:cubicBezTo>
                        <a:pt x="2293" y="527"/>
                        <a:pt x="2293" y="527"/>
                        <a:pt x="2293" y="527"/>
                      </a:cubicBezTo>
                      <a:lnTo>
                        <a:pt x="2293" y="527"/>
                      </a:lnTo>
                      <a:lnTo>
                        <a:pt x="2262" y="527"/>
                      </a:lnTo>
                      <a:lnTo>
                        <a:pt x="2262" y="527"/>
                      </a:lnTo>
                      <a:lnTo>
                        <a:pt x="2262" y="527"/>
                      </a:lnTo>
                      <a:cubicBezTo>
                        <a:pt x="2262" y="527"/>
                        <a:pt x="2231" y="527"/>
                        <a:pt x="2231" y="558"/>
                      </a:cubicBezTo>
                      <a:cubicBezTo>
                        <a:pt x="2201" y="558"/>
                        <a:pt x="2201" y="558"/>
                        <a:pt x="2201" y="558"/>
                      </a:cubicBezTo>
                      <a:lnTo>
                        <a:pt x="2201" y="558"/>
                      </a:lnTo>
                      <a:lnTo>
                        <a:pt x="2201" y="558"/>
                      </a:lnTo>
                      <a:cubicBezTo>
                        <a:pt x="2169" y="558"/>
                        <a:pt x="2169" y="558"/>
                        <a:pt x="2169" y="558"/>
                      </a:cubicBezTo>
                      <a:lnTo>
                        <a:pt x="2169" y="558"/>
                      </a:lnTo>
                      <a:cubicBezTo>
                        <a:pt x="2138" y="558"/>
                        <a:pt x="2138" y="558"/>
                        <a:pt x="2138" y="558"/>
                      </a:cubicBezTo>
                      <a:cubicBezTo>
                        <a:pt x="2107" y="558"/>
                        <a:pt x="2107" y="558"/>
                        <a:pt x="2077" y="558"/>
                      </a:cubicBezTo>
                      <a:lnTo>
                        <a:pt x="2077" y="558"/>
                      </a:lnTo>
                      <a:lnTo>
                        <a:pt x="2077" y="558"/>
                      </a:lnTo>
                      <a:lnTo>
                        <a:pt x="2077" y="558"/>
                      </a:lnTo>
                      <a:lnTo>
                        <a:pt x="2077" y="558"/>
                      </a:lnTo>
                      <a:cubicBezTo>
                        <a:pt x="2107" y="558"/>
                        <a:pt x="2107" y="588"/>
                        <a:pt x="2107" y="588"/>
                      </a:cubicBezTo>
                      <a:cubicBezTo>
                        <a:pt x="2107" y="620"/>
                        <a:pt x="2107" y="620"/>
                        <a:pt x="2107" y="620"/>
                      </a:cubicBezTo>
                      <a:lnTo>
                        <a:pt x="2107" y="620"/>
                      </a:lnTo>
                      <a:cubicBezTo>
                        <a:pt x="2107" y="651"/>
                        <a:pt x="2077" y="651"/>
                        <a:pt x="2077" y="651"/>
                      </a:cubicBezTo>
                      <a:lnTo>
                        <a:pt x="2077" y="651"/>
                      </a:lnTo>
                      <a:cubicBezTo>
                        <a:pt x="2077" y="651"/>
                        <a:pt x="2077" y="651"/>
                        <a:pt x="2045" y="651"/>
                      </a:cubicBezTo>
                      <a:lnTo>
                        <a:pt x="2045" y="651"/>
                      </a:lnTo>
                      <a:lnTo>
                        <a:pt x="2045" y="651"/>
                      </a:lnTo>
                      <a:lnTo>
                        <a:pt x="2045" y="651"/>
                      </a:lnTo>
                      <a:lnTo>
                        <a:pt x="2045" y="651"/>
                      </a:lnTo>
                      <a:cubicBezTo>
                        <a:pt x="2045" y="681"/>
                        <a:pt x="2045" y="681"/>
                        <a:pt x="2014" y="681"/>
                      </a:cubicBezTo>
                      <a:cubicBezTo>
                        <a:pt x="2014" y="712"/>
                        <a:pt x="1983" y="712"/>
                        <a:pt x="1983" y="712"/>
                      </a:cubicBezTo>
                      <a:lnTo>
                        <a:pt x="1983" y="712"/>
                      </a:lnTo>
                      <a:cubicBezTo>
                        <a:pt x="1953" y="712"/>
                        <a:pt x="1953" y="712"/>
                        <a:pt x="1953" y="712"/>
                      </a:cubicBezTo>
                      <a:lnTo>
                        <a:pt x="1921" y="712"/>
                      </a:lnTo>
                      <a:cubicBezTo>
                        <a:pt x="1890" y="712"/>
                        <a:pt x="1890" y="712"/>
                        <a:pt x="1859" y="712"/>
                      </a:cubicBezTo>
                      <a:lnTo>
                        <a:pt x="1829" y="712"/>
                      </a:lnTo>
                      <a:lnTo>
                        <a:pt x="1829" y="712"/>
                      </a:lnTo>
                      <a:cubicBezTo>
                        <a:pt x="1829" y="712"/>
                        <a:pt x="1797" y="744"/>
                        <a:pt x="1766" y="744"/>
                      </a:cubicBezTo>
                      <a:cubicBezTo>
                        <a:pt x="1766" y="744"/>
                        <a:pt x="1735" y="775"/>
                        <a:pt x="1705" y="775"/>
                      </a:cubicBezTo>
                      <a:lnTo>
                        <a:pt x="1705" y="775"/>
                      </a:lnTo>
                      <a:cubicBezTo>
                        <a:pt x="1673" y="775"/>
                        <a:pt x="1673" y="775"/>
                        <a:pt x="1673" y="744"/>
                      </a:cubicBezTo>
                      <a:lnTo>
                        <a:pt x="1673" y="744"/>
                      </a:lnTo>
                      <a:cubicBezTo>
                        <a:pt x="1642" y="744"/>
                        <a:pt x="1642" y="775"/>
                        <a:pt x="1642" y="775"/>
                      </a:cubicBezTo>
                      <a:lnTo>
                        <a:pt x="1642" y="775"/>
                      </a:lnTo>
                      <a:lnTo>
                        <a:pt x="1642" y="775"/>
                      </a:lnTo>
                      <a:cubicBezTo>
                        <a:pt x="1642" y="775"/>
                        <a:pt x="1642" y="775"/>
                        <a:pt x="1611" y="775"/>
                      </a:cubicBezTo>
                      <a:lnTo>
                        <a:pt x="1611" y="775"/>
                      </a:lnTo>
                      <a:cubicBezTo>
                        <a:pt x="1611" y="775"/>
                        <a:pt x="1611" y="775"/>
                        <a:pt x="1581" y="744"/>
                      </a:cubicBezTo>
                      <a:lnTo>
                        <a:pt x="1581" y="744"/>
                      </a:lnTo>
                      <a:lnTo>
                        <a:pt x="1581" y="744"/>
                      </a:lnTo>
                      <a:lnTo>
                        <a:pt x="1581" y="744"/>
                      </a:lnTo>
                      <a:lnTo>
                        <a:pt x="1581" y="744"/>
                      </a:lnTo>
                      <a:cubicBezTo>
                        <a:pt x="1581" y="744"/>
                        <a:pt x="1581" y="744"/>
                        <a:pt x="1549" y="744"/>
                      </a:cubicBezTo>
                      <a:lnTo>
                        <a:pt x="1549" y="744"/>
                      </a:lnTo>
                      <a:cubicBezTo>
                        <a:pt x="1518" y="744"/>
                        <a:pt x="1518" y="712"/>
                        <a:pt x="1487" y="712"/>
                      </a:cubicBezTo>
                      <a:lnTo>
                        <a:pt x="1487" y="712"/>
                      </a:lnTo>
                      <a:lnTo>
                        <a:pt x="1487" y="712"/>
                      </a:lnTo>
                      <a:cubicBezTo>
                        <a:pt x="1457" y="712"/>
                        <a:pt x="1457" y="712"/>
                        <a:pt x="1457" y="712"/>
                      </a:cubicBezTo>
                      <a:lnTo>
                        <a:pt x="1425" y="712"/>
                      </a:lnTo>
                      <a:lnTo>
                        <a:pt x="1425" y="712"/>
                      </a:lnTo>
                      <a:cubicBezTo>
                        <a:pt x="1394" y="712"/>
                        <a:pt x="1394" y="712"/>
                        <a:pt x="1394" y="712"/>
                      </a:cubicBezTo>
                      <a:cubicBezTo>
                        <a:pt x="1364" y="712"/>
                        <a:pt x="1332" y="712"/>
                        <a:pt x="1332" y="712"/>
                      </a:cubicBezTo>
                      <a:cubicBezTo>
                        <a:pt x="1332" y="712"/>
                        <a:pt x="1270" y="712"/>
                        <a:pt x="1240" y="681"/>
                      </a:cubicBezTo>
                      <a:lnTo>
                        <a:pt x="1240" y="681"/>
                      </a:lnTo>
                      <a:cubicBezTo>
                        <a:pt x="1209" y="681"/>
                        <a:pt x="1209" y="681"/>
                        <a:pt x="1209" y="681"/>
                      </a:cubicBezTo>
                      <a:lnTo>
                        <a:pt x="1209" y="681"/>
                      </a:lnTo>
                      <a:cubicBezTo>
                        <a:pt x="1177" y="681"/>
                        <a:pt x="1177" y="651"/>
                        <a:pt x="1177" y="651"/>
                      </a:cubicBezTo>
                      <a:lnTo>
                        <a:pt x="1146" y="620"/>
                      </a:lnTo>
                      <a:lnTo>
                        <a:pt x="1146" y="620"/>
                      </a:lnTo>
                      <a:cubicBezTo>
                        <a:pt x="1146" y="620"/>
                        <a:pt x="1146" y="620"/>
                        <a:pt x="1146" y="588"/>
                      </a:cubicBezTo>
                      <a:lnTo>
                        <a:pt x="1146" y="588"/>
                      </a:lnTo>
                      <a:lnTo>
                        <a:pt x="1146" y="588"/>
                      </a:lnTo>
                      <a:lnTo>
                        <a:pt x="1146" y="588"/>
                      </a:lnTo>
                      <a:cubicBezTo>
                        <a:pt x="1116" y="588"/>
                        <a:pt x="1116" y="588"/>
                        <a:pt x="1116" y="588"/>
                      </a:cubicBezTo>
                      <a:cubicBezTo>
                        <a:pt x="1085" y="588"/>
                        <a:pt x="1085" y="558"/>
                        <a:pt x="1085" y="558"/>
                      </a:cubicBezTo>
                      <a:lnTo>
                        <a:pt x="1053" y="558"/>
                      </a:lnTo>
                      <a:lnTo>
                        <a:pt x="1053" y="558"/>
                      </a:lnTo>
                      <a:cubicBezTo>
                        <a:pt x="1053" y="558"/>
                        <a:pt x="1053" y="558"/>
                        <a:pt x="1022" y="558"/>
                      </a:cubicBezTo>
                      <a:cubicBezTo>
                        <a:pt x="1022" y="558"/>
                        <a:pt x="1022" y="558"/>
                        <a:pt x="992" y="558"/>
                      </a:cubicBezTo>
                      <a:lnTo>
                        <a:pt x="992" y="558"/>
                      </a:lnTo>
                      <a:lnTo>
                        <a:pt x="992" y="558"/>
                      </a:lnTo>
                      <a:cubicBezTo>
                        <a:pt x="961" y="558"/>
                        <a:pt x="961" y="558"/>
                        <a:pt x="929" y="558"/>
                      </a:cubicBezTo>
                      <a:cubicBezTo>
                        <a:pt x="898" y="558"/>
                        <a:pt x="898" y="527"/>
                        <a:pt x="898" y="527"/>
                      </a:cubicBezTo>
                      <a:cubicBezTo>
                        <a:pt x="898" y="496"/>
                        <a:pt x="898" y="496"/>
                        <a:pt x="898" y="496"/>
                      </a:cubicBezTo>
                      <a:lnTo>
                        <a:pt x="898" y="464"/>
                      </a:lnTo>
                      <a:cubicBezTo>
                        <a:pt x="898" y="434"/>
                        <a:pt x="898" y="434"/>
                        <a:pt x="898" y="434"/>
                      </a:cubicBezTo>
                      <a:cubicBezTo>
                        <a:pt x="898" y="434"/>
                        <a:pt x="898" y="434"/>
                        <a:pt x="898" y="403"/>
                      </a:cubicBezTo>
                      <a:cubicBezTo>
                        <a:pt x="898" y="403"/>
                        <a:pt x="868" y="403"/>
                        <a:pt x="868" y="372"/>
                      </a:cubicBezTo>
                      <a:lnTo>
                        <a:pt x="868" y="372"/>
                      </a:lnTo>
                      <a:lnTo>
                        <a:pt x="868" y="372"/>
                      </a:lnTo>
                      <a:cubicBezTo>
                        <a:pt x="868" y="372"/>
                        <a:pt x="868" y="372"/>
                        <a:pt x="837" y="372"/>
                      </a:cubicBezTo>
                      <a:lnTo>
                        <a:pt x="837" y="372"/>
                      </a:lnTo>
                      <a:cubicBezTo>
                        <a:pt x="837" y="372"/>
                        <a:pt x="837" y="372"/>
                        <a:pt x="805" y="372"/>
                      </a:cubicBezTo>
                      <a:cubicBezTo>
                        <a:pt x="805" y="340"/>
                        <a:pt x="774" y="340"/>
                        <a:pt x="774" y="340"/>
                      </a:cubicBezTo>
                      <a:lnTo>
                        <a:pt x="774" y="340"/>
                      </a:lnTo>
                      <a:cubicBezTo>
                        <a:pt x="744" y="340"/>
                        <a:pt x="744" y="310"/>
                        <a:pt x="744" y="310"/>
                      </a:cubicBezTo>
                      <a:cubicBezTo>
                        <a:pt x="744" y="310"/>
                        <a:pt x="713" y="310"/>
                        <a:pt x="713" y="279"/>
                      </a:cubicBezTo>
                      <a:cubicBezTo>
                        <a:pt x="713" y="310"/>
                        <a:pt x="713" y="310"/>
                        <a:pt x="713" y="310"/>
                      </a:cubicBezTo>
                      <a:cubicBezTo>
                        <a:pt x="713" y="340"/>
                        <a:pt x="681" y="340"/>
                        <a:pt x="681" y="340"/>
                      </a:cubicBezTo>
                      <a:cubicBezTo>
                        <a:pt x="681" y="340"/>
                        <a:pt x="681" y="340"/>
                        <a:pt x="650" y="340"/>
                      </a:cubicBezTo>
                      <a:lnTo>
                        <a:pt x="650" y="340"/>
                      </a:lnTo>
                      <a:lnTo>
                        <a:pt x="650" y="340"/>
                      </a:lnTo>
                      <a:lnTo>
                        <a:pt x="650" y="340"/>
                      </a:lnTo>
                      <a:cubicBezTo>
                        <a:pt x="650" y="372"/>
                        <a:pt x="650" y="372"/>
                        <a:pt x="650" y="372"/>
                      </a:cubicBezTo>
                      <a:lnTo>
                        <a:pt x="650" y="372"/>
                      </a:lnTo>
                      <a:lnTo>
                        <a:pt x="650" y="372"/>
                      </a:lnTo>
                      <a:cubicBezTo>
                        <a:pt x="650" y="403"/>
                        <a:pt x="650" y="403"/>
                        <a:pt x="650" y="403"/>
                      </a:cubicBezTo>
                      <a:cubicBezTo>
                        <a:pt x="620" y="434"/>
                        <a:pt x="620" y="434"/>
                        <a:pt x="620" y="434"/>
                      </a:cubicBezTo>
                      <a:cubicBezTo>
                        <a:pt x="589" y="434"/>
                        <a:pt x="589" y="434"/>
                        <a:pt x="589" y="434"/>
                      </a:cubicBezTo>
                      <a:lnTo>
                        <a:pt x="557" y="434"/>
                      </a:lnTo>
                      <a:lnTo>
                        <a:pt x="557" y="434"/>
                      </a:lnTo>
                      <a:lnTo>
                        <a:pt x="557" y="434"/>
                      </a:lnTo>
                      <a:cubicBezTo>
                        <a:pt x="557" y="434"/>
                        <a:pt x="557" y="434"/>
                        <a:pt x="526" y="434"/>
                      </a:cubicBezTo>
                      <a:lnTo>
                        <a:pt x="526" y="434"/>
                      </a:lnTo>
                      <a:cubicBezTo>
                        <a:pt x="496" y="434"/>
                        <a:pt x="496" y="434"/>
                        <a:pt x="496" y="434"/>
                      </a:cubicBezTo>
                      <a:cubicBezTo>
                        <a:pt x="496" y="403"/>
                        <a:pt x="496" y="403"/>
                        <a:pt x="496" y="403"/>
                      </a:cubicBezTo>
                      <a:lnTo>
                        <a:pt x="496" y="403"/>
                      </a:lnTo>
                      <a:cubicBezTo>
                        <a:pt x="496" y="434"/>
                        <a:pt x="496" y="434"/>
                        <a:pt x="496" y="434"/>
                      </a:cubicBezTo>
                      <a:lnTo>
                        <a:pt x="496" y="434"/>
                      </a:lnTo>
                      <a:lnTo>
                        <a:pt x="496" y="434"/>
                      </a:lnTo>
                      <a:cubicBezTo>
                        <a:pt x="496" y="464"/>
                        <a:pt x="496" y="464"/>
                        <a:pt x="496" y="464"/>
                      </a:cubicBezTo>
                      <a:cubicBezTo>
                        <a:pt x="496" y="464"/>
                        <a:pt x="465" y="464"/>
                        <a:pt x="465" y="496"/>
                      </a:cubicBezTo>
                      <a:cubicBezTo>
                        <a:pt x="496" y="496"/>
                        <a:pt x="496" y="496"/>
                        <a:pt x="496" y="496"/>
                      </a:cubicBezTo>
                      <a:lnTo>
                        <a:pt x="496" y="496"/>
                      </a:lnTo>
                      <a:cubicBezTo>
                        <a:pt x="496" y="527"/>
                        <a:pt x="496" y="527"/>
                        <a:pt x="496" y="527"/>
                      </a:cubicBezTo>
                      <a:lnTo>
                        <a:pt x="496" y="527"/>
                      </a:lnTo>
                      <a:cubicBezTo>
                        <a:pt x="496" y="527"/>
                        <a:pt x="465" y="558"/>
                        <a:pt x="433" y="558"/>
                      </a:cubicBezTo>
                      <a:lnTo>
                        <a:pt x="433" y="558"/>
                      </a:lnTo>
                      <a:lnTo>
                        <a:pt x="433" y="558"/>
                      </a:lnTo>
                      <a:lnTo>
                        <a:pt x="433" y="558"/>
                      </a:lnTo>
                      <a:lnTo>
                        <a:pt x="433" y="558"/>
                      </a:lnTo>
                      <a:cubicBezTo>
                        <a:pt x="402" y="527"/>
                        <a:pt x="402" y="527"/>
                        <a:pt x="402" y="527"/>
                      </a:cubicBezTo>
                      <a:cubicBezTo>
                        <a:pt x="402" y="527"/>
                        <a:pt x="402" y="527"/>
                        <a:pt x="372" y="558"/>
                      </a:cubicBezTo>
                      <a:lnTo>
                        <a:pt x="372" y="558"/>
                      </a:lnTo>
                      <a:lnTo>
                        <a:pt x="372" y="558"/>
                      </a:lnTo>
                      <a:lnTo>
                        <a:pt x="372" y="558"/>
                      </a:lnTo>
                      <a:lnTo>
                        <a:pt x="372" y="558"/>
                      </a:lnTo>
                      <a:lnTo>
                        <a:pt x="372" y="558"/>
                      </a:lnTo>
                      <a:lnTo>
                        <a:pt x="372" y="588"/>
                      </a:lnTo>
                      <a:lnTo>
                        <a:pt x="372" y="588"/>
                      </a:lnTo>
                      <a:cubicBezTo>
                        <a:pt x="372" y="620"/>
                        <a:pt x="372" y="620"/>
                        <a:pt x="372" y="651"/>
                      </a:cubicBezTo>
                      <a:lnTo>
                        <a:pt x="372" y="651"/>
                      </a:lnTo>
                      <a:lnTo>
                        <a:pt x="372" y="651"/>
                      </a:lnTo>
                      <a:cubicBezTo>
                        <a:pt x="372" y="681"/>
                        <a:pt x="372" y="681"/>
                        <a:pt x="372" y="681"/>
                      </a:cubicBezTo>
                      <a:lnTo>
                        <a:pt x="372" y="681"/>
                      </a:lnTo>
                      <a:lnTo>
                        <a:pt x="372" y="681"/>
                      </a:lnTo>
                      <a:cubicBezTo>
                        <a:pt x="341" y="681"/>
                        <a:pt x="341" y="681"/>
                        <a:pt x="341" y="681"/>
                      </a:cubicBezTo>
                      <a:lnTo>
                        <a:pt x="341" y="681"/>
                      </a:lnTo>
                      <a:lnTo>
                        <a:pt x="341" y="681"/>
                      </a:lnTo>
                      <a:cubicBezTo>
                        <a:pt x="341" y="712"/>
                        <a:pt x="341" y="712"/>
                        <a:pt x="341" y="712"/>
                      </a:cubicBezTo>
                      <a:cubicBezTo>
                        <a:pt x="341" y="744"/>
                        <a:pt x="341" y="744"/>
                        <a:pt x="341" y="744"/>
                      </a:cubicBezTo>
                      <a:lnTo>
                        <a:pt x="341" y="744"/>
                      </a:lnTo>
                      <a:lnTo>
                        <a:pt x="309" y="744"/>
                      </a:lnTo>
                      <a:cubicBezTo>
                        <a:pt x="278" y="744"/>
                        <a:pt x="278" y="744"/>
                        <a:pt x="278" y="744"/>
                      </a:cubicBezTo>
                      <a:lnTo>
                        <a:pt x="278" y="775"/>
                      </a:lnTo>
                      <a:lnTo>
                        <a:pt x="248" y="775"/>
                      </a:lnTo>
                      <a:cubicBezTo>
                        <a:pt x="248" y="805"/>
                        <a:pt x="217" y="805"/>
                        <a:pt x="217" y="805"/>
                      </a:cubicBezTo>
                      <a:cubicBezTo>
                        <a:pt x="185" y="805"/>
                        <a:pt x="185" y="805"/>
                        <a:pt x="154" y="805"/>
                      </a:cubicBezTo>
                      <a:cubicBezTo>
                        <a:pt x="154" y="836"/>
                        <a:pt x="154" y="836"/>
                        <a:pt x="124" y="836"/>
                      </a:cubicBezTo>
                      <a:lnTo>
                        <a:pt x="124" y="836"/>
                      </a:lnTo>
                      <a:lnTo>
                        <a:pt x="93" y="836"/>
                      </a:lnTo>
                      <a:lnTo>
                        <a:pt x="93" y="836"/>
                      </a:lnTo>
                      <a:lnTo>
                        <a:pt x="61" y="836"/>
                      </a:lnTo>
                      <a:cubicBezTo>
                        <a:pt x="61" y="836"/>
                        <a:pt x="61" y="836"/>
                        <a:pt x="30" y="836"/>
                      </a:cubicBezTo>
                      <a:lnTo>
                        <a:pt x="30" y="836"/>
                      </a:lnTo>
                      <a:lnTo>
                        <a:pt x="30" y="836"/>
                      </a:lnTo>
                      <a:lnTo>
                        <a:pt x="30" y="868"/>
                      </a:lnTo>
                      <a:lnTo>
                        <a:pt x="30" y="868"/>
                      </a:lnTo>
                      <a:lnTo>
                        <a:pt x="0" y="868"/>
                      </a:lnTo>
                      <a:lnTo>
                        <a:pt x="0" y="868"/>
                      </a:lnTo>
                      <a:lnTo>
                        <a:pt x="0" y="868"/>
                      </a:lnTo>
                      <a:lnTo>
                        <a:pt x="0" y="868"/>
                      </a:lnTo>
                      <a:cubicBezTo>
                        <a:pt x="0" y="899"/>
                        <a:pt x="0" y="899"/>
                        <a:pt x="0" y="899"/>
                      </a:cubicBezTo>
                      <a:lnTo>
                        <a:pt x="0" y="899"/>
                      </a:lnTo>
                      <a:lnTo>
                        <a:pt x="0" y="899"/>
                      </a:lnTo>
                      <a:cubicBezTo>
                        <a:pt x="0" y="899"/>
                        <a:pt x="0" y="899"/>
                        <a:pt x="30" y="899"/>
                      </a:cubicBezTo>
                      <a:lnTo>
                        <a:pt x="30" y="899"/>
                      </a:lnTo>
                      <a:lnTo>
                        <a:pt x="30" y="899"/>
                      </a:lnTo>
                      <a:cubicBezTo>
                        <a:pt x="61" y="929"/>
                        <a:pt x="61" y="960"/>
                        <a:pt x="61" y="960"/>
                      </a:cubicBezTo>
                      <a:cubicBezTo>
                        <a:pt x="61" y="992"/>
                        <a:pt x="61" y="992"/>
                        <a:pt x="61" y="992"/>
                      </a:cubicBezTo>
                      <a:lnTo>
                        <a:pt x="61" y="1023"/>
                      </a:lnTo>
                      <a:lnTo>
                        <a:pt x="93" y="1023"/>
                      </a:lnTo>
                      <a:lnTo>
                        <a:pt x="93" y="1023"/>
                      </a:lnTo>
                      <a:cubicBezTo>
                        <a:pt x="124" y="1053"/>
                        <a:pt x="124" y="1053"/>
                        <a:pt x="124" y="1053"/>
                      </a:cubicBezTo>
                      <a:lnTo>
                        <a:pt x="124" y="1053"/>
                      </a:lnTo>
                      <a:lnTo>
                        <a:pt x="124" y="1053"/>
                      </a:lnTo>
                      <a:lnTo>
                        <a:pt x="124" y="1084"/>
                      </a:lnTo>
                      <a:lnTo>
                        <a:pt x="124" y="1084"/>
                      </a:lnTo>
                      <a:cubicBezTo>
                        <a:pt x="124" y="1084"/>
                        <a:pt x="124" y="1084"/>
                        <a:pt x="154" y="1084"/>
                      </a:cubicBezTo>
                      <a:lnTo>
                        <a:pt x="154" y="1084"/>
                      </a:lnTo>
                      <a:cubicBezTo>
                        <a:pt x="185" y="1116"/>
                        <a:pt x="185" y="1116"/>
                        <a:pt x="185" y="1116"/>
                      </a:cubicBezTo>
                      <a:cubicBezTo>
                        <a:pt x="185" y="1116"/>
                        <a:pt x="185" y="1116"/>
                        <a:pt x="217" y="1084"/>
                      </a:cubicBezTo>
                      <a:lnTo>
                        <a:pt x="217" y="1084"/>
                      </a:lnTo>
                      <a:lnTo>
                        <a:pt x="217" y="1084"/>
                      </a:lnTo>
                      <a:cubicBezTo>
                        <a:pt x="217" y="1084"/>
                        <a:pt x="217" y="1084"/>
                        <a:pt x="248" y="1084"/>
                      </a:cubicBezTo>
                      <a:lnTo>
                        <a:pt x="248" y="1084"/>
                      </a:lnTo>
                      <a:lnTo>
                        <a:pt x="248" y="1084"/>
                      </a:lnTo>
                      <a:lnTo>
                        <a:pt x="278" y="1084"/>
                      </a:lnTo>
                      <a:cubicBezTo>
                        <a:pt x="278" y="1084"/>
                        <a:pt x="278" y="1084"/>
                        <a:pt x="309" y="1084"/>
                      </a:cubicBezTo>
                      <a:lnTo>
                        <a:pt x="309" y="1084"/>
                      </a:lnTo>
                      <a:lnTo>
                        <a:pt x="309" y="1084"/>
                      </a:lnTo>
                      <a:lnTo>
                        <a:pt x="309" y="1084"/>
                      </a:lnTo>
                      <a:cubicBezTo>
                        <a:pt x="341" y="1084"/>
                        <a:pt x="341" y="1084"/>
                        <a:pt x="341" y="1084"/>
                      </a:cubicBez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116"/>
                      </a:lnTo>
                      <a:cubicBezTo>
                        <a:pt x="341" y="1116"/>
                        <a:pt x="372" y="1116"/>
                        <a:pt x="372" y="1147"/>
                      </a:cubicBezTo>
                      <a:lnTo>
                        <a:pt x="372" y="1177"/>
                      </a:lnTo>
                      <a:lnTo>
                        <a:pt x="372" y="1177"/>
                      </a:lnTo>
                      <a:lnTo>
                        <a:pt x="341" y="1177"/>
                      </a:lnTo>
                      <a:lnTo>
                        <a:pt x="341" y="1177"/>
                      </a:lnTo>
                      <a:lnTo>
                        <a:pt x="341" y="1208"/>
                      </a:lnTo>
                      <a:lnTo>
                        <a:pt x="341" y="1208"/>
                      </a:lnTo>
                      <a:cubicBezTo>
                        <a:pt x="341" y="1208"/>
                        <a:pt x="341" y="1240"/>
                        <a:pt x="309" y="1240"/>
                      </a:cubicBezTo>
                      <a:lnTo>
                        <a:pt x="309" y="1240"/>
                      </a:lnTo>
                      <a:lnTo>
                        <a:pt x="309" y="1240"/>
                      </a:lnTo>
                      <a:lnTo>
                        <a:pt x="309" y="1271"/>
                      </a:lnTo>
                      <a:lnTo>
                        <a:pt x="309" y="1271"/>
                      </a:lnTo>
                      <a:lnTo>
                        <a:pt x="309" y="1301"/>
                      </a:lnTo>
                      <a:lnTo>
                        <a:pt x="309" y="1301"/>
                      </a:lnTo>
                      <a:cubicBezTo>
                        <a:pt x="309" y="1332"/>
                        <a:pt x="309" y="1332"/>
                        <a:pt x="278" y="1364"/>
                      </a:cubicBezTo>
                      <a:lnTo>
                        <a:pt x="278" y="1364"/>
                      </a:lnTo>
                      <a:lnTo>
                        <a:pt x="278" y="1364"/>
                      </a:lnTo>
                      <a:lnTo>
                        <a:pt x="278" y="1364"/>
                      </a:lnTo>
                      <a:lnTo>
                        <a:pt x="278" y="1364"/>
                      </a:lnTo>
                      <a:lnTo>
                        <a:pt x="278" y="1364"/>
                      </a:lnTo>
                      <a:lnTo>
                        <a:pt x="278" y="1364"/>
                      </a:lnTo>
                      <a:cubicBezTo>
                        <a:pt x="278" y="1364"/>
                        <a:pt x="309" y="1364"/>
                        <a:pt x="309" y="1395"/>
                      </a:cubicBezTo>
                      <a:lnTo>
                        <a:pt x="309" y="1395"/>
                      </a:lnTo>
                      <a:lnTo>
                        <a:pt x="309" y="1395"/>
                      </a:lnTo>
                      <a:cubicBezTo>
                        <a:pt x="309" y="1395"/>
                        <a:pt x="309" y="1395"/>
                        <a:pt x="341" y="1395"/>
                      </a:cubicBezTo>
                      <a:cubicBezTo>
                        <a:pt x="341" y="1425"/>
                        <a:pt x="372" y="1425"/>
                        <a:pt x="372" y="1456"/>
                      </a:cubicBezTo>
                      <a:lnTo>
                        <a:pt x="372" y="1456"/>
                      </a:lnTo>
                      <a:lnTo>
                        <a:pt x="372" y="1456"/>
                      </a:lnTo>
                      <a:lnTo>
                        <a:pt x="372" y="1456"/>
                      </a:lnTo>
                      <a:lnTo>
                        <a:pt x="372" y="1456"/>
                      </a:lnTo>
                      <a:lnTo>
                        <a:pt x="402" y="1425"/>
                      </a:lnTo>
                      <a:lnTo>
                        <a:pt x="402" y="1425"/>
                      </a:lnTo>
                      <a:lnTo>
                        <a:pt x="402" y="1425"/>
                      </a:lnTo>
                      <a:cubicBezTo>
                        <a:pt x="433" y="1425"/>
                        <a:pt x="465" y="1425"/>
                        <a:pt x="465" y="1456"/>
                      </a:cubicBezTo>
                      <a:cubicBezTo>
                        <a:pt x="465" y="1456"/>
                        <a:pt x="465" y="1456"/>
                        <a:pt x="465" y="1488"/>
                      </a:cubicBezTo>
                      <a:cubicBezTo>
                        <a:pt x="496" y="1488"/>
                        <a:pt x="496" y="1488"/>
                        <a:pt x="496" y="1488"/>
                      </a:cubicBezTo>
                      <a:lnTo>
                        <a:pt x="496" y="1488"/>
                      </a:lnTo>
                      <a:cubicBezTo>
                        <a:pt x="526" y="1488"/>
                        <a:pt x="526" y="1488"/>
                        <a:pt x="526" y="1488"/>
                      </a:cubicBezTo>
                      <a:lnTo>
                        <a:pt x="526" y="1488"/>
                      </a:lnTo>
                      <a:lnTo>
                        <a:pt x="526" y="1488"/>
                      </a:lnTo>
                      <a:cubicBezTo>
                        <a:pt x="557" y="1488"/>
                        <a:pt x="557" y="1488"/>
                        <a:pt x="557" y="1488"/>
                      </a:cubicBezTo>
                      <a:lnTo>
                        <a:pt x="557" y="1488"/>
                      </a:lnTo>
                      <a:cubicBezTo>
                        <a:pt x="557" y="1488"/>
                        <a:pt x="557" y="1488"/>
                        <a:pt x="557" y="1519"/>
                      </a:cubicBezTo>
                      <a:cubicBezTo>
                        <a:pt x="589" y="1519"/>
                        <a:pt x="589" y="1519"/>
                        <a:pt x="589" y="1549"/>
                      </a:cubicBezTo>
                      <a:lnTo>
                        <a:pt x="589" y="1549"/>
                      </a:lnTo>
                      <a:lnTo>
                        <a:pt x="589" y="1549"/>
                      </a:lnTo>
                      <a:lnTo>
                        <a:pt x="589" y="1549"/>
                      </a:lnTo>
                      <a:lnTo>
                        <a:pt x="620" y="1549"/>
                      </a:lnTo>
                      <a:lnTo>
                        <a:pt x="620" y="1549"/>
                      </a:lnTo>
                      <a:lnTo>
                        <a:pt x="650" y="1549"/>
                      </a:lnTo>
                      <a:lnTo>
                        <a:pt x="650" y="1549"/>
                      </a:lnTo>
                      <a:cubicBezTo>
                        <a:pt x="650" y="1549"/>
                        <a:pt x="650" y="1549"/>
                        <a:pt x="650" y="1580"/>
                      </a:cubicBezTo>
                      <a:lnTo>
                        <a:pt x="681" y="1580"/>
                      </a:lnTo>
                      <a:lnTo>
                        <a:pt x="681" y="1580"/>
                      </a:lnTo>
                      <a:lnTo>
                        <a:pt x="681" y="1580"/>
                      </a:lnTo>
                      <a:lnTo>
                        <a:pt x="713" y="1580"/>
                      </a:lnTo>
                      <a:lnTo>
                        <a:pt x="713" y="1580"/>
                      </a:lnTo>
                      <a:lnTo>
                        <a:pt x="744" y="1580"/>
                      </a:lnTo>
                      <a:lnTo>
                        <a:pt x="744" y="1580"/>
                      </a:lnTo>
                      <a:lnTo>
                        <a:pt x="744" y="1580"/>
                      </a:lnTo>
                      <a:lnTo>
                        <a:pt x="744" y="1580"/>
                      </a:lnTo>
                      <a:cubicBezTo>
                        <a:pt x="774" y="1580"/>
                        <a:pt x="774" y="1580"/>
                        <a:pt x="774" y="1580"/>
                      </a:cubicBezTo>
                      <a:lnTo>
                        <a:pt x="774" y="1580"/>
                      </a:lnTo>
                      <a:cubicBezTo>
                        <a:pt x="805" y="1580"/>
                        <a:pt x="805" y="1580"/>
                        <a:pt x="805" y="1580"/>
                      </a:cubicBezTo>
                      <a:lnTo>
                        <a:pt x="805" y="1580"/>
                      </a:lnTo>
                      <a:lnTo>
                        <a:pt x="805" y="1580"/>
                      </a:lnTo>
                      <a:lnTo>
                        <a:pt x="805" y="1580"/>
                      </a:lnTo>
                      <a:cubicBezTo>
                        <a:pt x="805" y="1580"/>
                        <a:pt x="805" y="1580"/>
                        <a:pt x="837" y="1580"/>
                      </a:cubicBezTo>
                      <a:lnTo>
                        <a:pt x="837" y="1580"/>
                      </a:lnTo>
                      <a:lnTo>
                        <a:pt x="837" y="1580"/>
                      </a:lnTo>
                      <a:lnTo>
                        <a:pt x="837" y="1580"/>
                      </a:lnTo>
                      <a:cubicBezTo>
                        <a:pt x="837" y="1580"/>
                        <a:pt x="837" y="1549"/>
                        <a:pt x="868" y="1549"/>
                      </a:cubicBezTo>
                      <a:lnTo>
                        <a:pt x="868" y="1549"/>
                      </a:lnTo>
                      <a:cubicBezTo>
                        <a:pt x="898" y="1549"/>
                        <a:pt x="898" y="1580"/>
                        <a:pt x="898" y="1580"/>
                      </a:cubicBezTo>
                      <a:lnTo>
                        <a:pt x="898" y="1580"/>
                      </a:lnTo>
                      <a:lnTo>
                        <a:pt x="898" y="1580"/>
                      </a:lnTo>
                      <a:cubicBezTo>
                        <a:pt x="929" y="1580"/>
                        <a:pt x="929" y="1580"/>
                        <a:pt x="929" y="1580"/>
                      </a:cubicBezTo>
                      <a:lnTo>
                        <a:pt x="929" y="1580"/>
                      </a:lnTo>
                      <a:lnTo>
                        <a:pt x="929" y="1580"/>
                      </a:lnTo>
                      <a:lnTo>
                        <a:pt x="929" y="1580"/>
                      </a:lnTo>
                      <a:cubicBezTo>
                        <a:pt x="961" y="1580"/>
                        <a:pt x="961" y="1580"/>
                        <a:pt x="961" y="1580"/>
                      </a:cubicBezTo>
                      <a:lnTo>
                        <a:pt x="961" y="1580"/>
                      </a:lnTo>
                      <a:lnTo>
                        <a:pt x="961" y="1580"/>
                      </a:lnTo>
                      <a:lnTo>
                        <a:pt x="961" y="1580"/>
                      </a:lnTo>
                      <a:lnTo>
                        <a:pt x="961" y="1612"/>
                      </a:lnTo>
                      <a:cubicBezTo>
                        <a:pt x="992" y="1612"/>
                        <a:pt x="992" y="1612"/>
                        <a:pt x="992" y="1612"/>
                      </a:cubicBezTo>
                      <a:lnTo>
                        <a:pt x="992" y="1612"/>
                      </a:lnTo>
                      <a:cubicBezTo>
                        <a:pt x="992" y="1612"/>
                        <a:pt x="992" y="1612"/>
                        <a:pt x="992" y="1580"/>
                      </a:cubicBezTo>
                      <a:cubicBezTo>
                        <a:pt x="1022" y="1580"/>
                        <a:pt x="1022" y="1580"/>
                        <a:pt x="1022" y="1580"/>
                      </a:cubicBezTo>
                      <a:lnTo>
                        <a:pt x="1022" y="1580"/>
                      </a:lnTo>
                      <a:lnTo>
                        <a:pt x="1022" y="1580"/>
                      </a:lnTo>
                      <a:lnTo>
                        <a:pt x="1022" y="1580"/>
                      </a:lnTo>
                      <a:cubicBezTo>
                        <a:pt x="1022" y="1549"/>
                        <a:pt x="1053" y="1549"/>
                        <a:pt x="1053" y="1549"/>
                      </a:cubicBezTo>
                      <a:cubicBezTo>
                        <a:pt x="1053" y="1519"/>
                        <a:pt x="1085" y="1519"/>
                        <a:pt x="1085" y="1519"/>
                      </a:cubicBezTo>
                      <a:lnTo>
                        <a:pt x="1085" y="1519"/>
                      </a:lnTo>
                      <a:cubicBezTo>
                        <a:pt x="1085" y="1519"/>
                        <a:pt x="1085" y="1519"/>
                        <a:pt x="1116" y="1519"/>
                      </a:cubicBezTo>
                      <a:lnTo>
                        <a:pt x="1116" y="1519"/>
                      </a:lnTo>
                      <a:lnTo>
                        <a:pt x="1116" y="1488"/>
                      </a:lnTo>
                      <a:lnTo>
                        <a:pt x="1116" y="1488"/>
                      </a:lnTo>
                      <a:cubicBezTo>
                        <a:pt x="1146" y="1488"/>
                        <a:pt x="1146" y="1488"/>
                        <a:pt x="1146" y="1519"/>
                      </a:cubicBezTo>
                      <a:lnTo>
                        <a:pt x="1146" y="1519"/>
                      </a:lnTo>
                      <a:lnTo>
                        <a:pt x="1146" y="1519"/>
                      </a:lnTo>
                      <a:cubicBezTo>
                        <a:pt x="1177" y="1488"/>
                        <a:pt x="1177" y="1488"/>
                        <a:pt x="1209" y="1488"/>
                      </a:cubicBezTo>
                      <a:lnTo>
                        <a:pt x="1209" y="1488"/>
                      </a:lnTo>
                      <a:lnTo>
                        <a:pt x="1209" y="1488"/>
                      </a:lnTo>
                      <a:cubicBezTo>
                        <a:pt x="1209" y="1488"/>
                        <a:pt x="1209" y="1488"/>
                        <a:pt x="1240" y="1488"/>
                      </a:cubicBezTo>
                      <a:cubicBezTo>
                        <a:pt x="1240" y="1519"/>
                        <a:pt x="1270" y="1519"/>
                        <a:pt x="1270" y="1549"/>
                      </a:cubicBezTo>
                      <a:lnTo>
                        <a:pt x="1270" y="1549"/>
                      </a:lnTo>
                      <a:cubicBezTo>
                        <a:pt x="1270" y="1549"/>
                        <a:pt x="1270" y="1549"/>
                        <a:pt x="1240" y="1549"/>
                      </a:cubicBezTo>
                      <a:cubicBezTo>
                        <a:pt x="1270" y="1549"/>
                        <a:pt x="1270" y="1549"/>
                        <a:pt x="1270" y="1549"/>
                      </a:cubicBezTo>
                      <a:cubicBezTo>
                        <a:pt x="1270" y="1549"/>
                        <a:pt x="1270" y="1549"/>
                        <a:pt x="1301" y="1549"/>
                      </a:cubicBezTo>
                      <a:lnTo>
                        <a:pt x="1301" y="1549"/>
                      </a:lnTo>
                      <a:lnTo>
                        <a:pt x="1301" y="1549"/>
                      </a:lnTo>
                      <a:cubicBezTo>
                        <a:pt x="1332" y="1580"/>
                        <a:pt x="1332" y="1580"/>
                        <a:pt x="1332" y="1612"/>
                      </a:cubicBezTo>
                      <a:lnTo>
                        <a:pt x="1332" y="1612"/>
                      </a:lnTo>
                      <a:cubicBezTo>
                        <a:pt x="1364" y="1612"/>
                        <a:pt x="1364" y="1643"/>
                        <a:pt x="1364" y="1643"/>
                      </a:cubicBezTo>
                      <a:cubicBezTo>
                        <a:pt x="1394" y="1643"/>
                        <a:pt x="1394" y="1704"/>
                        <a:pt x="1394" y="1704"/>
                      </a:cubicBezTo>
                      <a:lnTo>
                        <a:pt x="1394" y="1704"/>
                      </a:lnTo>
                      <a:cubicBezTo>
                        <a:pt x="1394" y="1704"/>
                        <a:pt x="1394" y="1736"/>
                        <a:pt x="1364" y="1767"/>
                      </a:cubicBezTo>
                      <a:lnTo>
                        <a:pt x="1364" y="1767"/>
                      </a:lnTo>
                      <a:lnTo>
                        <a:pt x="1364" y="1767"/>
                      </a:lnTo>
                      <a:lnTo>
                        <a:pt x="1364" y="1797"/>
                      </a:lnTo>
                      <a:lnTo>
                        <a:pt x="1364" y="1797"/>
                      </a:lnTo>
                      <a:lnTo>
                        <a:pt x="1332" y="1797"/>
                      </a:lnTo>
                      <a:lnTo>
                        <a:pt x="1332" y="1797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cubicBezTo>
                        <a:pt x="1332" y="1828"/>
                        <a:pt x="1332" y="1828"/>
                        <a:pt x="1364" y="1828"/>
                      </a:cubicBezTo>
                      <a:lnTo>
                        <a:pt x="1364" y="1828"/>
                      </a:lnTo>
                      <a:cubicBezTo>
                        <a:pt x="1364" y="1828"/>
                        <a:pt x="1394" y="1828"/>
                        <a:pt x="1394" y="1860"/>
                      </a:cubicBezTo>
                      <a:lnTo>
                        <a:pt x="1394" y="1890"/>
                      </a:lnTo>
                      <a:lnTo>
                        <a:pt x="1394" y="1890"/>
                      </a:lnTo>
                      <a:lnTo>
                        <a:pt x="1394" y="1890"/>
                      </a:lnTo>
                      <a:cubicBezTo>
                        <a:pt x="1394" y="1890"/>
                        <a:pt x="1394" y="1890"/>
                        <a:pt x="1425" y="1921"/>
                      </a:cubicBezTo>
                      <a:lnTo>
                        <a:pt x="1425" y="1921"/>
                      </a:lnTo>
                      <a:lnTo>
                        <a:pt x="1425" y="1921"/>
                      </a:lnTo>
                      <a:cubicBezTo>
                        <a:pt x="1425" y="1952"/>
                        <a:pt x="1425" y="1952"/>
                        <a:pt x="1425" y="1952"/>
                      </a:cubicBezTo>
                      <a:lnTo>
                        <a:pt x="1425" y="1952"/>
                      </a:lnTo>
                      <a:lnTo>
                        <a:pt x="1425" y="1952"/>
                      </a:lnTo>
                      <a:cubicBezTo>
                        <a:pt x="1425" y="1952"/>
                        <a:pt x="1425" y="1952"/>
                        <a:pt x="1394" y="1952"/>
                      </a:cubicBezTo>
                      <a:cubicBezTo>
                        <a:pt x="1425" y="1952"/>
                        <a:pt x="1425" y="1952"/>
                        <a:pt x="1425" y="1952"/>
                      </a:cubicBezTo>
                      <a:cubicBezTo>
                        <a:pt x="1425" y="1984"/>
                        <a:pt x="1425" y="1984"/>
                        <a:pt x="1425" y="1984"/>
                      </a:cubicBezTo>
                      <a:lnTo>
                        <a:pt x="1425" y="1984"/>
                      </a:lnTo>
                      <a:lnTo>
                        <a:pt x="1457" y="1984"/>
                      </a:lnTo>
                      <a:lnTo>
                        <a:pt x="1457" y="1984"/>
                      </a:lnTo>
                      <a:cubicBezTo>
                        <a:pt x="1457" y="1984"/>
                        <a:pt x="1457" y="1984"/>
                        <a:pt x="1457" y="2014"/>
                      </a:cubicBezTo>
                      <a:cubicBezTo>
                        <a:pt x="1457" y="1984"/>
                        <a:pt x="1457" y="1984"/>
                        <a:pt x="1457" y="1984"/>
                      </a:cubicBezTo>
                      <a:cubicBezTo>
                        <a:pt x="1457" y="1984"/>
                        <a:pt x="1457" y="1984"/>
                        <a:pt x="1487" y="1984"/>
                      </a:cubicBezTo>
                      <a:lnTo>
                        <a:pt x="1487" y="1984"/>
                      </a:lnTo>
                      <a:lnTo>
                        <a:pt x="1487" y="1984"/>
                      </a:lnTo>
                      <a:lnTo>
                        <a:pt x="1487" y="1984"/>
                      </a:lnTo>
                      <a:lnTo>
                        <a:pt x="1487" y="1984"/>
                      </a:lnTo>
                      <a:cubicBezTo>
                        <a:pt x="1487" y="1952"/>
                        <a:pt x="1487" y="1952"/>
                        <a:pt x="1518" y="1952"/>
                      </a:cubicBezTo>
                      <a:lnTo>
                        <a:pt x="1518" y="1952"/>
                      </a:lnTo>
                      <a:cubicBezTo>
                        <a:pt x="1518" y="1952"/>
                        <a:pt x="1518" y="1952"/>
                        <a:pt x="1549" y="1952"/>
                      </a:cubicBezTo>
                      <a:lnTo>
                        <a:pt x="1549" y="1952"/>
                      </a:lnTo>
                      <a:cubicBezTo>
                        <a:pt x="1549" y="1921"/>
                        <a:pt x="1549" y="1921"/>
                        <a:pt x="1581" y="1921"/>
                      </a:cubicBezTo>
                      <a:lnTo>
                        <a:pt x="1581" y="1921"/>
                      </a:lnTo>
                      <a:lnTo>
                        <a:pt x="1581" y="1921"/>
                      </a:lnTo>
                      <a:cubicBezTo>
                        <a:pt x="1611" y="1921"/>
                        <a:pt x="1611" y="1921"/>
                        <a:pt x="1611" y="1921"/>
                      </a:cubicBezTo>
                      <a:lnTo>
                        <a:pt x="1611" y="1921"/>
                      </a:lnTo>
                      <a:lnTo>
                        <a:pt x="1611" y="1921"/>
                      </a:lnTo>
                      <a:cubicBezTo>
                        <a:pt x="1642" y="1921"/>
                        <a:pt x="1642" y="1921"/>
                        <a:pt x="1642" y="1921"/>
                      </a:cubicBezTo>
                      <a:lnTo>
                        <a:pt x="1642" y="1921"/>
                      </a:lnTo>
                      <a:cubicBezTo>
                        <a:pt x="1673" y="1921"/>
                        <a:pt x="1673" y="1921"/>
                        <a:pt x="1673" y="1921"/>
                      </a:cubicBezTo>
                      <a:lnTo>
                        <a:pt x="1673" y="1921"/>
                      </a:lnTo>
                      <a:lnTo>
                        <a:pt x="1673" y="1921"/>
                      </a:lnTo>
                      <a:cubicBezTo>
                        <a:pt x="1673" y="1921"/>
                        <a:pt x="1673" y="1890"/>
                        <a:pt x="1705" y="1890"/>
                      </a:cubicBezTo>
                      <a:lnTo>
                        <a:pt x="1705" y="1890"/>
                      </a:lnTo>
                      <a:lnTo>
                        <a:pt x="1705" y="1890"/>
                      </a:lnTo>
                      <a:lnTo>
                        <a:pt x="1705" y="1890"/>
                      </a:lnTo>
                      <a:lnTo>
                        <a:pt x="1735" y="1890"/>
                      </a:lnTo>
                      <a:lnTo>
                        <a:pt x="1735" y="1890"/>
                      </a:lnTo>
                      <a:lnTo>
                        <a:pt x="1735" y="1890"/>
                      </a:lnTo>
                      <a:lnTo>
                        <a:pt x="1735" y="1890"/>
                      </a:lnTo>
                      <a:cubicBezTo>
                        <a:pt x="1735" y="1890"/>
                        <a:pt x="1766" y="1890"/>
                        <a:pt x="1766" y="1921"/>
                      </a:cubicBezTo>
                      <a:lnTo>
                        <a:pt x="1766" y="1921"/>
                      </a:lnTo>
                      <a:cubicBezTo>
                        <a:pt x="1766" y="1921"/>
                        <a:pt x="1766" y="1921"/>
                        <a:pt x="1797" y="1921"/>
                      </a:cubicBezTo>
                      <a:lnTo>
                        <a:pt x="1797" y="1921"/>
                      </a:lnTo>
                      <a:lnTo>
                        <a:pt x="1797" y="1921"/>
                      </a:lnTo>
                      <a:cubicBezTo>
                        <a:pt x="1829" y="1921"/>
                        <a:pt x="1829" y="1952"/>
                        <a:pt x="1829" y="1952"/>
                      </a:cubicBezTo>
                      <a:lnTo>
                        <a:pt x="1829" y="1952"/>
                      </a:lnTo>
                      <a:lnTo>
                        <a:pt x="1829" y="1952"/>
                      </a:lnTo>
                      <a:lnTo>
                        <a:pt x="1829" y="1952"/>
                      </a:lnTo>
                      <a:cubicBezTo>
                        <a:pt x="1829" y="1984"/>
                        <a:pt x="1829" y="1984"/>
                        <a:pt x="1829" y="1984"/>
                      </a:cubicBezTo>
                      <a:lnTo>
                        <a:pt x="1829" y="1984"/>
                      </a:lnTo>
                      <a:cubicBezTo>
                        <a:pt x="1829" y="1984"/>
                        <a:pt x="1859" y="1984"/>
                        <a:pt x="1859" y="2014"/>
                      </a:cubicBezTo>
                      <a:cubicBezTo>
                        <a:pt x="1890" y="2014"/>
                        <a:pt x="1890" y="2014"/>
                        <a:pt x="1890" y="2014"/>
                      </a:cubicBezTo>
                      <a:lnTo>
                        <a:pt x="1890" y="2014"/>
                      </a:lnTo>
                      <a:cubicBezTo>
                        <a:pt x="1890" y="1984"/>
                        <a:pt x="1921" y="1984"/>
                        <a:pt x="1921" y="1984"/>
                      </a:cubicBezTo>
                      <a:cubicBezTo>
                        <a:pt x="1921" y="1984"/>
                        <a:pt x="1921" y="2014"/>
                        <a:pt x="1953" y="2014"/>
                      </a:cubicBezTo>
                      <a:lnTo>
                        <a:pt x="1953" y="2014"/>
                      </a:lnTo>
                      <a:lnTo>
                        <a:pt x="1953" y="2014"/>
                      </a:lnTo>
                      <a:lnTo>
                        <a:pt x="1953" y="2014"/>
                      </a:lnTo>
                      <a:cubicBezTo>
                        <a:pt x="1983" y="2014"/>
                        <a:pt x="1983" y="2014"/>
                        <a:pt x="1983" y="2014"/>
                      </a:cubicBezTo>
                      <a:lnTo>
                        <a:pt x="1983" y="2045"/>
                      </a:lnTo>
                      <a:cubicBezTo>
                        <a:pt x="2014" y="2014"/>
                        <a:pt x="2014" y="2014"/>
                        <a:pt x="2045" y="2014"/>
                      </a:cubicBezTo>
                      <a:lnTo>
                        <a:pt x="2138" y="1984"/>
                      </a:lnTo>
                      <a:cubicBezTo>
                        <a:pt x="2138" y="1984"/>
                        <a:pt x="2169" y="1984"/>
                        <a:pt x="2169" y="1952"/>
                      </a:cubicBezTo>
                      <a:cubicBezTo>
                        <a:pt x="2169" y="1952"/>
                        <a:pt x="2169" y="1921"/>
                        <a:pt x="2201" y="1921"/>
                      </a:cubicBezTo>
                      <a:cubicBezTo>
                        <a:pt x="2201" y="1921"/>
                        <a:pt x="2201" y="1921"/>
                        <a:pt x="2231" y="1952"/>
                      </a:cubicBezTo>
                      <a:cubicBezTo>
                        <a:pt x="2231" y="1921"/>
                        <a:pt x="2262" y="1921"/>
                        <a:pt x="2262" y="1921"/>
                      </a:cubicBezTo>
                      <a:lnTo>
                        <a:pt x="2262" y="1921"/>
                      </a:lnTo>
                      <a:cubicBezTo>
                        <a:pt x="2293" y="1921"/>
                        <a:pt x="2293" y="1921"/>
                        <a:pt x="2293" y="1921"/>
                      </a:cubicBezTo>
                      <a:lnTo>
                        <a:pt x="2293" y="1921"/>
                      </a:lnTo>
                      <a:cubicBezTo>
                        <a:pt x="2325" y="1921"/>
                        <a:pt x="2325" y="1921"/>
                        <a:pt x="2325" y="1921"/>
                      </a:cubicBezTo>
                      <a:cubicBezTo>
                        <a:pt x="2325" y="1890"/>
                        <a:pt x="2325" y="1890"/>
                        <a:pt x="2355" y="1890"/>
                      </a:cubicBezTo>
                      <a:cubicBezTo>
                        <a:pt x="2355" y="1890"/>
                        <a:pt x="2355" y="1890"/>
                        <a:pt x="2355" y="1860"/>
                      </a:cubicBezTo>
                      <a:lnTo>
                        <a:pt x="2355" y="1860"/>
                      </a:lnTo>
                      <a:cubicBezTo>
                        <a:pt x="2386" y="1860"/>
                        <a:pt x="2386" y="1828"/>
                        <a:pt x="2386" y="1828"/>
                      </a:cubicBezTo>
                      <a:cubicBezTo>
                        <a:pt x="2417" y="1828"/>
                        <a:pt x="2417" y="1797"/>
                        <a:pt x="2417" y="1797"/>
                      </a:cubicBezTo>
                      <a:lnTo>
                        <a:pt x="2417" y="1797"/>
                      </a:lnTo>
                      <a:cubicBezTo>
                        <a:pt x="2449" y="1797"/>
                        <a:pt x="2449" y="1797"/>
                        <a:pt x="2449" y="1797"/>
                      </a:cubicBezTo>
                      <a:lnTo>
                        <a:pt x="2449" y="1797"/>
                      </a:lnTo>
                      <a:lnTo>
                        <a:pt x="2449" y="1797"/>
                      </a:lnTo>
                      <a:cubicBezTo>
                        <a:pt x="2449" y="1797"/>
                        <a:pt x="2479" y="1797"/>
                        <a:pt x="2479" y="1767"/>
                      </a:cubicBezTo>
                      <a:lnTo>
                        <a:pt x="2510" y="1736"/>
                      </a:lnTo>
                      <a:cubicBezTo>
                        <a:pt x="2510" y="1704"/>
                        <a:pt x="2510" y="1704"/>
                        <a:pt x="2510" y="1704"/>
                      </a:cubicBezTo>
                      <a:cubicBezTo>
                        <a:pt x="2510" y="1704"/>
                        <a:pt x="2510" y="1704"/>
                        <a:pt x="2510" y="1673"/>
                      </a:cubicBezTo>
                      <a:cubicBezTo>
                        <a:pt x="2541" y="1673"/>
                        <a:pt x="2541" y="1643"/>
                        <a:pt x="2541" y="1643"/>
                      </a:cubicBezTo>
                      <a:cubicBezTo>
                        <a:pt x="2541" y="1643"/>
                        <a:pt x="2541" y="1612"/>
                        <a:pt x="2573" y="1612"/>
                      </a:cubicBezTo>
                      <a:lnTo>
                        <a:pt x="2573" y="1612"/>
                      </a:lnTo>
                      <a:cubicBezTo>
                        <a:pt x="2573" y="1580"/>
                        <a:pt x="2603" y="1580"/>
                        <a:pt x="2603" y="1580"/>
                      </a:cubicBezTo>
                      <a:lnTo>
                        <a:pt x="2603" y="1580"/>
                      </a:lnTo>
                      <a:lnTo>
                        <a:pt x="2603" y="1580"/>
                      </a:lnTo>
                      <a:lnTo>
                        <a:pt x="2603" y="1549"/>
                      </a:lnTo>
                      <a:lnTo>
                        <a:pt x="2603" y="1549"/>
                      </a:lnTo>
                      <a:lnTo>
                        <a:pt x="2603" y="1549"/>
                      </a:lnTo>
                      <a:cubicBezTo>
                        <a:pt x="2603" y="1519"/>
                        <a:pt x="2603" y="1519"/>
                        <a:pt x="2603" y="1519"/>
                      </a:cubicBezTo>
                      <a:lnTo>
                        <a:pt x="2603" y="1519"/>
                      </a:lnTo>
                      <a:lnTo>
                        <a:pt x="2603" y="1519"/>
                      </a:lnTo>
                      <a:cubicBezTo>
                        <a:pt x="2573" y="1519"/>
                        <a:pt x="2573" y="1519"/>
                        <a:pt x="2573" y="1519"/>
                      </a:cubicBezTo>
                      <a:cubicBezTo>
                        <a:pt x="2479" y="1488"/>
                        <a:pt x="2479" y="1488"/>
                        <a:pt x="2479" y="1488"/>
                      </a:cubicBezTo>
                      <a:cubicBezTo>
                        <a:pt x="2541" y="1456"/>
                        <a:pt x="2541" y="1456"/>
                        <a:pt x="2541" y="1456"/>
                      </a:cubicBezTo>
                      <a:cubicBezTo>
                        <a:pt x="2541" y="1456"/>
                        <a:pt x="2573" y="1425"/>
                        <a:pt x="2603" y="1425"/>
                      </a:cubicBezTo>
                      <a:cubicBezTo>
                        <a:pt x="2573" y="1425"/>
                        <a:pt x="2573" y="1395"/>
                        <a:pt x="2573" y="1395"/>
                      </a:cubicBezTo>
                      <a:cubicBezTo>
                        <a:pt x="2541" y="1332"/>
                        <a:pt x="2541" y="1332"/>
                        <a:pt x="2541" y="1332"/>
                      </a:cubicBezTo>
                      <a:cubicBezTo>
                        <a:pt x="2573" y="1332"/>
                        <a:pt x="2573" y="1332"/>
                        <a:pt x="2573" y="1332"/>
                      </a:cubicBezTo>
                      <a:lnTo>
                        <a:pt x="2573" y="1332"/>
                      </a:lnTo>
                      <a:lnTo>
                        <a:pt x="2573" y="1332"/>
                      </a:lnTo>
                      <a:cubicBezTo>
                        <a:pt x="2541" y="1332"/>
                        <a:pt x="2573" y="1301"/>
                        <a:pt x="2573" y="1301"/>
                      </a:cubicBezTo>
                      <a:cubicBezTo>
                        <a:pt x="2573" y="1301"/>
                        <a:pt x="2573" y="1301"/>
                        <a:pt x="2573" y="1271"/>
                      </a:cubicBezTo>
                      <a:lnTo>
                        <a:pt x="2573" y="1271"/>
                      </a:lnTo>
                      <a:cubicBezTo>
                        <a:pt x="2573" y="1271"/>
                        <a:pt x="2541" y="1271"/>
                        <a:pt x="2541" y="1240"/>
                      </a:cubicBezTo>
                      <a:lnTo>
                        <a:pt x="2541" y="1240"/>
                      </a:lnTo>
                      <a:lnTo>
                        <a:pt x="2541" y="1240"/>
                      </a:lnTo>
                      <a:lnTo>
                        <a:pt x="2541" y="1240"/>
                      </a:lnTo>
                      <a:cubicBezTo>
                        <a:pt x="2510" y="1240"/>
                        <a:pt x="2510" y="1208"/>
                        <a:pt x="2479" y="1208"/>
                      </a:cubicBezTo>
                      <a:cubicBezTo>
                        <a:pt x="2479" y="1208"/>
                        <a:pt x="2479" y="1208"/>
                        <a:pt x="2449" y="1208"/>
                      </a:cubicBezTo>
                      <a:cubicBezTo>
                        <a:pt x="2449" y="1177"/>
                        <a:pt x="2479" y="1177"/>
                        <a:pt x="2479" y="1147"/>
                      </a:cubicBezTo>
                      <a:lnTo>
                        <a:pt x="2479" y="1147"/>
                      </a:lnTo>
                      <a:cubicBezTo>
                        <a:pt x="2479" y="1147"/>
                        <a:pt x="2479" y="1116"/>
                        <a:pt x="2510" y="1116"/>
                      </a:cubicBezTo>
                      <a:cubicBezTo>
                        <a:pt x="2510" y="1116"/>
                        <a:pt x="2510" y="1116"/>
                        <a:pt x="2510" y="1084"/>
                      </a:cubicBezTo>
                      <a:cubicBezTo>
                        <a:pt x="2541" y="1084"/>
                        <a:pt x="2541" y="1053"/>
                        <a:pt x="2541" y="1053"/>
                      </a:cubicBezTo>
                      <a:lnTo>
                        <a:pt x="2541" y="1053"/>
                      </a:lnTo>
                      <a:cubicBezTo>
                        <a:pt x="2541" y="1053"/>
                        <a:pt x="2541" y="1053"/>
                        <a:pt x="2510" y="1053"/>
                      </a:cubicBezTo>
                      <a:cubicBezTo>
                        <a:pt x="2510" y="1053"/>
                        <a:pt x="2510" y="1053"/>
                        <a:pt x="2479" y="1053"/>
                      </a:cubicBezTo>
                      <a:lnTo>
                        <a:pt x="2479" y="1053"/>
                      </a:lnTo>
                      <a:cubicBezTo>
                        <a:pt x="2479" y="1053"/>
                        <a:pt x="2449" y="1053"/>
                        <a:pt x="2449" y="1023"/>
                      </a:cubicBezTo>
                      <a:cubicBezTo>
                        <a:pt x="2449" y="1023"/>
                        <a:pt x="2449" y="992"/>
                        <a:pt x="2479" y="992"/>
                      </a:cubicBezTo>
                      <a:lnTo>
                        <a:pt x="2479" y="992"/>
                      </a:lnTo>
                      <a:lnTo>
                        <a:pt x="2479" y="992"/>
                      </a:lnTo>
                      <a:cubicBezTo>
                        <a:pt x="2479" y="992"/>
                        <a:pt x="2479" y="992"/>
                        <a:pt x="2449" y="992"/>
                      </a:cubicBezTo>
                      <a:lnTo>
                        <a:pt x="2449" y="992"/>
                      </a:lnTo>
                      <a:cubicBezTo>
                        <a:pt x="2417" y="992"/>
                        <a:pt x="2386" y="960"/>
                        <a:pt x="2386" y="960"/>
                      </a:cubicBezTo>
                      <a:cubicBezTo>
                        <a:pt x="2386" y="929"/>
                        <a:pt x="2386" y="929"/>
                        <a:pt x="2386" y="899"/>
                      </a:cubicBezTo>
                      <a:cubicBezTo>
                        <a:pt x="2386" y="899"/>
                        <a:pt x="2386" y="899"/>
                        <a:pt x="2417" y="899"/>
                      </a:cubicBezTo>
                      <a:lnTo>
                        <a:pt x="2417" y="899"/>
                      </a:lnTo>
                      <a:cubicBezTo>
                        <a:pt x="2417" y="868"/>
                        <a:pt x="2417" y="868"/>
                        <a:pt x="2417" y="868"/>
                      </a:cubicBezTo>
                      <a:lnTo>
                        <a:pt x="2449" y="868"/>
                      </a:lnTo>
                      <a:lnTo>
                        <a:pt x="2449" y="868"/>
                      </a:lnTo>
                      <a:cubicBezTo>
                        <a:pt x="2449" y="868"/>
                        <a:pt x="2449" y="868"/>
                        <a:pt x="2479" y="868"/>
                      </a:cubicBezTo>
                      <a:cubicBezTo>
                        <a:pt x="2479" y="836"/>
                        <a:pt x="2479" y="836"/>
                        <a:pt x="2510" y="836"/>
                      </a:cubicBezTo>
                      <a:cubicBezTo>
                        <a:pt x="2510" y="805"/>
                        <a:pt x="2541" y="805"/>
                        <a:pt x="2541" y="775"/>
                      </a:cubicBezTo>
                      <a:cubicBezTo>
                        <a:pt x="2573" y="744"/>
                        <a:pt x="2603" y="744"/>
                        <a:pt x="2603" y="744"/>
                      </a:cubicBezTo>
                      <a:lnTo>
                        <a:pt x="2603" y="744"/>
                      </a:lnTo>
                      <a:cubicBezTo>
                        <a:pt x="2634" y="744"/>
                        <a:pt x="2665" y="744"/>
                        <a:pt x="2665" y="775"/>
                      </a:cubicBezTo>
                      <a:cubicBezTo>
                        <a:pt x="2697" y="805"/>
                        <a:pt x="2697" y="805"/>
                        <a:pt x="2665" y="836"/>
                      </a:cubicBezTo>
                      <a:cubicBezTo>
                        <a:pt x="2665" y="836"/>
                        <a:pt x="2665" y="836"/>
                        <a:pt x="2665" y="868"/>
                      </a:cubicBezTo>
                      <a:cubicBezTo>
                        <a:pt x="2665" y="868"/>
                        <a:pt x="2665" y="868"/>
                        <a:pt x="2634" y="868"/>
                      </a:cubicBezTo>
                      <a:lnTo>
                        <a:pt x="2634" y="868"/>
                      </a:lnTo>
                      <a:lnTo>
                        <a:pt x="2665" y="868"/>
                      </a:lnTo>
                      <a:cubicBezTo>
                        <a:pt x="2665" y="868"/>
                        <a:pt x="2697" y="836"/>
                        <a:pt x="2727" y="836"/>
                      </a:cubicBezTo>
                      <a:cubicBezTo>
                        <a:pt x="2727" y="836"/>
                        <a:pt x="2727" y="836"/>
                        <a:pt x="2758" y="805"/>
                      </a:cubicBezTo>
                      <a:cubicBezTo>
                        <a:pt x="2758" y="805"/>
                        <a:pt x="2758" y="805"/>
                        <a:pt x="2789" y="805"/>
                      </a:cubicBezTo>
                      <a:lnTo>
                        <a:pt x="2789" y="805"/>
                      </a:lnTo>
                      <a:cubicBezTo>
                        <a:pt x="2789" y="775"/>
                        <a:pt x="2789" y="775"/>
                        <a:pt x="2821" y="77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31" name="Freeform 106"/>
                <p:cNvSpPr>
                  <a:spLocks noChangeArrowheads="1"/>
                </p:cNvSpPr>
                <p:nvPr/>
              </p:nvSpPr>
              <p:spPr bwMode="auto">
                <a:xfrm>
                  <a:off x="6291263" y="1712913"/>
                  <a:ext cx="190500" cy="157162"/>
                </a:xfrm>
                <a:custGeom>
                  <a:avLst/>
                  <a:gdLst>
                    <a:gd name="T0" fmla="*/ 527 w 528"/>
                    <a:gd name="T1" fmla="*/ 31 h 436"/>
                    <a:gd name="T2" fmla="*/ 496 w 528"/>
                    <a:gd name="T3" fmla="*/ 0 h 436"/>
                    <a:gd name="T4" fmla="*/ 496 w 528"/>
                    <a:gd name="T5" fmla="*/ 0 h 436"/>
                    <a:gd name="T6" fmla="*/ 465 w 528"/>
                    <a:gd name="T7" fmla="*/ 0 h 436"/>
                    <a:gd name="T8" fmla="*/ 465 w 528"/>
                    <a:gd name="T9" fmla="*/ 31 h 436"/>
                    <a:gd name="T10" fmla="*/ 465 w 528"/>
                    <a:gd name="T11" fmla="*/ 31 h 436"/>
                    <a:gd name="T12" fmla="*/ 465 w 528"/>
                    <a:gd name="T13" fmla="*/ 94 h 436"/>
                    <a:gd name="T14" fmla="*/ 465 w 528"/>
                    <a:gd name="T15" fmla="*/ 94 h 436"/>
                    <a:gd name="T16" fmla="*/ 465 w 528"/>
                    <a:gd name="T17" fmla="*/ 124 h 436"/>
                    <a:gd name="T18" fmla="*/ 434 w 528"/>
                    <a:gd name="T19" fmla="*/ 187 h 436"/>
                    <a:gd name="T20" fmla="*/ 403 w 528"/>
                    <a:gd name="T21" fmla="*/ 187 h 436"/>
                    <a:gd name="T22" fmla="*/ 372 w 528"/>
                    <a:gd name="T23" fmla="*/ 218 h 436"/>
                    <a:gd name="T24" fmla="*/ 279 w 528"/>
                    <a:gd name="T25" fmla="*/ 279 h 436"/>
                    <a:gd name="T26" fmla="*/ 279 w 528"/>
                    <a:gd name="T27" fmla="*/ 248 h 436"/>
                    <a:gd name="T28" fmla="*/ 248 w 528"/>
                    <a:gd name="T29" fmla="*/ 279 h 436"/>
                    <a:gd name="T30" fmla="*/ 217 w 528"/>
                    <a:gd name="T31" fmla="*/ 342 h 436"/>
                    <a:gd name="T32" fmla="*/ 186 w 528"/>
                    <a:gd name="T33" fmla="*/ 342 h 436"/>
                    <a:gd name="T34" fmla="*/ 155 w 528"/>
                    <a:gd name="T35" fmla="*/ 342 h 436"/>
                    <a:gd name="T36" fmla="*/ 93 w 528"/>
                    <a:gd name="T37" fmla="*/ 342 h 436"/>
                    <a:gd name="T38" fmla="*/ 62 w 528"/>
                    <a:gd name="T39" fmla="*/ 342 h 436"/>
                    <a:gd name="T40" fmla="*/ 0 w 528"/>
                    <a:gd name="T41" fmla="*/ 403 h 436"/>
                    <a:gd name="T42" fmla="*/ 0 w 528"/>
                    <a:gd name="T43" fmla="*/ 403 h 436"/>
                    <a:gd name="T44" fmla="*/ 31 w 528"/>
                    <a:gd name="T45" fmla="*/ 403 h 436"/>
                    <a:gd name="T46" fmla="*/ 62 w 528"/>
                    <a:gd name="T47" fmla="*/ 403 h 436"/>
                    <a:gd name="T48" fmla="*/ 93 w 528"/>
                    <a:gd name="T49" fmla="*/ 372 h 436"/>
                    <a:gd name="T50" fmla="*/ 155 w 528"/>
                    <a:gd name="T51" fmla="*/ 342 h 436"/>
                    <a:gd name="T52" fmla="*/ 155 w 528"/>
                    <a:gd name="T53" fmla="*/ 342 h 436"/>
                    <a:gd name="T54" fmla="*/ 186 w 528"/>
                    <a:gd name="T55" fmla="*/ 342 h 436"/>
                    <a:gd name="T56" fmla="*/ 186 w 528"/>
                    <a:gd name="T57" fmla="*/ 403 h 436"/>
                    <a:gd name="T58" fmla="*/ 217 w 528"/>
                    <a:gd name="T59" fmla="*/ 435 h 436"/>
                    <a:gd name="T60" fmla="*/ 217 w 528"/>
                    <a:gd name="T61" fmla="*/ 403 h 436"/>
                    <a:gd name="T62" fmla="*/ 248 w 528"/>
                    <a:gd name="T63" fmla="*/ 372 h 436"/>
                    <a:gd name="T64" fmla="*/ 248 w 528"/>
                    <a:gd name="T65" fmla="*/ 342 h 436"/>
                    <a:gd name="T66" fmla="*/ 310 w 528"/>
                    <a:gd name="T67" fmla="*/ 372 h 436"/>
                    <a:gd name="T68" fmla="*/ 310 w 528"/>
                    <a:gd name="T69" fmla="*/ 372 h 436"/>
                    <a:gd name="T70" fmla="*/ 372 w 528"/>
                    <a:gd name="T71" fmla="*/ 342 h 436"/>
                    <a:gd name="T72" fmla="*/ 372 w 528"/>
                    <a:gd name="T73" fmla="*/ 342 h 436"/>
                    <a:gd name="T74" fmla="*/ 403 w 528"/>
                    <a:gd name="T75" fmla="*/ 311 h 436"/>
                    <a:gd name="T76" fmla="*/ 434 w 528"/>
                    <a:gd name="T77" fmla="*/ 311 h 436"/>
                    <a:gd name="T78" fmla="*/ 465 w 528"/>
                    <a:gd name="T79" fmla="*/ 311 h 436"/>
                    <a:gd name="T80" fmla="*/ 465 w 528"/>
                    <a:gd name="T81" fmla="*/ 248 h 436"/>
                    <a:gd name="T82" fmla="*/ 496 w 528"/>
                    <a:gd name="T83" fmla="*/ 218 h 436"/>
                    <a:gd name="T84" fmla="*/ 465 w 528"/>
                    <a:gd name="T85" fmla="*/ 187 h 436"/>
                    <a:gd name="T86" fmla="*/ 496 w 528"/>
                    <a:gd name="T87" fmla="*/ 124 h 436"/>
                    <a:gd name="T88" fmla="*/ 527 w 528"/>
                    <a:gd name="T89" fmla="*/ 94 h 436"/>
                    <a:gd name="T90" fmla="*/ 527 w 528"/>
                    <a:gd name="T91" fmla="*/ 94 h 436"/>
                    <a:gd name="T92" fmla="*/ 527 w 528"/>
                    <a:gd name="T93" fmla="*/ 63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28" h="436">
                      <a:moveTo>
                        <a:pt x="527" y="31"/>
                      </a:moveTo>
                      <a:lnTo>
                        <a:pt x="527" y="31"/>
                      </a:lnTo>
                      <a:lnTo>
                        <a:pt x="527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cubicBezTo>
                        <a:pt x="496" y="0"/>
                        <a:pt x="496" y="0"/>
                        <a:pt x="465" y="0"/>
                      </a:cubicBezTo>
                      <a:lnTo>
                        <a:pt x="465" y="0"/>
                      </a:lnTo>
                      <a:lnTo>
                        <a:pt x="465" y="0"/>
                      </a:lnTo>
                      <a:lnTo>
                        <a:pt x="465" y="31"/>
                      </a:lnTo>
                      <a:lnTo>
                        <a:pt x="465" y="31"/>
                      </a:lnTo>
                      <a:lnTo>
                        <a:pt x="465" y="31"/>
                      </a:lnTo>
                      <a:cubicBezTo>
                        <a:pt x="465" y="31"/>
                        <a:pt x="465" y="31"/>
                        <a:pt x="465" y="63"/>
                      </a:cubicBezTo>
                      <a:cubicBezTo>
                        <a:pt x="465" y="63"/>
                        <a:pt x="465" y="63"/>
                        <a:pt x="465" y="94"/>
                      </a:cubicBezTo>
                      <a:lnTo>
                        <a:pt x="465" y="94"/>
                      </a:lnTo>
                      <a:lnTo>
                        <a:pt x="465" y="94"/>
                      </a:lnTo>
                      <a:cubicBezTo>
                        <a:pt x="465" y="94"/>
                        <a:pt x="465" y="94"/>
                        <a:pt x="465" y="124"/>
                      </a:cubicBezTo>
                      <a:lnTo>
                        <a:pt x="465" y="124"/>
                      </a:lnTo>
                      <a:lnTo>
                        <a:pt x="465" y="124"/>
                      </a:lnTo>
                      <a:cubicBezTo>
                        <a:pt x="465" y="124"/>
                        <a:pt x="434" y="155"/>
                        <a:pt x="434" y="187"/>
                      </a:cubicBezTo>
                      <a:lnTo>
                        <a:pt x="434" y="187"/>
                      </a:lnTo>
                      <a:cubicBezTo>
                        <a:pt x="403" y="187"/>
                        <a:pt x="403" y="187"/>
                        <a:pt x="403" y="187"/>
                      </a:cubicBezTo>
                      <a:lnTo>
                        <a:pt x="403" y="187"/>
                      </a:lnTo>
                      <a:cubicBezTo>
                        <a:pt x="403" y="187"/>
                        <a:pt x="403" y="218"/>
                        <a:pt x="372" y="218"/>
                      </a:cubicBezTo>
                      <a:lnTo>
                        <a:pt x="341" y="248"/>
                      </a:lnTo>
                      <a:cubicBezTo>
                        <a:pt x="341" y="248"/>
                        <a:pt x="310" y="279"/>
                        <a:pt x="279" y="279"/>
                      </a:cubicBezTo>
                      <a:lnTo>
                        <a:pt x="279" y="248"/>
                      </a:lnTo>
                      <a:lnTo>
                        <a:pt x="279" y="248"/>
                      </a:lnTo>
                      <a:cubicBezTo>
                        <a:pt x="279" y="279"/>
                        <a:pt x="279" y="279"/>
                        <a:pt x="248" y="279"/>
                      </a:cubicBezTo>
                      <a:lnTo>
                        <a:pt x="248" y="279"/>
                      </a:lnTo>
                      <a:lnTo>
                        <a:pt x="248" y="279"/>
                      </a:lnTo>
                      <a:cubicBezTo>
                        <a:pt x="248" y="311"/>
                        <a:pt x="248" y="342"/>
                        <a:pt x="217" y="342"/>
                      </a:cubicBezTo>
                      <a:lnTo>
                        <a:pt x="217" y="342"/>
                      </a:lnTo>
                      <a:cubicBezTo>
                        <a:pt x="217" y="342"/>
                        <a:pt x="217" y="342"/>
                        <a:pt x="186" y="342"/>
                      </a:cubicBezTo>
                      <a:lnTo>
                        <a:pt x="186" y="342"/>
                      </a:lnTo>
                      <a:lnTo>
                        <a:pt x="155" y="342"/>
                      </a:lnTo>
                      <a:lnTo>
                        <a:pt x="124" y="342"/>
                      </a:lnTo>
                      <a:cubicBezTo>
                        <a:pt x="93" y="342"/>
                        <a:pt x="93" y="342"/>
                        <a:pt x="93" y="342"/>
                      </a:cubicBezTo>
                      <a:cubicBezTo>
                        <a:pt x="62" y="342"/>
                        <a:pt x="62" y="342"/>
                        <a:pt x="62" y="342"/>
                      </a:cubicBezTo>
                      <a:lnTo>
                        <a:pt x="62" y="342"/>
                      </a:lnTo>
                      <a:cubicBezTo>
                        <a:pt x="31" y="372"/>
                        <a:pt x="31" y="372"/>
                        <a:pt x="0" y="372"/>
                      </a:cubicBezTo>
                      <a:lnTo>
                        <a:pt x="0" y="403"/>
                      </a:lnTo>
                      <a:lnTo>
                        <a:pt x="0" y="403"/>
                      </a:lnTo>
                      <a:lnTo>
                        <a:pt x="0" y="403"/>
                      </a:lnTo>
                      <a:lnTo>
                        <a:pt x="0" y="403"/>
                      </a:lnTo>
                      <a:lnTo>
                        <a:pt x="31" y="403"/>
                      </a:lnTo>
                      <a:lnTo>
                        <a:pt x="31" y="403"/>
                      </a:lnTo>
                      <a:lnTo>
                        <a:pt x="62" y="403"/>
                      </a:lnTo>
                      <a:cubicBezTo>
                        <a:pt x="62" y="372"/>
                        <a:pt x="62" y="372"/>
                        <a:pt x="93" y="372"/>
                      </a:cubicBezTo>
                      <a:lnTo>
                        <a:pt x="93" y="372"/>
                      </a:lnTo>
                      <a:lnTo>
                        <a:pt x="124" y="342"/>
                      </a:lnTo>
                      <a:lnTo>
                        <a:pt x="155" y="342"/>
                      </a:lnTo>
                      <a:lnTo>
                        <a:pt x="155" y="342"/>
                      </a:lnTo>
                      <a:lnTo>
                        <a:pt x="155" y="342"/>
                      </a:lnTo>
                      <a:lnTo>
                        <a:pt x="155" y="342"/>
                      </a:lnTo>
                      <a:lnTo>
                        <a:pt x="186" y="342"/>
                      </a:lnTo>
                      <a:cubicBezTo>
                        <a:pt x="186" y="342"/>
                        <a:pt x="186" y="342"/>
                        <a:pt x="217" y="372"/>
                      </a:cubicBezTo>
                      <a:cubicBezTo>
                        <a:pt x="217" y="372"/>
                        <a:pt x="217" y="403"/>
                        <a:pt x="186" y="403"/>
                      </a:cubicBezTo>
                      <a:lnTo>
                        <a:pt x="186" y="403"/>
                      </a:lnTo>
                      <a:cubicBezTo>
                        <a:pt x="186" y="435"/>
                        <a:pt x="186" y="435"/>
                        <a:pt x="217" y="435"/>
                      </a:cubicBezTo>
                      <a:lnTo>
                        <a:pt x="217" y="435"/>
                      </a:lnTo>
                      <a:cubicBezTo>
                        <a:pt x="217" y="435"/>
                        <a:pt x="217" y="435"/>
                        <a:pt x="217" y="403"/>
                      </a:cubicBezTo>
                      <a:cubicBezTo>
                        <a:pt x="217" y="403"/>
                        <a:pt x="217" y="403"/>
                        <a:pt x="248" y="403"/>
                      </a:cubicBezTo>
                      <a:cubicBezTo>
                        <a:pt x="248" y="372"/>
                        <a:pt x="248" y="372"/>
                        <a:pt x="248" y="372"/>
                      </a:cubicBezTo>
                      <a:cubicBezTo>
                        <a:pt x="248" y="342"/>
                        <a:pt x="248" y="342"/>
                        <a:pt x="248" y="342"/>
                      </a:cubicBezTo>
                      <a:lnTo>
                        <a:pt x="248" y="342"/>
                      </a:lnTo>
                      <a:cubicBezTo>
                        <a:pt x="279" y="342"/>
                        <a:pt x="279" y="342"/>
                        <a:pt x="310" y="372"/>
                      </a:cubicBezTo>
                      <a:lnTo>
                        <a:pt x="310" y="372"/>
                      </a:lnTo>
                      <a:lnTo>
                        <a:pt x="310" y="372"/>
                      </a:lnTo>
                      <a:lnTo>
                        <a:pt x="310" y="372"/>
                      </a:lnTo>
                      <a:cubicBezTo>
                        <a:pt x="341" y="342"/>
                        <a:pt x="341" y="342"/>
                        <a:pt x="341" y="342"/>
                      </a:cubicBezTo>
                      <a:lnTo>
                        <a:pt x="372" y="342"/>
                      </a:lnTo>
                      <a:lnTo>
                        <a:pt x="372" y="342"/>
                      </a:lnTo>
                      <a:lnTo>
                        <a:pt x="372" y="342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cubicBezTo>
                        <a:pt x="403" y="311"/>
                        <a:pt x="403" y="311"/>
                        <a:pt x="434" y="311"/>
                      </a:cubicBezTo>
                      <a:lnTo>
                        <a:pt x="434" y="311"/>
                      </a:lnTo>
                      <a:lnTo>
                        <a:pt x="434" y="311"/>
                      </a:lnTo>
                      <a:cubicBezTo>
                        <a:pt x="465" y="311"/>
                        <a:pt x="465" y="311"/>
                        <a:pt x="465" y="311"/>
                      </a:cubicBezTo>
                      <a:lnTo>
                        <a:pt x="465" y="311"/>
                      </a:lnTo>
                      <a:cubicBezTo>
                        <a:pt x="465" y="311"/>
                        <a:pt x="465" y="279"/>
                        <a:pt x="465" y="248"/>
                      </a:cubicBezTo>
                      <a:cubicBezTo>
                        <a:pt x="465" y="248"/>
                        <a:pt x="465" y="248"/>
                        <a:pt x="465" y="218"/>
                      </a:cubicBezTo>
                      <a:lnTo>
                        <a:pt x="496" y="218"/>
                      </a:lnTo>
                      <a:lnTo>
                        <a:pt x="465" y="187"/>
                      </a:lnTo>
                      <a:lnTo>
                        <a:pt x="465" y="187"/>
                      </a:lnTo>
                      <a:lnTo>
                        <a:pt x="465" y="155"/>
                      </a:lnTo>
                      <a:lnTo>
                        <a:pt x="496" y="124"/>
                      </a:lnTo>
                      <a:lnTo>
                        <a:pt x="496" y="124"/>
                      </a:lnTo>
                      <a:cubicBezTo>
                        <a:pt x="527" y="94"/>
                        <a:pt x="527" y="94"/>
                        <a:pt x="527" y="94"/>
                      </a:cubicBezTo>
                      <a:lnTo>
                        <a:pt x="527" y="94"/>
                      </a:lnTo>
                      <a:lnTo>
                        <a:pt x="527" y="94"/>
                      </a:lnTo>
                      <a:lnTo>
                        <a:pt x="527" y="94"/>
                      </a:lnTo>
                      <a:cubicBezTo>
                        <a:pt x="527" y="63"/>
                        <a:pt x="527" y="63"/>
                        <a:pt x="527" y="63"/>
                      </a:cubicBezTo>
                      <a:cubicBezTo>
                        <a:pt x="527" y="31"/>
                        <a:pt x="527" y="31"/>
                        <a:pt x="527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32" name="Freeform 107"/>
                <p:cNvSpPr>
                  <a:spLocks noChangeArrowheads="1"/>
                </p:cNvSpPr>
                <p:nvPr/>
              </p:nvSpPr>
              <p:spPr bwMode="auto">
                <a:xfrm>
                  <a:off x="6246813" y="1870075"/>
                  <a:ext cx="33337" cy="55563"/>
                </a:xfrm>
                <a:custGeom>
                  <a:avLst/>
                  <a:gdLst>
                    <a:gd name="T0" fmla="*/ 61 w 93"/>
                    <a:gd name="T1" fmla="*/ 31 h 156"/>
                    <a:gd name="T2" fmla="*/ 61 w 93"/>
                    <a:gd name="T3" fmla="*/ 31 h 156"/>
                    <a:gd name="T4" fmla="*/ 61 w 93"/>
                    <a:gd name="T5" fmla="*/ 31 h 156"/>
                    <a:gd name="T6" fmla="*/ 61 w 93"/>
                    <a:gd name="T7" fmla="*/ 0 h 156"/>
                    <a:gd name="T8" fmla="*/ 61 w 93"/>
                    <a:gd name="T9" fmla="*/ 0 h 156"/>
                    <a:gd name="T10" fmla="*/ 61 w 93"/>
                    <a:gd name="T11" fmla="*/ 31 h 156"/>
                    <a:gd name="T12" fmla="*/ 30 w 93"/>
                    <a:gd name="T13" fmla="*/ 31 h 156"/>
                    <a:gd name="T14" fmla="*/ 0 w 93"/>
                    <a:gd name="T15" fmla="*/ 31 h 156"/>
                    <a:gd name="T16" fmla="*/ 0 w 93"/>
                    <a:gd name="T17" fmla="*/ 31 h 156"/>
                    <a:gd name="T18" fmla="*/ 0 w 93"/>
                    <a:gd name="T19" fmla="*/ 61 h 156"/>
                    <a:gd name="T20" fmla="*/ 30 w 93"/>
                    <a:gd name="T21" fmla="*/ 92 h 156"/>
                    <a:gd name="T22" fmla="*/ 30 w 93"/>
                    <a:gd name="T23" fmla="*/ 124 h 156"/>
                    <a:gd name="T24" fmla="*/ 61 w 93"/>
                    <a:gd name="T25" fmla="*/ 124 h 156"/>
                    <a:gd name="T26" fmla="*/ 61 w 93"/>
                    <a:gd name="T27" fmla="*/ 155 h 156"/>
                    <a:gd name="T28" fmla="*/ 61 w 93"/>
                    <a:gd name="T29" fmla="*/ 124 h 156"/>
                    <a:gd name="T30" fmla="*/ 92 w 93"/>
                    <a:gd name="T31" fmla="*/ 124 h 156"/>
                    <a:gd name="T32" fmla="*/ 92 w 93"/>
                    <a:gd name="T33" fmla="*/ 92 h 156"/>
                    <a:gd name="T34" fmla="*/ 92 w 93"/>
                    <a:gd name="T35" fmla="*/ 61 h 156"/>
                    <a:gd name="T36" fmla="*/ 92 w 93"/>
                    <a:gd name="T37" fmla="*/ 61 h 156"/>
                    <a:gd name="T38" fmla="*/ 92 w 93"/>
                    <a:gd name="T39" fmla="*/ 31 h 156"/>
                    <a:gd name="T40" fmla="*/ 61 w 93"/>
                    <a:gd name="T41" fmla="*/ 3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3" h="156">
                      <a:moveTo>
                        <a:pt x="61" y="31"/>
                      </a:moveTo>
                      <a:lnTo>
                        <a:pt x="61" y="31"/>
                      </a:lnTo>
                      <a:lnTo>
                        <a:pt x="61" y="31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31"/>
                      </a:ln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0" y="31"/>
                        <a:pt x="30" y="31"/>
                        <a:pt x="0" y="31"/>
                      </a:cubicBezTo>
                      <a:lnTo>
                        <a:pt x="0" y="31"/>
                      </a:ln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30" y="61"/>
                        <a:pt x="30" y="61"/>
                        <a:pt x="30" y="92"/>
                      </a:cubicBezTo>
                      <a:cubicBezTo>
                        <a:pt x="30" y="92"/>
                        <a:pt x="30" y="92"/>
                        <a:pt x="30" y="124"/>
                      </a:cubicBezTo>
                      <a:lnTo>
                        <a:pt x="61" y="124"/>
                      </a:lnTo>
                      <a:cubicBezTo>
                        <a:pt x="61" y="124"/>
                        <a:pt x="61" y="124"/>
                        <a:pt x="61" y="155"/>
                      </a:cubicBezTo>
                      <a:cubicBezTo>
                        <a:pt x="61" y="124"/>
                        <a:pt x="61" y="124"/>
                        <a:pt x="61" y="124"/>
                      </a:cubicBezTo>
                      <a:lnTo>
                        <a:pt x="92" y="124"/>
                      </a:lnTo>
                      <a:lnTo>
                        <a:pt x="92" y="92"/>
                      </a:ln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92" y="31"/>
                      </a:lnTo>
                      <a:cubicBezTo>
                        <a:pt x="61" y="31"/>
                        <a:pt x="61" y="31"/>
                        <a:pt x="61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33" name="Freeform 108"/>
                <p:cNvSpPr>
                  <a:spLocks noChangeArrowheads="1"/>
                </p:cNvSpPr>
                <p:nvPr/>
              </p:nvSpPr>
              <p:spPr bwMode="auto">
                <a:xfrm>
                  <a:off x="5419725" y="1457325"/>
                  <a:ext cx="614363" cy="223838"/>
                </a:xfrm>
                <a:custGeom>
                  <a:avLst/>
                  <a:gdLst>
                    <a:gd name="T0" fmla="*/ 558 w 1706"/>
                    <a:gd name="T1" fmla="*/ 124 h 621"/>
                    <a:gd name="T2" fmla="*/ 496 w 1706"/>
                    <a:gd name="T3" fmla="*/ 156 h 621"/>
                    <a:gd name="T4" fmla="*/ 435 w 1706"/>
                    <a:gd name="T5" fmla="*/ 156 h 621"/>
                    <a:gd name="T6" fmla="*/ 372 w 1706"/>
                    <a:gd name="T7" fmla="*/ 156 h 621"/>
                    <a:gd name="T8" fmla="*/ 311 w 1706"/>
                    <a:gd name="T9" fmla="*/ 94 h 621"/>
                    <a:gd name="T10" fmla="*/ 248 w 1706"/>
                    <a:gd name="T11" fmla="*/ 94 h 621"/>
                    <a:gd name="T12" fmla="*/ 187 w 1706"/>
                    <a:gd name="T13" fmla="*/ 94 h 621"/>
                    <a:gd name="T14" fmla="*/ 94 w 1706"/>
                    <a:gd name="T15" fmla="*/ 124 h 621"/>
                    <a:gd name="T16" fmla="*/ 63 w 1706"/>
                    <a:gd name="T17" fmla="*/ 187 h 621"/>
                    <a:gd name="T18" fmla="*/ 0 w 1706"/>
                    <a:gd name="T19" fmla="*/ 187 h 621"/>
                    <a:gd name="T20" fmla="*/ 63 w 1706"/>
                    <a:gd name="T21" fmla="*/ 218 h 621"/>
                    <a:gd name="T22" fmla="*/ 124 w 1706"/>
                    <a:gd name="T23" fmla="*/ 248 h 621"/>
                    <a:gd name="T24" fmla="*/ 187 w 1706"/>
                    <a:gd name="T25" fmla="*/ 311 h 621"/>
                    <a:gd name="T26" fmla="*/ 155 w 1706"/>
                    <a:gd name="T27" fmla="*/ 404 h 621"/>
                    <a:gd name="T28" fmla="*/ 218 w 1706"/>
                    <a:gd name="T29" fmla="*/ 404 h 621"/>
                    <a:gd name="T30" fmla="*/ 279 w 1706"/>
                    <a:gd name="T31" fmla="*/ 404 h 621"/>
                    <a:gd name="T32" fmla="*/ 342 w 1706"/>
                    <a:gd name="T33" fmla="*/ 404 h 621"/>
                    <a:gd name="T34" fmla="*/ 403 w 1706"/>
                    <a:gd name="T35" fmla="*/ 435 h 621"/>
                    <a:gd name="T36" fmla="*/ 435 w 1706"/>
                    <a:gd name="T37" fmla="*/ 496 h 621"/>
                    <a:gd name="T38" fmla="*/ 466 w 1706"/>
                    <a:gd name="T39" fmla="*/ 559 h 621"/>
                    <a:gd name="T40" fmla="*/ 620 w 1706"/>
                    <a:gd name="T41" fmla="*/ 559 h 621"/>
                    <a:gd name="T42" fmla="*/ 713 w 1706"/>
                    <a:gd name="T43" fmla="*/ 559 h 621"/>
                    <a:gd name="T44" fmla="*/ 807 w 1706"/>
                    <a:gd name="T45" fmla="*/ 589 h 621"/>
                    <a:gd name="T46" fmla="*/ 837 w 1706"/>
                    <a:gd name="T47" fmla="*/ 620 h 621"/>
                    <a:gd name="T48" fmla="*/ 899 w 1706"/>
                    <a:gd name="T49" fmla="*/ 589 h 621"/>
                    <a:gd name="T50" fmla="*/ 992 w 1706"/>
                    <a:gd name="T51" fmla="*/ 589 h 621"/>
                    <a:gd name="T52" fmla="*/ 1147 w 1706"/>
                    <a:gd name="T53" fmla="*/ 559 h 621"/>
                    <a:gd name="T54" fmla="*/ 1209 w 1706"/>
                    <a:gd name="T55" fmla="*/ 559 h 621"/>
                    <a:gd name="T56" fmla="*/ 1271 w 1706"/>
                    <a:gd name="T57" fmla="*/ 496 h 621"/>
                    <a:gd name="T58" fmla="*/ 1271 w 1706"/>
                    <a:gd name="T59" fmla="*/ 466 h 621"/>
                    <a:gd name="T60" fmla="*/ 1364 w 1706"/>
                    <a:gd name="T61" fmla="*/ 404 h 621"/>
                    <a:gd name="T62" fmla="*/ 1427 w 1706"/>
                    <a:gd name="T63" fmla="*/ 404 h 621"/>
                    <a:gd name="T64" fmla="*/ 1488 w 1706"/>
                    <a:gd name="T65" fmla="*/ 372 h 621"/>
                    <a:gd name="T66" fmla="*/ 1519 w 1706"/>
                    <a:gd name="T67" fmla="*/ 372 h 621"/>
                    <a:gd name="T68" fmla="*/ 1551 w 1706"/>
                    <a:gd name="T69" fmla="*/ 342 h 621"/>
                    <a:gd name="T70" fmla="*/ 1612 w 1706"/>
                    <a:gd name="T71" fmla="*/ 311 h 621"/>
                    <a:gd name="T72" fmla="*/ 1675 w 1706"/>
                    <a:gd name="T73" fmla="*/ 280 h 621"/>
                    <a:gd name="T74" fmla="*/ 1705 w 1706"/>
                    <a:gd name="T75" fmla="*/ 280 h 621"/>
                    <a:gd name="T76" fmla="*/ 1643 w 1706"/>
                    <a:gd name="T77" fmla="*/ 280 h 621"/>
                    <a:gd name="T78" fmla="*/ 1581 w 1706"/>
                    <a:gd name="T79" fmla="*/ 280 h 621"/>
                    <a:gd name="T80" fmla="*/ 1551 w 1706"/>
                    <a:gd name="T81" fmla="*/ 280 h 621"/>
                    <a:gd name="T82" fmla="*/ 1551 w 1706"/>
                    <a:gd name="T83" fmla="*/ 280 h 621"/>
                    <a:gd name="T84" fmla="*/ 1488 w 1706"/>
                    <a:gd name="T85" fmla="*/ 218 h 621"/>
                    <a:gd name="T86" fmla="*/ 1519 w 1706"/>
                    <a:gd name="T87" fmla="*/ 156 h 621"/>
                    <a:gd name="T88" fmla="*/ 1457 w 1706"/>
                    <a:gd name="T89" fmla="*/ 124 h 621"/>
                    <a:gd name="T90" fmla="*/ 1364 w 1706"/>
                    <a:gd name="T91" fmla="*/ 156 h 621"/>
                    <a:gd name="T92" fmla="*/ 1271 w 1706"/>
                    <a:gd name="T93" fmla="*/ 187 h 621"/>
                    <a:gd name="T94" fmla="*/ 1209 w 1706"/>
                    <a:gd name="T95" fmla="*/ 187 h 621"/>
                    <a:gd name="T96" fmla="*/ 1085 w 1706"/>
                    <a:gd name="T97" fmla="*/ 156 h 621"/>
                    <a:gd name="T98" fmla="*/ 961 w 1706"/>
                    <a:gd name="T99" fmla="*/ 124 h 621"/>
                    <a:gd name="T100" fmla="*/ 868 w 1706"/>
                    <a:gd name="T101" fmla="*/ 124 h 621"/>
                    <a:gd name="T102" fmla="*/ 775 w 1706"/>
                    <a:gd name="T103" fmla="*/ 124 h 621"/>
                    <a:gd name="T104" fmla="*/ 744 w 1706"/>
                    <a:gd name="T105" fmla="*/ 63 h 621"/>
                    <a:gd name="T106" fmla="*/ 651 w 1706"/>
                    <a:gd name="T107" fmla="*/ 32 h 621"/>
                    <a:gd name="T108" fmla="*/ 558 w 1706"/>
                    <a:gd name="T109" fmla="*/ 63 h 621"/>
                    <a:gd name="T110" fmla="*/ 590 w 1706"/>
                    <a:gd name="T111" fmla="*/ 94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706" h="621">
                      <a:moveTo>
                        <a:pt x="558" y="124"/>
                      </a:moveTo>
                      <a:lnTo>
                        <a:pt x="558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cubicBezTo>
                        <a:pt x="527" y="156"/>
                        <a:pt x="527" y="156"/>
                        <a:pt x="496" y="156"/>
                      </a:cubicBezTo>
                      <a:lnTo>
                        <a:pt x="496" y="156"/>
                      </a:lnTo>
                      <a:lnTo>
                        <a:pt x="496" y="156"/>
                      </a:lnTo>
                      <a:lnTo>
                        <a:pt x="466" y="156"/>
                      </a:lnTo>
                      <a:lnTo>
                        <a:pt x="466" y="156"/>
                      </a:lnTo>
                      <a:cubicBezTo>
                        <a:pt x="466" y="156"/>
                        <a:pt x="466" y="156"/>
                        <a:pt x="435" y="156"/>
                      </a:cubicBezTo>
                      <a:lnTo>
                        <a:pt x="435" y="156"/>
                      </a:lnTo>
                      <a:lnTo>
                        <a:pt x="403" y="156"/>
                      </a:lnTo>
                      <a:lnTo>
                        <a:pt x="403" y="156"/>
                      </a:lnTo>
                      <a:lnTo>
                        <a:pt x="372" y="156"/>
                      </a:lnTo>
                      <a:lnTo>
                        <a:pt x="372" y="156"/>
                      </a:lnTo>
                      <a:lnTo>
                        <a:pt x="372" y="156"/>
                      </a:lnTo>
                      <a:cubicBezTo>
                        <a:pt x="342" y="156"/>
                        <a:pt x="342" y="124"/>
                        <a:pt x="342" y="124"/>
                      </a:cubicBezTo>
                      <a:lnTo>
                        <a:pt x="342" y="124"/>
                      </a:lnTo>
                      <a:cubicBezTo>
                        <a:pt x="311" y="124"/>
                        <a:pt x="311" y="124"/>
                        <a:pt x="311" y="94"/>
                      </a:cubicBezTo>
                      <a:lnTo>
                        <a:pt x="311" y="94"/>
                      </a:lnTo>
                      <a:lnTo>
                        <a:pt x="311" y="94"/>
                      </a:lnTo>
                      <a:lnTo>
                        <a:pt x="311" y="94"/>
                      </a:lnTo>
                      <a:cubicBezTo>
                        <a:pt x="279" y="94"/>
                        <a:pt x="279" y="94"/>
                        <a:pt x="248" y="94"/>
                      </a:cubicBez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18" y="94"/>
                      </a:lnTo>
                      <a:cubicBezTo>
                        <a:pt x="218" y="94"/>
                        <a:pt x="218" y="94"/>
                        <a:pt x="187" y="94"/>
                      </a:cubicBezTo>
                      <a:lnTo>
                        <a:pt x="187" y="94"/>
                      </a:lnTo>
                      <a:cubicBezTo>
                        <a:pt x="187" y="94"/>
                        <a:pt x="187" y="94"/>
                        <a:pt x="155" y="94"/>
                      </a:cubicBezTo>
                      <a:lnTo>
                        <a:pt x="155" y="124"/>
                      </a:lnTo>
                      <a:cubicBezTo>
                        <a:pt x="124" y="124"/>
                        <a:pt x="124" y="124"/>
                        <a:pt x="94" y="124"/>
                      </a:cubicBezTo>
                      <a:lnTo>
                        <a:pt x="94" y="156"/>
                      </a:lnTo>
                      <a:lnTo>
                        <a:pt x="94" y="156"/>
                      </a:lnTo>
                      <a:cubicBezTo>
                        <a:pt x="63" y="187"/>
                        <a:pt x="63" y="187"/>
                        <a:pt x="63" y="187"/>
                      </a:cubicBezTo>
                      <a:lnTo>
                        <a:pt x="63" y="187"/>
                      </a:lnTo>
                      <a:lnTo>
                        <a:pt x="63" y="187"/>
                      </a:lnTo>
                      <a:cubicBezTo>
                        <a:pt x="31" y="187"/>
                        <a:pt x="31" y="187"/>
                        <a:pt x="31" y="187"/>
                      </a:cubicBez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cubicBezTo>
                        <a:pt x="31" y="187"/>
                        <a:pt x="31" y="218"/>
                        <a:pt x="31" y="218"/>
                      </a:cubicBezTo>
                      <a:cubicBezTo>
                        <a:pt x="63" y="218"/>
                        <a:pt x="63" y="218"/>
                        <a:pt x="63" y="218"/>
                      </a:cubicBezTo>
                      <a:cubicBezTo>
                        <a:pt x="94" y="218"/>
                        <a:pt x="94" y="218"/>
                        <a:pt x="94" y="218"/>
                      </a:cubicBezTo>
                      <a:cubicBezTo>
                        <a:pt x="94" y="218"/>
                        <a:pt x="94" y="218"/>
                        <a:pt x="124" y="248"/>
                      </a:cubicBezTo>
                      <a:lnTo>
                        <a:pt x="124" y="248"/>
                      </a:lnTo>
                      <a:lnTo>
                        <a:pt x="124" y="248"/>
                      </a:lnTo>
                      <a:cubicBezTo>
                        <a:pt x="124" y="248"/>
                        <a:pt x="124" y="248"/>
                        <a:pt x="124" y="280"/>
                      </a:cubicBezTo>
                      <a:cubicBezTo>
                        <a:pt x="124" y="280"/>
                        <a:pt x="124" y="280"/>
                        <a:pt x="155" y="280"/>
                      </a:cubicBezTo>
                      <a:lnTo>
                        <a:pt x="155" y="280"/>
                      </a:lnTo>
                      <a:lnTo>
                        <a:pt x="187" y="311"/>
                      </a:lnTo>
                      <a:lnTo>
                        <a:pt x="187" y="342"/>
                      </a:lnTo>
                      <a:lnTo>
                        <a:pt x="187" y="342"/>
                      </a:lnTo>
                      <a:cubicBezTo>
                        <a:pt x="187" y="372"/>
                        <a:pt x="155" y="372"/>
                        <a:pt x="155" y="372"/>
                      </a:cubicBezTo>
                      <a:cubicBezTo>
                        <a:pt x="155" y="404"/>
                        <a:pt x="155" y="404"/>
                        <a:pt x="155" y="404"/>
                      </a:cubicBezTo>
                      <a:lnTo>
                        <a:pt x="155" y="404"/>
                      </a:lnTo>
                      <a:cubicBezTo>
                        <a:pt x="187" y="404"/>
                        <a:pt x="187" y="404"/>
                        <a:pt x="218" y="404"/>
                      </a:cubicBezTo>
                      <a:lnTo>
                        <a:pt x="218" y="404"/>
                      </a:lnTo>
                      <a:lnTo>
                        <a:pt x="218" y="404"/>
                      </a:lnTo>
                      <a:cubicBezTo>
                        <a:pt x="248" y="404"/>
                        <a:pt x="248" y="404"/>
                        <a:pt x="279" y="404"/>
                      </a:cubicBezTo>
                      <a:lnTo>
                        <a:pt x="279" y="404"/>
                      </a:lnTo>
                      <a:lnTo>
                        <a:pt x="279" y="404"/>
                      </a:lnTo>
                      <a:lnTo>
                        <a:pt x="279" y="404"/>
                      </a:lnTo>
                      <a:cubicBezTo>
                        <a:pt x="311" y="404"/>
                        <a:pt x="311" y="404"/>
                        <a:pt x="311" y="404"/>
                      </a:cubicBezTo>
                      <a:lnTo>
                        <a:pt x="311" y="404"/>
                      </a:lnTo>
                      <a:cubicBezTo>
                        <a:pt x="311" y="404"/>
                        <a:pt x="311" y="404"/>
                        <a:pt x="342" y="404"/>
                      </a:cubicBezTo>
                      <a:lnTo>
                        <a:pt x="342" y="404"/>
                      </a:lnTo>
                      <a:lnTo>
                        <a:pt x="342" y="435"/>
                      </a:lnTo>
                      <a:lnTo>
                        <a:pt x="342" y="435"/>
                      </a:lnTo>
                      <a:lnTo>
                        <a:pt x="372" y="435"/>
                      </a:lnTo>
                      <a:lnTo>
                        <a:pt x="403" y="435"/>
                      </a:lnTo>
                      <a:cubicBezTo>
                        <a:pt x="403" y="466"/>
                        <a:pt x="435" y="466"/>
                        <a:pt x="435" y="466"/>
                      </a:cubicBezTo>
                      <a:lnTo>
                        <a:pt x="435" y="466"/>
                      </a:lnTo>
                      <a:lnTo>
                        <a:pt x="435" y="496"/>
                      </a:lnTo>
                      <a:lnTo>
                        <a:pt x="435" y="496"/>
                      </a:lnTo>
                      <a:lnTo>
                        <a:pt x="435" y="496"/>
                      </a:lnTo>
                      <a:lnTo>
                        <a:pt x="435" y="528"/>
                      </a:lnTo>
                      <a:cubicBezTo>
                        <a:pt x="466" y="528"/>
                        <a:pt x="466" y="528"/>
                        <a:pt x="466" y="559"/>
                      </a:cubicBezTo>
                      <a:lnTo>
                        <a:pt x="466" y="559"/>
                      </a:lnTo>
                      <a:lnTo>
                        <a:pt x="466" y="559"/>
                      </a:lnTo>
                      <a:cubicBezTo>
                        <a:pt x="496" y="559"/>
                        <a:pt x="558" y="559"/>
                        <a:pt x="558" y="559"/>
                      </a:cubicBezTo>
                      <a:cubicBezTo>
                        <a:pt x="590" y="559"/>
                        <a:pt x="590" y="559"/>
                        <a:pt x="620" y="559"/>
                      </a:cubicBezTo>
                      <a:lnTo>
                        <a:pt x="620" y="559"/>
                      </a:lnTo>
                      <a:cubicBezTo>
                        <a:pt x="651" y="559"/>
                        <a:pt x="651" y="559"/>
                        <a:pt x="651" y="559"/>
                      </a:cubicBezTo>
                      <a:lnTo>
                        <a:pt x="683" y="559"/>
                      </a:lnTo>
                      <a:cubicBezTo>
                        <a:pt x="683" y="559"/>
                        <a:pt x="683" y="559"/>
                        <a:pt x="713" y="559"/>
                      </a:cubicBezTo>
                      <a:lnTo>
                        <a:pt x="713" y="559"/>
                      </a:lnTo>
                      <a:lnTo>
                        <a:pt x="744" y="559"/>
                      </a:lnTo>
                      <a:cubicBezTo>
                        <a:pt x="775" y="589"/>
                        <a:pt x="775" y="589"/>
                        <a:pt x="775" y="589"/>
                      </a:cubicBezTo>
                      <a:lnTo>
                        <a:pt x="775" y="589"/>
                      </a:lnTo>
                      <a:cubicBezTo>
                        <a:pt x="807" y="589"/>
                        <a:pt x="807" y="589"/>
                        <a:pt x="807" y="589"/>
                      </a:cubicBezTo>
                      <a:lnTo>
                        <a:pt x="807" y="589"/>
                      </a:lnTo>
                      <a:cubicBezTo>
                        <a:pt x="807" y="589"/>
                        <a:pt x="807" y="589"/>
                        <a:pt x="837" y="589"/>
                      </a:cubicBezTo>
                      <a:lnTo>
                        <a:pt x="837" y="620"/>
                      </a:lnTo>
                      <a:lnTo>
                        <a:pt x="837" y="620"/>
                      </a:lnTo>
                      <a:cubicBezTo>
                        <a:pt x="868" y="620"/>
                        <a:pt x="868" y="589"/>
                        <a:pt x="868" y="589"/>
                      </a:cubicBezTo>
                      <a:lnTo>
                        <a:pt x="868" y="589"/>
                      </a:lnTo>
                      <a:lnTo>
                        <a:pt x="868" y="589"/>
                      </a:lnTo>
                      <a:lnTo>
                        <a:pt x="899" y="589"/>
                      </a:lnTo>
                      <a:lnTo>
                        <a:pt x="899" y="589"/>
                      </a:lnTo>
                      <a:cubicBezTo>
                        <a:pt x="899" y="589"/>
                        <a:pt x="899" y="589"/>
                        <a:pt x="899" y="620"/>
                      </a:cubicBezTo>
                      <a:cubicBezTo>
                        <a:pt x="931" y="620"/>
                        <a:pt x="931" y="620"/>
                        <a:pt x="931" y="620"/>
                      </a:cubicBezTo>
                      <a:cubicBezTo>
                        <a:pt x="931" y="620"/>
                        <a:pt x="961" y="589"/>
                        <a:pt x="992" y="589"/>
                      </a:cubicBezTo>
                      <a:cubicBezTo>
                        <a:pt x="992" y="589"/>
                        <a:pt x="1023" y="559"/>
                        <a:pt x="1055" y="559"/>
                      </a:cubicBezTo>
                      <a:lnTo>
                        <a:pt x="1055" y="559"/>
                      </a:lnTo>
                      <a:lnTo>
                        <a:pt x="1085" y="559"/>
                      </a:lnTo>
                      <a:cubicBezTo>
                        <a:pt x="1116" y="559"/>
                        <a:pt x="1116" y="559"/>
                        <a:pt x="1147" y="559"/>
                      </a:cubicBezTo>
                      <a:lnTo>
                        <a:pt x="1147" y="559"/>
                      </a:lnTo>
                      <a:cubicBezTo>
                        <a:pt x="1179" y="559"/>
                        <a:pt x="1179" y="559"/>
                        <a:pt x="1209" y="559"/>
                      </a:cubicBezTo>
                      <a:lnTo>
                        <a:pt x="1209" y="559"/>
                      </a:lnTo>
                      <a:lnTo>
                        <a:pt x="1209" y="559"/>
                      </a:lnTo>
                      <a:cubicBezTo>
                        <a:pt x="1209" y="559"/>
                        <a:pt x="1209" y="528"/>
                        <a:pt x="1240" y="528"/>
                      </a:cubicBezTo>
                      <a:lnTo>
                        <a:pt x="1240" y="528"/>
                      </a:lnTo>
                      <a:cubicBezTo>
                        <a:pt x="1240" y="528"/>
                        <a:pt x="1240" y="528"/>
                        <a:pt x="1240" y="496"/>
                      </a:cubicBezTo>
                      <a:cubicBezTo>
                        <a:pt x="1271" y="496"/>
                        <a:pt x="1271" y="496"/>
                        <a:pt x="1271" y="496"/>
                      </a:cubicBezTo>
                      <a:lnTo>
                        <a:pt x="1271" y="496"/>
                      </a:lnTo>
                      <a:lnTo>
                        <a:pt x="1271" y="466"/>
                      </a:lnTo>
                      <a:lnTo>
                        <a:pt x="1271" y="466"/>
                      </a:lnTo>
                      <a:lnTo>
                        <a:pt x="1271" y="466"/>
                      </a:lnTo>
                      <a:cubicBezTo>
                        <a:pt x="1271" y="435"/>
                        <a:pt x="1271" y="435"/>
                        <a:pt x="1271" y="435"/>
                      </a:cubicBezTo>
                      <a:cubicBezTo>
                        <a:pt x="1271" y="404"/>
                        <a:pt x="1271" y="404"/>
                        <a:pt x="1303" y="404"/>
                      </a:cubicBezTo>
                      <a:lnTo>
                        <a:pt x="1303" y="404"/>
                      </a:lnTo>
                      <a:cubicBezTo>
                        <a:pt x="1333" y="404"/>
                        <a:pt x="1364" y="404"/>
                        <a:pt x="1364" y="404"/>
                      </a:cubicBezTo>
                      <a:cubicBezTo>
                        <a:pt x="1364" y="404"/>
                        <a:pt x="1364" y="404"/>
                        <a:pt x="1395" y="404"/>
                      </a:cubicBezTo>
                      <a:lnTo>
                        <a:pt x="1395" y="404"/>
                      </a:lnTo>
                      <a:lnTo>
                        <a:pt x="1395" y="404"/>
                      </a:lnTo>
                      <a:lnTo>
                        <a:pt x="1427" y="404"/>
                      </a:lnTo>
                      <a:lnTo>
                        <a:pt x="1427" y="404"/>
                      </a:lnTo>
                      <a:lnTo>
                        <a:pt x="1427" y="404"/>
                      </a:lnTo>
                      <a:lnTo>
                        <a:pt x="1427" y="404"/>
                      </a:lnTo>
                      <a:cubicBezTo>
                        <a:pt x="1427" y="404"/>
                        <a:pt x="1457" y="372"/>
                        <a:pt x="1488" y="372"/>
                      </a:cubicBezTo>
                      <a:lnTo>
                        <a:pt x="1488" y="372"/>
                      </a:lnTo>
                      <a:lnTo>
                        <a:pt x="1488" y="372"/>
                      </a:lnTo>
                      <a:cubicBezTo>
                        <a:pt x="1519" y="372"/>
                        <a:pt x="1519" y="372"/>
                        <a:pt x="1519" y="372"/>
                      </a:cubicBezTo>
                      <a:lnTo>
                        <a:pt x="1519" y="372"/>
                      </a:lnTo>
                      <a:lnTo>
                        <a:pt x="1519" y="372"/>
                      </a:lnTo>
                      <a:lnTo>
                        <a:pt x="1519" y="372"/>
                      </a:lnTo>
                      <a:lnTo>
                        <a:pt x="1551" y="372"/>
                      </a:lnTo>
                      <a:cubicBezTo>
                        <a:pt x="1551" y="342"/>
                        <a:pt x="1551" y="342"/>
                        <a:pt x="1551" y="342"/>
                      </a:cubicBezTo>
                      <a:cubicBezTo>
                        <a:pt x="1551" y="342"/>
                        <a:pt x="1551" y="311"/>
                        <a:pt x="1581" y="311"/>
                      </a:cubicBezTo>
                      <a:lnTo>
                        <a:pt x="1581" y="311"/>
                      </a:lnTo>
                      <a:cubicBezTo>
                        <a:pt x="1581" y="311"/>
                        <a:pt x="1581" y="311"/>
                        <a:pt x="1612" y="311"/>
                      </a:cubicBezTo>
                      <a:lnTo>
                        <a:pt x="1612" y="311"/>
                      </a:lnTo>
                      <a:lnTo>
                        <a:pt x="1612" y="311"/>
                      </a:lnTo>
                      <a:cubicBezTo>
                        <a:pt x="1643" y="280"/>
                        <a:pt x="1643" y="280"/>
                        <a:pt x="1643" y="280"/>
                      </a:cubicBezTo>
                      <a:lnTo>
                        <a:pt x="1675" y="280"/>
                      </a:lnTo>
                      <a:lnTo>
                        <a:pt x="1675" y="280"/>
                      </a:lnTo>
                      <a:lnTo>
                        <a:pt x="1675" y="280"/>
                      </a:lnTo>
                      <a:lnTo>
                        <a:pt x="1675" y="280"/>
                      </a:lnTo>
                      <a:lnTo>
                        <a:pt x="1705" y="280"/>
                      </a:lnTo>
                      <a:lnTo>
                        <a:pt x="1705" y="280"/>
                      </a:lnTo>
                      <a:lnTo>
                        <a:pt x="1675" y="280"/>
                      </a:lnTo>
                      <a:lnTo>
                        <a:pt x="1675" y="280"/>
                      </a:lnTo>
                      <a:lnTo>
                        <a:pt x="1675" y="280"/>
                      </a:lnTo>
                      <a:cubicBezTo>
                        <a:pt x="1643" y="280"/>
                        <a:pt x="1643" y="280"/>
                        <a:pt x="1643" y="280"/>
                      </a:cubicBezTo>
                      <a:lnTo>
                        <a:pt x="1643" y="280"/>
                      </a:lnTo>
                      <a:lnTo>
                        <a:pt x="1612" y="280"/>
                      </a:lnTo>
                      <a:lnTo>
                        <a:pt x="1612" y="280"/>
                      </a:lnTo>
                      <a:cubicBezTo>
                        <a:pt x="1612" y="280"/>
                        <a:pt x="1612" y="280"/>
                        <a:pt x="1581" y="280"/>
                      </a:cubicBezTo>
                      <a:lnTo>
                        <a:pt x="1581" y="280"/>
                      </a:lnTo>
                      <a:lnTo>
                        <a:pt x="1581" y="280"/>
                      </a:lnTo>
                      <a:cubicBezTo>
                        <a:pt x="1581" y="280"/>
                        <a:pt x="1581" y="280"/>
                        <a:pt x="1551" y="280"/>
                      </a:cubicBezTo>
                      <a:lnTo>
                        <a:pt x="1551" y="280"/>
                      </a:lnTo>
                      <a:lnTo>
                        <a:pt x="1551" y="280"/>
                      </a:lnTo>
                      <a:lnTo>
                        <a:pt x="1551" y="280"/>
                      </a:lnTo>
                      <a:lnTo>
                        <a:pt x="1551" y="280"/>
                      </a:lnTo>
                      <a:lnTo>
                        <a:pt x="1551" y="280"/>
                      </a:lnTo>
                      <a:cubicBezTo>
                        <a:pt x="1519" y="280"/>
                        <a:pt x="1488" y="280"/>
                        <a:pt x="1488" y="248"/>
                      </a:cubicBezTo>
                      <a:lnTo>
                        <a:pt x="1488" y="248"/>
                      </a:lnTo>
                      <a:lnTo>
                        <a:pt x="1488" y="248"/>
                      </a:lnTo>
                      <a:cubicBezTo>
                        <a:pt x="1488" y="218"/>
                        <a:pt x="1488" y="218"/>
                        <a:pt x="1488" y="218"/>
                      </a:cubicBezTo>
                      <a:lnTo>
                        <a:pt x="1488" y="218"/>
                      </a:lnTo>
                      <a:cubicBezTo>
                        <a:pt x="1488" y="187"/>
                        <a:pt x="1488" y="187"/>
                        <a:pt x="1488" y="187"/>
                      </a:cubicBezTo>
                      <a:lnTo>
                        <a:pt x="1519" y="187"/>
                      </a:lnTo>
                      <a:lnTo>
                        <a:pt x="1519" y="156"/>
                      </a:lnTo>
                      <a:lnTo>
                        <a:pt x="1519" y="156"/>
                      </a:lnTo>
                      <a:lnTo>
                        <a:pt x="1519" y="156"/>
                      </a:lnTo>
                      <a:cubicBezTo>
                        <a:pt x="1488" y="156"/>
                        <a:pt x="1488" y="124"/>
                        <a:pt x="1488" y="124"/>
                      </a:cubicBezTo>
                      <a:cubicBezTo>
                        <a:pt x="1488" y="124"/>
                        <a:pt x="1488" y="124"/>
                        <a:pt x="1457" y="124"/>
                      </a:cubicBezTo>
                      <a:lnTo>
                        <a:pt x="1457" y="124"/>
                      </a:lnTo>
                      <a:lnTo>
                        <a:pt x="1427" y="124"/>
                      </a:lnTo>
                      <a:lnTo>
                        <a:pt x="1395" y="124"/>
                      </a:lnTo>
                      <a:cubicBezTo>
                        <a:pt x="1395" y="156"/>
                        <a:pt x="1395" y="156"/>
                        <a:pt x="1364" y="156"/>
                      </a:cubicBezTo>
                      <a:cubicBezTo>
                        <a:pt x="1364" y="187"/>
                        <a:pt x="1364" y="187"/>
                        <a:pt x="1333" y="187"/>
                      </a:cubicBezTo>
                      <a:cubicBezTo>
                        <a:pt x="1333" y="187"/>
                        <a:pt x="1333" y="187"/>
                        <a:pt x="1303" y="187"/>
                      </a:cubicBezTo>
                      <a:lnTo>
                        <a:pt x="1303" y="187"/>
                      </a:lnTo>
                      <a:lnTo>
                        <a:pt x="1271" y="187"/>
                      </a:lnTo>
                      <a:lnTo>
                        <a:pt x="1240" y="187"/>
                      </a:lnTo>
                      <a:lnTo>
                        <a:pt x="1240" y="187"/>
                      </a:lnTo>
                      <a:lnTo>
                        <a:pt x="1209" y="187"/>
                      </a:lnTo>
                      <a:lnTo>
                        <a:pt x="1209" y="187"/>
                      </a:lnTo>
                      <a:cubicBezTo>
                        <a:pt x="1179" y="187"/>
                        <a:pt x="1179" y="187"/>
                        <a:pt x="1179" y="187"/>
                      </a:cubicBezTo>
                      <a:cubicBezTo>
                        <a:pt x="1147" y="187"/>
                        <a:pt x="1147" y="187"/>
                        <a:pt x="1147" y="187"/>
                      </a:cubicBezTo>
                      <a:cubicBezTo>
                        <a:pt x="1116" y="187"/>
                        <a:pt x="1085" y="156"/>
                        <a:pt x="1085" y="156"/>
                      </a:cubicBezTo>
                      <a:lnTo>
                        <a:pt x="1085" y="156"/>
                      </a:lnTo>
                      <a:cubicBezTo>
                        <a:pt x="1055" y="156"/>
                        <a:pt x="1055" y="156"/>
                        <a:pt x="1055" y="124"/>
                      </a:cubicBezTo>
                      <a:cubicBezTo>
                        <a:pt x="1023" y="124"/>
                        <a:pt x="992" y="124"/>
                        <a:pt x="961" y="124"/>
                      </a:cubicBezTo>
                      <a:lnTo>
                        <a:pt x="961" y="124"/>
                      </a:lnTo>
                      <a:lnTo>
                        <a:pt x="961" y="124"/>
                      </a:lnTo>
                      <a:lnTo>
                        <a:pt x="931" y="124"/>
                      </a:lnTo>
                      <a:lnTo>
                        <a:pt x="899" y="124"/>
                      </a:lnTo>
                      <a:lnTo>
                        <a:pt x="868" y="124"/>
                      </a:lnTo>
                      <a:lnTo>
                        <a:pt x="868" y="124"/>
                      </a:lnTo>
                      <a:lnTo>
                        <a:pt x="837" y="124"/>
                      </a:lnTo>
                      <a:lnTo>
                        <a:pt x="837" y="124"/>
                      </a:lnTo>
                      <a:cubicBezTo>
                        <a:pt x="807" y="124"/>
                        <a:pt x="807" y="124"/>
                        <a:pt x="807" y="124"/>
                      </a:cubicBezTo>
                      <a:cubicBezTo>
                        <a:pt x="775" y="124"/>
                        <a:pt x="775" y="124"/>
                        <a:pt x="775" y="124"/>
                      </a:cubicBezTo>
                      <a:lnTo>
                        <a:pt x="775" y="94"/>
                      </a:lnTo>
                      <a:lnTo>
                        <a:pt x="744" y="94"/>
                      </a:lnTo>
                      <a:lnTo>
                        <a:pt x="744" y="94"/>
                      </a:lnTo>
                      <a:lnTo>
                        <a:pt x="744" y="63"/>
                      </a:lnTo>
                      <a:lnTo>
                        <a:pt x="744" y="63"/>
                      </a:lnTo>
                      <a:lnTo>
                        <a:pt x="713" y="32"/>
                      </a:lnTo>
                      <a:cubicBezTo>
                        <a:pt x="683" y="32"/>
                        <a:pt x="683" y="32"/>
                        <a:pt x="651" y="32"/>
                      </a:cubicBezTo>
                      <a:lnTo>
                        <a:pt x="651" y="32"/>
                      </a:lnTo>
                      <a:cubicBezTo>
                        <a:pt x="620" y="32"/>
                        <a:pt x="620" y="32"/>
                        <a:pt x="590" y="0"/>
                      </a:cubicBezTo>
                      <a:cubicBezTo>
                        <a:pt x="590" y="32"/>
                        <a:pt x="590" y="32"/>
                        <a:pt x="558" y="32"/>
                      </a:cubicBezTo>
                      <a:cubicBezTo>
                        <a:pt x="558" y="32"/>
                        <a:pt x="558" y="32"/>
                        <a:pt x="558" y="63"/>
                      </a:cubicBezTo>
                      <a:lnTo>
                        <a:pt x="558" y="63"/>
                      </a:lnTo>
                      <a:lnTo>
                        <a:pt x="558" y="63"/>
                      </a:lnTo>
                      <a:lnTo>
                        <a:pt x="558" y="63"/>
                      </a:lnTo>
                      <a:lnTo>
                        <a:pt x="558" y="63"/>
                      </a:lnTo>
                      <a:cubicBezTo>
                        <a:pt x="558" y="63"/>
                        <a:pt x="590" y="63"/>
                        <a:pt x="590" y="94"/>
                      </a:cubicBezTo>
                      <a:lnTo>
                        <a:pt x="590" y="94"/>
                      </a:lnTo>
                      <a:lnTo>
                        <a:pt x="590" y="94"/>
                      </a:lnTo>
                      <a:cubicBezTo>
                        <a:pt x="590" y="94"/>
                        <a:pt x="590" y="94"/>
                        <a:pt x="558" y="124"/>
                      </a:cubicBezTo>
                    </a:path>
                  </a:pathLst>
                </a:custGeom>
                <a:solidFill>
                  <a:srgbClr val="2D2A2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34" name="Freeform 109"/>
                <p:cNvSpPr>
                  <a:spLocks noChangeArrowheads="1"/>
                </p:cNvSpPr>
                <p:nvPr/>
              </p:nvSpPr>
              <p:spPr bwMode="auto">
                <a:xfrm>
                  <a:off x="4114800" y="798513"/>
                  <a:ext cx="33338" cy="11112"/>
                </a:xfrm>
                <a:custGeom>
                  <a:avLst/>
                  <a:gdLst>
                    <a:gd name="T0" fmla="*/ 31 w 93"/>
                    <a:gd name="T1" fmla="*/ 31 h 32"/>
                    <a:gd name="T2" fmla="*/ 31 w 93"/>
                    <a:gd name="T3" fmla="*/ 31 h 32"/>
                    <a:gd name="T4" fmla="*/ 62 w 93"/>
                    <a:gd name="T5" fmla="*/ 31 h 32"/>
                    <a:gd name="T6" fmla="*/ 92 w 93"/>
                    <a:gd name="T7" fmla="*/ 0 h 32"/>
                    <a:gd name="T8" fmla="*/ 92 w 93"/>
                    <a:gd name="T9" fmla="*/ 0 h 32"/>
                    <a:gd name="T10" fmla="*/ 62 w 93"/>
                    <a:gd name="T11" fmla="*/ 31 h 32"/>
                    <a:gd name="T12" fmla="*/ 31 w 93"/>
                    <a:gd name="T13" fmla="*/ 31 h 32"/>
                    <a:gd name="T14" fmla="*/ 31 w 93"/>
                    <a:gd name="T15" fmla="*/ 31 h 32"/>
                    <a:gd name="T16" fmla="*/ 0 w 93"/>
                    <a:gd name="T17" fmla="*/ 31 h 32"/>
                    <a:gd name="T18" fmla="*/ 0 w 93"/>
                    <a:gd name="T19" fmla="*/ 31 h 32"/>
                    <a:gd name="T20" fmla="*/ 0 w 93"/>
                    <a:gd name="T21" fmla="*/ 31 h 32"/>
                    <a:gd name="T22" fmla="*/ 31 w 93"/>
                    <a:gd name="T23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3" h="32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62" y="31"/>
                      </a:lnTo>
                      <a:cubicBezTo>
                        <a:pt x="62" y="31"/>
                        <a:pt x="92" y="31"/>
                        <a:pt x="92" y="0"/>
                      </a:cubicBezTo>
                      <a:lnTo>
                        <a:pt x="92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1" y="31"/>
                        <a:pt x="31" y="31"/>
                        <a:pt x="31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35" name="Freeform 110"/>
                <p:cNvSpPr>
                  <a:spLocks noChangeArrowheads="1"/>
                </p:cNvSpPr>
                <p:nvPr/>
              </p:nvSpPr>
              <p:spPr bwMode="auto">
                <a:xfrm>
                  <a:off x="3779838" y="1189038"/>
                  <a:ext cx="122237" cy="112712"/>
                </a:xfrm>
                <a:custGeom>
                  <a:avLst/>
                  <a:gdLst>
                    <a:gd name="T0" fmla="*/ 340 w 341"/>
                    <a:gd name="T1" fmla="*/ 187 h 312"/>
                    <a:gd name="T2" fmla="*/ 340 w 341"/>
                    <a:gd name="T3" fmla="*/ 187 h 312"/>
                    <a:gd name="T4" fmla="*/ 340 w 341"/>
                    <a:gd name="T5" fmla="*/ 187 h 312"/>
                    <a:gd name="T6" fmla="*/ 309 w 341"/>
                    <a:gd name="T7" fmla="*/ 156 h 312"/>
                    <a:gd name="T8" fmla="*/ 309 w 341"/>
                    <a:gd name="T9" fmla="*/ 156 h 312"/>
                    <a:gd name="T10" fmla="*/ 340 w 341"/>
                    <a:gd name="T11" fmla="*/ 94 h 312"/>
                    <a:gd name="T12" fmla="*/ 340 w 341"/>
                    <a:gd name="T13" fmla="*/ 94 h 312"/>
                    <a:gd name="T14" fmla="*/ 309 w 341"/>
                    <a:gd name="T15" fmla="*/ 63 h 312"/>
                    <a:gd name="T16" fmla="*/ 309 w 341"/>
                    <a:gd name="T17" fmla="*/ 32 h 312"/>
                    <a:gd name="T18" fmla="*/ 309 w 341"/>
                    <a:gd name="T19" fmla="*/ 0 h 312"/>
                    <a:gd name="T20" fmla="*/ 309 w 341"/>
                    <a:gd name="T21" fmla="*/ 0 h 312"/>
                    <a:gd name="T22" fmla="*/ 248 w 341"/>
                    <a:gd name="T23" fmla="*/ 32 h 312"/>
                    <a:gd name="T24" fmla="*/ 217 w 341"/>
                    <a:gd name="T25" fmla="*/ 0 h 312"/>
                    <a:gd name="T26" fmla="*/ 156 w 341"/>
                    <a:gd name="T27" fmla="*/ 32 h 312"/>
                    <a:gd name="T28" fmla="*/ 124 w 341"/>
                    <a:gd name="T29" fmla="*/ 32 h 312"/>
                    <a:gd name="T30" fmla="*/ 93 w 341"/>
                    <a:gd name="T31" fmla="*/ 63 h 312"/>
                    <a:gd name="T32" fmla="*/ 62 w 341"/>
                    <a:gd name="T33" fmla="*/ 63 h 312"/>
                    <a:gd name="T34" fmla="*/ 32 w 341"/>
                    <a:gd name="T35" fmla="*/ 94 h 312"/>
                    <a:gd name="T36" fmla="*/ 62 w 341"/>
                    <a:gd name="T37" fmla="*/ 94 h 312"/>
                    <a:gd name="T38" fmla="*/ 93 w 341"/>
                    <a:gd name="T39" fmla="*/ 94 h 312"/>
                    <a:gd name="T40" fmla="*/ 93 w 341"/>
                    <a:gd name="T41" fmla="*/ 156 h 312"/>
                    <a:gd name="T42" fmla="*/ 124 w 341"/>
                    <a:gd name="T43" fmla="*/ 156 h 312"/>
                    <a:gd name="T44" fmla="*/ 32 w 341"/>
                    <a:gd name="T45" fmla="*/ 248 h 312"/>
                    <a:gd name="T46" fmla="*/ 0 w 341"/>
                    <a:gd name="T47" fmla="*/ 248 h 312"/>
                    <a:gd name="T48" fmla="*/ 0 w 341"/>
                    <a:gd name="T49" fmla="*/ 280 h 312"/>
                    <a:gd name="T50" fmla="*/ 62 w 341"/>
                    <a:gd name="T51" fmla="*/ 311 h 312"/>
                    <a:gd name="T52" fmla="*/ 93 w 341"/>
                    <a:gd name="T53" fmla="*/ 311 h 312"/>
                    <a:gd name="T54" fmla="*/ 156 w 341"/>
                    <a:gd name="T55" fmla="*/ 280 h 312"/>
                    <a:gd name="T56" fmla="*/ 217 w 341"/>
                    <a:gd name="T57" fmla="*/ 248 h 312"/>
                    <a:gd name="T58" fmla="*/ 248 w 341"/>
                    <a:gd name="T59" fmla="*/ 218 h 312"/>
                    <a:gd name="T60" fmla="*/ 280 w 341"/>
                    <a:gd name="T61" fmla="*/ 218 h 312"/>
                    <a:gd name="T62" fmla="*/ 309 w 341"/>
                    <a:gd name="T63" fmla="*/ 218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1" h="312">
                      <a:moveTo>
                        <a:pt x="340" y="187"/>
                      </a:moveTo>
                      <a:lnTo>
                        <a:pt x="340" y="187"/>
                      </a:lnTo>
                      <a:lnTo>
                        <a:pt x="340" y="187"/>
                      </a:lnTo>
                      <a:lnTo>
                        <a:pt x="340" y="187"/>
                      </a:lnTo>
                      <a:lnTo>
                        <a:pt x="340" y="187"/>
                      </a:lnTo>
                      <a:lnTo>
                        <a:pt x="340" y="187"/>
                      </a:lnTo>
                      <a:cubicBezTo>
                        <a:pt x="340" y="187"/>
                        <a:pt x="309" y="187"/>
                        <a:pt x="309" y="156"/>
                      </a:cubicBezTo>
                      <a:lnTo>
                        <a:pt x="309" y="156"/>
                      </a:lnTo>
                      <a:lnTo>
                        <a:pt x="309" y="156"/>
                      </a:lnTo>
                      <a:lnTo>
                        <a:pt x="309" y="156"/>
                      </a:lnTo>
                      <a:cubicBezTo>
                        <a:pt x="340" y="124"/>
                        <a:pt x="340" y="124"/>
                        <a:pt x="340" y="124"/>
                      </a:cubicBezTo>
                      <a:cubicBezTo>
                        <a:pt x="340" y="124"/>
                        <a:pt x="309" y="124"/>
                        <a:pt x="340" y="94"/>
                      </a:cubicBezTo>
                      <a:lnTo>
                        <a:pt x="340" y="94"/>
                      </a:lnTo>
                      <a:lnTo>
                        <a:pt x="340" y="94"/>
                      </a:lnTo>
                      <a:cubicBezTo>
                        <a:pt x="309" y="63"/>
                        <a:pt x="309" y="63"/>
                        <a:pt x="309" y="63"/>
                      </a:cubicBezTo>
                      <a:lnTo>
                        <a:pt x="309" y="63"/>
                      </a:lnTo>
                      <a:lnTo>
                        <a:pt x="309" y="63"/>
                      </a:lnTo>
                      <a:cubicBezTo>
                        <a:pt x="309" y="32"/>
                        <a:pt x="309" y="32"/>
                        <a:pt x="309" y="32"/>
                      </a:cubicBezTo>
                      <a:lnTo>
                        <a:pt x="309" y="32"/>
                      </a:lnTo>
                      <a:lnTo>
                        <a:pt x="309" y="0"/>
                      </a:lnTo>
                      <a:lnTo>
                        <a:pt x="309" y="0"/>
                      </a:lnTo>
                      <a:lnTo>
                        <a:pt x="309" y="0"/>
                      </a:lnTo>
                      <a:cubicBezTo>
                        <a:pt x="309" y="0"/>
                        <a:pt x="309" y="0"/>
                        <a:pt x="280" y="32"/>
                      </a:cubicBezTo>
                      <a:lnTo>
                        <a:pt x="248" y="32"/>
                      </a:lnTo>
                      <a:cubicBezTo>
                        <a:pt x="248" y="32"/>
                        <a:pt x="217" y="32"/>
                        <a:pt x="217" y="0"/>
                      </a:cubicBezTo>
                      <a:lnTo>
                        <a:pt x="217" y="0"/>
                      </a:lnTo>
                      <a:cubicBezTo>
                        <a:pt x="186" y="0"/>
                        <a:pt x="186" y="0"/>
                        <a:pt x="186" y="0"/>
                      </a:cubicBezTo>
                      <a:cubicBezTo>
                        <a:pt x="186" y="0"/>
                        <a:pt x="186" y="32"/>
                        <a:pt x="156" y="32"/>
                      </a:cubicBezTo>
                      <a:lnTo>
                        <a:pt x="156" y="32"/>
                      </a:lnTo>
                      <a:lnTo>
                        <a:pt x="124" y="32"/>
                      </a:lnTo>
                      <a:lnTo>
                        <a:pt x="124" y="32"/>
                      </a:lnTo>
                      <a:cubicBezTo>
                        <a:pt x="124" y="32"/>
                        <a:pt x="124" y="63"/>
                        <a:pt x="93" y="63"/>
                      </a:cubicBezTo>
                      <a:lnTo>
                        <a:pt x="62" y="63"/>
                      </a:lnTo>
                      <a:lnTo>
                        <a:pt x="62" y="63"/>
                      </a:lnTo>
                      <a:cubicBezTo>
                        <a:pt x="62" y="94"/>
                        <a:pt x="32" y="94"/>
                        <a:pt x="32" y="94"/>
                      </a:cubicBezTo>
                      <a:lnTo>
                        <a:pt x="32" y="94"/>
                      </a:lnTo>
                      <a:cubicBezTo>
                        <a:pt x="62" y="94"/>
                        <a:pt x="62" y="94"/>
                        <a:pt x="62" y="94"/>
                      </a:cubicBez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93" y="94"/>
                      </a:lnTo>
                      <a:cubicBezTo>
                        <a:pt x="93" y="94"/>
                        <a:pt x="93" y="94"/>
                        <a:pt x="93" y="124"/>
                      </a:cubicBezTo>
                      <a:cubicBezTo>
                        <a:pt x="124" y="124"/>
                        <a:pt x="93" y="156"/>
                        <a:pt x="93" y="156"/>
                      </a:cubicBezTo>
                      <a:cubicBezTo>
                        <a:pt x="93" y="156"/>
                        <a:pt x="93" y="156"/>
                        <a:pt x="62" y="156"/>
                      </a:cubicBezTo>
                      <a:cubicBezTo>
                        <a:pt x="124" y="156"/>
                        <a:pt x="124" y="156"/>
                        <a:pt x="124" y="156"/>
                      </a:cubicBezTo>
                      <a:cubicBezTo>
                        <a:pt x="62" y="218"/>
                        <a:pt x="62" y="218"/>
                        <a:pt x="62" y="218"/>
                      </a:cubicBezTo>
                      <a:cubicBezTo>
                        <a:pt x="62" y="218"/>
                        <a:pt x="62" y="218"/>
                        <a:pt x="32" y="248"/>
                      </a:cubicBez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80"/>
                      </a:lnTo>
                      <a:lnTo>
                        <a:pt x="0" y="280"/>
                      </a:lnTo>
                      <a:cubicBezTo>
                        <a:pt x="0" y="280"/>
                        <a:pt x="32" y="280"/>
                        <a:pt x="32" y="311"/>
                      </a:cubicBezTo>
                      <a:cubicBezTo>
                        <a:pt x="32" y="311"/>
                        <a:pt x="32" y="311"/>
                        <a:pt x="62" y="311"/>
                      </a:cubicBezTo>
                      <a:lnTo>
                        <a:pt x="62" y="311"/>
                      </a:lnTo>
                      <a:lnTo>
                        <a:pt x="93" y="311"/>
                      </a:lnTo>
                      <a:cubicBezTo>
                        <a:pt x="124" y="311"/>
                        <a:pt x="124" y="311"/>
                        <a:pt x="156" y="280"/>
                      </a:cubicBezTo>
                      <a:lnTo>
                        <a:pt x="156" y="280"/>
                      </a:lnTo>
                      <a:cubicBezTo>
                        <a:pt x="186" y="248"/>
                        <a:pt x="186" y="248"/>
                        <a:pt x="217" y="248"/>
                      </a:cubicBezTo>
                      <a:lnTo>
                        <a:pt x="217" y="248"/>
                      </a:lnTo>
                      <a:lnTo>
                        <a:pt x="217" y="248"/>
                      </a:lnTo>
                      <a:cubicBezTo>
                        <a:pt x="217" y="248"/>
                        <a:pt x="217" y="218"/>
                        <a:pt x="248" y="218"/>
                      </a:cubicBezTo>
                      <a:cubicBezTo>
                        <a:pt x="248" y="187"/>
                        <a:pt x="248" y="187"/>
                        <a:pt x="248" y="187"/>
                      </a:cubicBezTo>
                      <a:cubicBezTo>
                        <a:pt x="280" y="187"/>
                        <a:pt x="280" y="187"/>
                        <a:pt x="280" y="218"/>
                      </a:cubicBezTo>
                      <a:cubicBezTo>
                        <a:pt x="309" y="218"/>
                        <a:pt x="309" y="218"/>
                        <a:pt x="309" y="218"/>
                      </a:cubicBezTo>
                      <a:lnTo>
                        <a:pt x="309" y="218"/>
                      </a:lnTo>
                      <a:cubicBezTo>
                        <a:pt x="309" y="187"/>
                        <a:pt x="309" y="187"/>
                        <a:pt x="340" y="18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36" name="Freeform 111"/>
                <p:cNvSpPr>
                  <a:spLocks noChangeArrowheads="1"/>
                </p:cNvSpPr>
                <p:nvPr/>
              </p:nvSpPr>
              <p:spPr bwMode="auto">
                <a:xfrm>
                  <a:off x="4092575" y="1033463"/>
                  <a:ext cx="77788" cy="22225"/>
                </a:xfrm>
                <a:custGeom>
                  <a:avLst/>
                  <a:gdLst>
                    <a:gd name="T0" fmla="*/ 31 w 218"/>
                    <a:gd name="T1" fmla="*/ 31 h 63"/>
                    <a:gd name="T2" fmla="*/ 31 w 218"/>
                    <a:gd name="T3" fmla="*/ 31 h 63"/>
                    <a:gd name="T4" fmla="*/ 62 w 218"/>
                    <a:gd name="T5" fmla="*/ 62 h 63"/>
                    <a:gd name="T6" fmla="*/ 93 w 218"/>
                    <a:gd name="T7" fmla="*/ 62 h 63"/>
                    <a:gd name="T8" fmla="*/ 124 w 218"/>
                    <a:gd name="T9" fmla="*/ 62 h 63"/>
                    <a:gd name="T10" fmla="*/ 124 w 218"/>
                    <a:gd name="T11" fmla="*/ 62 h 63"/>
                    <a:gd name="T12" fmla="*/ 186 w 218"/>
                    <a:gd name="T13" fmla="*/ 62 h 63"/>
                    <a:gd name="T14" fmla="*/ 186 w 218"/>
                    <a:gd name="T15" fmla="*/ 62 h 63"/>
                    <a:gd name="T16" fmla="*/ 186 w 218"/>
                    <a:gd name="T17" fmla="*/ 62 h 63"/>
                    <a:gd name="T18" fmla="*/ 186 w 218"/>
                    <a:gd name="T19" fmla="*/ 62 h 63"/>
                    <a:gd name="T20" fmla="*/ 217 w 218"/>
                    <a:gd name="T21" fmla="*/ 62 h 63"/>
                    <a:gd name="T22" fmla="*/ 217 w 218"/>
                    <a:gd name="T23" fmla="*/ 62 h 63"/>
                    <a:gd name="T24" fmla="*/ 217 w 218"/>
                    <a:gd name="T25" fmla="*/ 31 h 63"/>
                    <a:gd name="T26" fmla="*/ 217 w 218"/>
                    <a:gd name="T27" fmla="*/ 0 h 63"/>
                    <a:gd name="T28" fmla="*/ 217 w 218"/>
                    <a:gd name="T29" fmla="*/ 0 h 63"/>
                    <a:gd name="T30" fmla="*/ 217 w 218"/>
                    <a:gd name="T31" fmla="*/ 31 h 63"/>
                    <a:gd name="T32" fmla="*/ 186 w 218"/>
                    <a:gd name="T33" fmla="*/ 0 h 63"/>
                    <a:gd name="T34" fmla="*/ 186 w 218"/>
                    <a:gd name="T35" fmla="*/ 0 h 63"/>
                    <a:gd name="T36" fmla="*/ 124 w 218"/>
                    <a:gd name="T37" fmla="*/ 0 h 63"/>
                    <a:gd name="T38" fmla="*/ 124 w 218"/>
                    <a:gd name="T39" fmla="*/ 0 h 63"/>
                    <a:gd name="T40" fmla="*/ 93 w 218"/>
                    <a:gd name="T41" fmla="*/ 0 h 63"/>
                    <a:gd name="T42" fmla="*/ 93 w 218"/>
                    <a:gd name="T43" fmla="*/ 0 h 63"/>
                    <a:gd name="T44" fmla="*/ 62 w 218"/>
                    <a:gd name="T45" fmla="*/ 0 h 63"/>
                    <a:gd name="T46" fmla="*/ 31 w 218"/>
                    <a:gd name="T47" fmla="*/ 0 h 63"/>
                    <a:gd name="T48" fmla="*/ 0 w 218"/>
                    <a:gd name="T49" fmla="*/ 0 h 63"/>
                    <a:gd name="T50" fmla="*/ 0 w 218"/>
                    <a:gd name="T51" fmla="*/ 31 h 63"/>
                    <a:gd name="T52" fmla="*/ 0 w 218"/>
                    <a:gd name="T53" fmla="*/ 31 h 63"/>
                    <a:gd name="T54" fmla="*/ 0 w 218"/>
                    <a:gd name="T55" fmla="*/ 31 h 63"/>
                    <a:gd name="T56" fmla="*/ 31 w 218"/>
                    <a:gd name="T57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18" h="63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62" y="62"/>
                      </a:lnTo>
                      <a:lnTo>
                        <a:pt x="93" y="62"/>
                      </a:lnTo>
                      <a:cubicBezTo>
                        <a:pt x="93" y="62"/>
                        <a:pt x="93" y="62"/>
                        <a:pt x="124" y="62"/>
                      </a:cubicBezTo>
                      <a:lnTo>
                        <a:pt x="124" y="62"/>
                      </a:lnTo>
                      <a:cubicBezTo>
                        <a:pt x="154" y="62"/>
                        <a:pt x="154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62"/>
                        <a:pt x="186" y="62"/>
                        <a:pt x="217" y="62"/>
                      </a:cubicBezTo>
                      <a:lnTo>
                        <a:pt x="217" y="62"/>
                      </a:lnTo>
                      <a:cubicBezTo>
                        <a:pt x="217" y="31"/>
                        <a:pt x="217" y="31"/>
                        <a:pt x="217" y="31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31"/>
                      </a:lnTo>
                      <a:cubicBezTo>
                        <a:pt x="186" y="31"/>
                        <a:pt x="186" y="0"/>
                        <a:pt x="186" y="0"/>
                      </a:cubicBezTo>
                      <a:lnTo>
                        <a:pt x="186" y="0"/>
                      </a:lnTo>
                      <a:cubicBezTo>
                        <a:pt x="154" y="0"/>
                        <a:pt x="154" y="0"/>
                        <a:pt x="124" y="0"/>
                      </a:cubicBezTo>
                      <a:lnTo>
                        <a:pt x="124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31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37" name="Freeform 112"/>
                <p:cNvSpPr>
                  <a:spLocks noChangeArrowheads="1"/>
                </p:cNvSpPr>
                <p:nvPr/>
              </p:nvSpPr>
              <p:spPr bwMode="auto">
                <a:xfrm>
                  <a:off x="4192588" y="1022350"/>
                  <a:ext cx="77787" cy="22225"/>
                </a:xfrm>
                <a:custGeom>
                  <a:avLst/>
                  <a:gdLst>
                    <a:gd name="T0" fmla="*/ 31 w 218"/>
                    <a:gd name="T1" fmla="*/ 31 h 63"/>
                    <a:gd name="T2" fmla="*/ 31 w 218"/>
                    <a:gd name="T3" fmla="*/ 31 h 63"/>
                    <a:gd name="T4" fmla="*/ 31 w 218"/>
                    <a:gd name="T5" fmla="*/ 31 h 63"/>
                    <a:gd name="T6" fmla="*/ 62 w 218"/>
                    <a:gd name="T7" fmla="*/ 0 h 63"/>
                    <a:gd name="T8" fmla="*/ 62 w 218"/>
                    <a:gd name="T9" fmla="*/ 0 h 63"/>
                    <a:gd name="T10" fmla="*/ 93 w 218"/>
                    <a:gd name="T11" fmla="*/ 0 h 63"/>
                    <a:gd name="T12" fmla="*/ 124 w 218"/>
                    <a:gd name="T13" fmla="*/ 31 h 63"/>
                    <a:gd name="T14" fmla="*/ 155 w 218"/>
                    <a:gd name="T15" fmla="*/ 31 h 63"/>
                    <a:gd name="T16" fmla="*/ 155 w 218"/>
                    <a:gd name="T17" fmla="*/ 31 h 63"/>
                    <a:gd name="T18" fmla="*/ 155 w 218"/>
                    <a:gd name="T19" fmla="*/ 62 h 63"/>
                    <a:gd name="T20" fmla="*/ 186 w 218"/>
                    <a:gd name="T21" fmla="*/ 31 h 63"/>
                    <a:gd name="T22" fmla="*/ 186 w 218"/>
                    <a:gd name="T23" fmla="*/ 31 h 63"/>
                    <a:gd name="T24" fmla="*/ 217 w 218"/>
                    <a:gd name="T25" fmla="*/ 31 h 63"/>
                    <a:gd name="T26" fmla="*/ 217 w 218"/>
                    <a:gd name="T27" fmla="*/ 31 h 63"/>
                    <a:gd name="T28" fmla="*/ 217 w 218"/>
                    <a:gd name="T29" fmla="*/ 31 h 63"/>
                    <a:gd name="T30" fmla="*/ 217 w 218"/>
                    <a:gd name="T31" fmla="*/ 31 h 63"/>
                    <a:gd name="T32" fmla="*/ 186 w 218"/>
                    <a:gd name="T33" fmla="*/ 31 h 63"/>
                    <a:gd name="T34" fmla="*/ 155 w 218"/>
                    <a:gd name="T35" fmla="*/ 0 h 63"/>
                    <a:gd name="T36" fmla="*/ 62 w 218"/>
                    <a:gd name="T37" fmla="*/ 0 h 63"/>
                    <a:gd name="T38" fmla="*/ 62 w 218"/>
                    <a:gd name="T39" fmla="*/ 0 h 63"/>
                    <a:gd name="T40" fmla="*/ 31 w 218"/>
                    <a:gd name="T41" fmla="*/ 0 h 63"/>
                    <a:gd name="T42" fmla="*/ 0 w 218"/>
                    <a:gd name="T43" fmla="*/ 0 h 63"/>
                    <a:gd name="T44" fmla="*/ 31 w 218"/>
                    <a:gd name="T45" fmla="*/ 0 h 63"/>
                    <a:gd name="T46" fmla="*/ 31 w 218"/>
                    <a:gd name="T47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8" h="63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93" y="0"/>
                      </a:cubicBezTo>
                      <a:cubicBezTo>
                        <a:pt x="93" y="0"/>
                        <a:pt x="124" y="0"/>
                        <a:pt x="124" y="31"/>
                      </a:cubicBezTo>
                      <a:cubicBezTo>
                        <a:pt x="124" y="31"/>
                        <a:pt x="124" y="31"/>
                        <a:pt x="155" y="31"/>
                      </a:cubicBezTo>
                      <a:lnTo>
                        <a:pt x="155" y="31"/>
                      </a:lnTo>
                      <a:cubicBezTo>
                        <a:pt x="155" y="31"/>
                        <a:pt x="155" y="31"/>
                        <a:pt x="155" y="62"/>
                      </a:cubicBezTo>
                      <a:cubicBezTo>
                        <a:pt x="155" y="31"/>
                        <a:pt x="186" y="31"/>
                        <a:pt x="186" y="31"/>
                      </a:cubicBezTo>
                      <a:lnTo>
                        <a:pt x="186" y="31"/>
                      </a:lnTo>
                      <a:cubicBezTo>
                        <a:pt x="217" y="31"/>
                        <a:pt x="217" y="31"/>
                        <a:pt x="217" y="31"/>
                      </a:cubicBezTo>
                      <a:lnTo>
                        <a:pt x="217" y="31"/>
                      </a:ln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217" y="31"/>
                        <a:pt x="217" y="31"/>
                        <a:pt x="186" y="31"/>
                      </a:cubicBezTo>
                      <a:lnTo>
                        <a:pt x="155" y="0"/>
                      </a:lnTo>
                      <a:cubicBezTo>
                        <a:pt x="124" y="0"/>
                        <a:pt x="93" y="0"/>
                        <a:pt x="62" y="0"/>
                      </a:cubicBez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31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38" name="Freeform 113"/>
                <p:cNvSpPr>
                  <a:spLocks noChangeArrowheads="1"/>
                </p:cNvSpPr>
                <p:nvPr/>
              </p:nvSpPr>
              <p:spPr bwMode="auto">
                <a:xfrm>
                  <a:off x="3890963" y="1111250"/>
                  <a:ext cx="77787" cy="66675"/>
                </a:xfrm>
                <a:custGeom>
                  <a:avLst/>
                  <a:gdLst>
                    <a:gd name="T0" fmla="*/ 31 w 218"/>
                    <a:gd name="T1" fmla="*/ 186 h 187"/>
                    <a:gd name="T2" fmla="*/ 31 w 218"/>
                    <a:gd name="T3" fmla="*/ 186 h 187"/>
                    <a:gd name="T4" fmla="*/ 62 w 218"/>
                    <a:gd name="T5" fmla="*/ 155 h 187"/>
                    <a:gd name="T6" fmla="*/ 62 w 218"/>
                    <a:gd name="T7" fmla="*/ 155 h 187"/>
                    <a:gd name="T8" fmla="*/ 62 w 218"/>
                    <a:gd name="T9" fmla="*/ 155 h 187"/>
                    <a:gd name="T10" fmla="*/ 93 w 218"/>
                    <a:gd name="T11" fmla="*/ 155 h 187"/>
                    <a:gd name="T12" fmla="*/ 93 w 218"/>
                    <a:gd name="T13" fmla="*/ 155 h 187"/>
                    <a:gd name="T14" fmla="*/ 93 w 218"/>
                    <a:gd name="T15" fmla="*/ 155 h 187"/>
                    <a:gd name="T16" fmla="*/ 93 w 218"/>
                    <a:gd name="T17" fmla="*/ 124 h 187"/>
                    <a:gd name="T18" fmla="*/ 93 w 218"/>
                    <a:gd name="T19" fmla="*/ 124 h 187"/>
                    <a:gd name="T20" fmla="*/ 124 w 218"/>
                    <a:gd name="T21" fmla="*/ 93 h 187"/>
                    <a:gd name="T22" fmla="*/ 124 w 218"/>
                    <a:gd name="T23" fmla="*/ 93 h 187"/>
                    <a:gd name="T24" fmla="*/ 124 w 218"/>
                    <a:gd name="T25" fmla="*/ 93 h 187"/>
                    <a:gd name="T26" fmla="*/ 124 w 218"/>
                    <a:gd name="T27" fmla="*/ 93 h 187"/>
                    <a:gd name="T28" fmla="*/ 124 w 218"/>
                    <a:gd name="T29" fmla="*/ 93 h 187"/>
                    <a:gd name="T30" fmla="*/ 155 w 218"/>
                    <a:gd name="T31" fmla="*/ 62 h 187"/>
                    <a:gd name="T32" fmla="*/ 155 w 218"/>
                    <a:gd name="T33" fmla="*/ 62 h 187"/>
                    <a:gd name="T34" fmla="*/ 155 w 218"/>
                    <a:gd name="T35" fmla="*/ 31 h 187"/>
                    <a:gd name="T36" fmla="*/ 186 w 218"/>
                    <a:gd name="T37" fmla="*/ 0 h 187"/>
                    <a:gd name="T38" fmla="*/ 186 w 218"/>
                    <a:gd name="T39" fmla="*/ 0 h 187"/>
                    <a:gd name="T40" fmla="*/ 186 w 218"/>
                    <a:gd name="T41" fmla="*/ 0 h 187"/>
                    <a:gd name="T42" fmla="*/ 186 w 218"/>
                    <a:gd name="T43" fmla="*/ 0 h 187"/>
                    <a:gd name="T44" fmla="*/ 186 w 218"/>
                    <a:gd name="T45" fmla="*/ 0 h 187"/>
                    <a:gd name="T46" fmla="*/ 217 w 218"/>
                    <a:gd name="T47" fmla="*/ 0 h 187"/>
                    <a:gd name="T48" fmla="*/ 217 w 218"/>
                    <a:gd name="T49" fmla="*/ 0 h 187"/>
                    <a:gd name="T50" fmla="*/ 217 w 218"/>
                    <a:gd name="T51" fmla="*/ 0 h 187"/>
                    <a:gd name="T52" fmla="*/ 186 w 218"/>
                    <a:gd name="T53" fmla="*/ 0 h 187"/>
                    <a:gd name="T54" fmla="*/ 186 w 218"/>
                    <a:gd name="T55" fmla="*/ 0 h 187"/>
                    <a:gd name="T56" fmla="*/ 186 w 218"/>
                    <a:gd name="T57" fmla="*/ 0 h 187"/>
                    <a:gd name="T58" fmla="*/ 155 w 218"/>
                    <a:gd name="T59" fmla="*/ 0 h 187"/>
                    <a:gd name="T60" fmla="*/ 155 w 218"/>
                    <a:gd name="T61" fmla="*/ 0 h 187"/>
                    <a:gd name="T62" fmla="*/ 155 w 218"/>
                    <a:gd name="T63" fmla="*/ 0 h 187"/>
                    <a:gd name="T64" fmla="*/ 124 w 218"/>
                    <a:gd name="T65" fmla="*/ 0 h 187"/>
                    <a:gd name="T66" fmla="*/ 124 w 218"/>
                    <a:gd name="T67" fmla="*/ 31 h 187"/>
                    <a:gd name="T68" fmla="*/ 93 w 218"/>
                    <a:gd name="T69" fmla="*/ 93 h 187"/>
                    <a:gd name="T70" fmla="*/ 62 w 218"/>
                    <a:gd name="T71" fmla="*/ 93 h 187"/>
                    <a:gd name="T72" fmla="*/ 62 w 218"/>
                    <a:gd name="T73" fmla="*/ 93 h 187"/>
                    <a:gd name="T74" fmla="*/ 62 w 218"/>
                    <a:gd name="T75" fmla="*/ 93 h 187"/>
                    <a:gd name="T76" fmla="*/ 31 w 218"/>
                    <a:gd name="T77" fmla="*/ 124 h 187"/>
                    <a:gd name="T78" fmla="*/ 0 w 218"/>
                    <a:gd name="T79" fmla="*/ 155 h 187"/>
                    <a:gd name="T80" fmla="*/ 31 w 218"/>
                    <a:gd name="T81" fmla="*/ 186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18" h="187">
                      <a:moveTo>
                        <a:pt x="31" y="186"/>
                      </a:moveTo>
                      <a:lnTo>
                        <a:pt x="31" y="186"/>
                      </a:lnTo>
                      <a:cubicBezTo>
                        <a:pt x="31" y="155"/>
                        <a:pt x="62" y="155"/>
                        <a:pt x="62" y="155"/>
                      </a:cubicBezTo>
                      <a:lnTo>
                        <a:pt x="62" y="155"/>
                      </a:lnTo>
                      <a:lnTo>
                        <a:pt x="62" y="155"/>
                      </a:lnTo>
                      <a:cubicBezTo>
                        <a:pt x="93" y="155"/>
                        <a:pt x="93" y="155"/>
                        <a:pt x="93" y="155"/>
                      </a:cubicBez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93" y="124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lnTo>
                        <a:pt x="155" y="31"/>
                      </a:lnTo>
                      <a:cubicBezTo>
                        <a:pt x="155" y="31"/>
                        <a:pt x="155" y="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31"/>
                      </a:lnTo>
                      <a:cubicBezTo>
                        <a:pt x="124" y="62"/>
                        <a:pt x="93" y="93"/>
                        <a:pt x="93" y="93"/>
                      </a:cubicBezTo>
                      <a:cubicBezTo>
                        <a:pt x="93" y="93"/>
                        <a:pt x="93" y="93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62" y="124"/>
                        <a:pt x="62" y="124"/>
                        <a:pt x="31" y="124"/>
                      </a:cubicBezTo>
                      <a:cubicBezTo>
                        <a:pt x="31" y="155"/>
                        <a:pt x="31" y="155"/>
                        <a:pt x="0" y="155"/>
                      </a:cubicBezTo>
                      <a:cubicBezTo>
                        <a:pt x="0" y="155"/>
                        <a:pt x="31" y="155"/>
                        <a:pt x="31" y="1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39" name="Freeform 114"/>
                <p:cNvSpPr>
                  <a:spLocks noChangeArrowheads="1"/>
                </p:cNvSpPr>
                <p:nvPr/>
              </p:nvSpPr>
              <p:spPr bwMode="auto">
                <a:xfrm>
                  <a:off x="4025900" y="1033463"/>
                  <a:ext cx="44450" cy="33337"/>
                </a:xfrm>
                <a:custGeom>
                  <a:avLst/>
                  <a:gdLst>
                    <a:gd name="T0" fmla="*/ 31 w 125"/>
                    <a:gd name="T1" fmla="*/ 62 h 94"/>
                    <a:gd name="T2" fmla="*/ 31 w 125"/>
                    <a:gd name="T3" fmla="*/ 62 h 94"/>
                    <a:gd name="T4" fmla="*/ 62 w 125"/>
                    <a:gd name="T5" fmla="*/ 62 h 94"/>
                    <a:gd name="T6" fmla="*/ 93 w 125"/>
                    <a:gd name="T7" fmla="*/ 93 h 94"/>
                    <a:gd name="T8" fmla="*/ 93 w 125"/>
                    <a:gd name="T9" fmla="*/ 93 h 94"/>
                    <a:gd name="T10" fmla="*/ 93 w 125"/>
                    <a:gd name="T11" fmla="*/ 93 h 94"/>
                    <a:gd name="T12" fmla="*/ 93 w 125"/>
                    <a:gd name="T13" fmla="*/ 93 h 94"/>
                    <a:gd name="T14" fmla="*/ 124 w 125"/>
                    <a:gd name="T15" fmla="*/ 62 h 94"/>
                    <a:gd name="T16" fmla="*/ 124 w 125"/>
                    <a:gd name="T17" fmla="*/ 62 h 94"/>
                    <a:gd name="T18" fmla="*/ 93 w 125"/>
                    <a:gd name="T19" fmla="*/ 31 h 94"/>
                    <a:gd name="T20" fmla="*/ 93 w 125"/>
                    <a:gd name="T21" fmla="*/ 31 h 94"/>
                    <a:gd name="T22" fmla="*/ 93 w 125"/>
                    <a:gd name="T23" fmla="*/ 31 h 94"/>
                    <a:gd name="T24" fmla="*/ 93 w 125"/>
                    <a:gd name="T25" fmla="*/ 0 h 94"/>
                    <a:gd name="T26" fmla="*/ 93 w 125"/>
                    <a:gd name="T27" fmla="*/ 0 h 94"/>
                    <a:gd name="T28" fmla="*/ 62 w 125"/>
                    <a:gd name="T29" fmla="*/ 31 h 94"/>
                    <a:gd name="T30" fmla="*/ 62 w 125"/>
                    <a:gd name="T31" fmla="*/ 31 h 94"/>
                    <a:gd name="T32" fmla="*/ 31 w 125"/>
                    <a:gd name="T33" fmla="*/ 62 h 94"/>
                    <a:gd name="T34" fmla="*/ 0 w 125"/>
                    <a:gd name="T35" fmla="*/ 62 h 94"/>
                    <a:gd name="T36" fmla="*/ 0 w 125"/>
                    <a:gd name="T37" fmla="*/ 62 h 94"/>
                    <a:gd name="T38" fmla="*/ 0 w 125"/>
                    <a:gd name="T39" fmla="*/ 62 h 94"/>
                    <a:gd name="T40" fmla="*/ 0 w 125"/>
                    <a:gd name="T41" fmla="*/ 62 h 94"/>
                    <a:gd name="T42" fmla="*/ 31 w 125"/>
                    <a:gd name="T43" fmla="*/ 62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5" h="94">
                      <a:moveTo>
                        <a:pt x="31" y="62"/>
                      </a:moveTo>
                      <a:lnTo>
                        <a:pt x="31" y="62"/>
                      </a:lnTo>
                      <a:cubicBezTo>
                        <a:pt x="31" y="62"/>
                        <a:pt x="31" y="62"/>
                        <a:pt x="62" y="62"/>
                      </a:cubicBezTo>
                      <a:cubicBezTo>
                        <a:pt x="62" y="62"/>
                        <a:pt x="62" y="93"/>
                        <a:pt x="93" y="93"/>
                      </a:cubicBez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124" y="62"/>
                        <a:pt x="124" y="62"/>
                        <a:pt x="124" y="62"/>
                      </a:cubicBezTo>
                      <a:lnTo>
                        <a:pt x="124" y="62"/>
                      </a:lnTo>
                      <a:cubicBezTo>
                        <a:pt x="93" y="62"/>
                        <a:pt x="93" y="62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62" y="31"/>
                        <a:pt x="62" y="31"/>
                        <a:pt x="31" y="62"/>
                      </a:cubicBezTo>
                      <a:cubicBezTo>
                        <a:pt x="31" y="62"/>
                        <a:pt x="31" y="62"/>
                        <a:pt x="0" y="62"/>
                      </a:cubicBez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31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40" name="Freeform 115"/>
                <p:cNvSpPr>
                  <a:spLocks noChangeArrowheads="1"/>
                </p:cNvSpPr>
                <p:nvPr/>
              </p:nvSpPr>
              <p:spPr bwMode="auto">
                <a:xfrm>
                  <a:off x="5521325" y="787400"/>
                  <a:ext cx="112713" cy="44450"/>
                </a:xfrm>
                <a:custGeom>
                  <a:avLst/>
                  <a:gdLst>
                    <a:gd name="T0" fmla="*/ 279 w 312"/>
                    <a:gd name="T1" fmla="*/ 62 h 125"/>
                    <a:gd name="T2" fmla="*/ 279 w 312"/>
                    <a:gd name="T3" fmla="*/ 62 h 125"/>
                    <a:gd name="T4" fmla="*/ 279 w 312"/>
                    <a:gd name="T5" fmla="*/ 62 h 125"/>
                    <a:gd name="T6" fmla="*/ 279 w 312"/>
                    <a:gd name="T7" fmla="*/ 93 h 125"/>
                    <a:gd name="T8" fmla="*/ 248 w 312"/>
                    <a:gd name="T9" fmla="*/ 93 h 125"/>
                    <a:gd name="T10" fmla="*/ 217 w 312"/>
                    <a:gd name="T11" fmla="*/ 62 h 125"/>
                    <a:gd name="T12" fmla="*/ 217 w 312"/>
                    <a:gd name="T13" fmla="*/ 31 h 125"/>
                    <a:gd name="T14" fmla="*/ 217 w 312"/>
                    <a:gd name="T15" fmla="*/ 0 h 125"/>
                    <a:gd name="T16" fmla="*/ 217 w 312"/>
                    <a:gd name="T17" fmla="*/ 0 h 125"/>
                    <a:gd name="T18" fmla="*/ 156 w 312"/>
                    <a:gd name="T19" fmla="*/ 0 h 125"/>
                    <a:gd name="T20" fmla="*/ 124 w 312"/>
                    <a:gd name="T21" fmla="*/ 0 h 125"/>
                    <a:gd name="T22" fmla="*/ 124 w 312"/>
                    <a:gd name="T23" fmla="*/ 0 h 125"/>
                    <a:gd name="T24" fmla="*/ 93 w 312"/>
                    <a:gd name="T25" fmla="*/ 0 h 125"/>
                    <a:gd name="T26" fmla="*/ 93 w 312"/>
                    <a:gd name="T27" fmla="*/ 0 h 125"/>
                    <a:gd name="T28" fmla="*/ 32 w 312"/>
                    <a:gd name="T29" fmla="*/ 0 h 125"/>
                    <a:gd name="T30" fmla="*/ 32 w 312"/>
                    <a:gd name="T31" fmla="*/ 0 h 125"/>
                    <a:gd name="T32" fmla="*/ 0 w 312"/>
                    <a:gd name="T33" fmla="*/ 0 h 125"/>
                    <a:gd name="T34" fmla="*/ 0 w 312"/>
                    <a:gd name="T35" fmla="*/ 0 h 125"/>
                    <a:gd name="T36" fmla="*/ 0 w 312"/>
                    <a:gd name="T37" fmla="*/ 31 h 125"/>
                    <a:gd name="T38" fmla="*/ 0 w 312"/>
                    <a:gd name="T39" fmla="*/ 31 h 125"/>
                    <a:gd name="T40" fmla="*/ 32 w 312"/>
                    <a:gd name="T41" fmla="*/ 31 h 125"/>
                    <a:gd name="T42" fmla="*/ 32 w 312"/>
                    <a:gd name="T43" fmla="*/ 31 h 125"/>
                    <a:gd name="T44" fmla="*/ 32 w 312"/>
                    <a:gd name="T45" fmla="*/ 31 h 125"/>
                    <a:gd name="T46" fmla="*/ 63 w 312"/>
                    <a:gd name="T47" fmla="*/ 31 h 125"/>
                    <a:gd name="T48" fmla="*/ 93 w 312"/>
                    <a:gd name="T49" fmla="*/ 0 h 125"/>
                    <a:gd name="T50" fmla="*/ 93 w 312"/>
                    <a:gd name="T51" fmla="*/ 0 h 125"/>
                    <a:gd name="T52" fmla="*/ 124 w 312"/>
                    <a:gd name="T53" fmla="*/ 31 h 125"/>
                    <a:gd name="T54" fmla="*/ 93 w 312"/>
                    <a:gd name="T55" fmla="*/ 93 h 125"/>
                    <a:gd name="T56" fmla="*/ 156 w 312"/>
                    <a:gd name="T57" fmla="*/ 93 h 125"/>
                    <a:gd name="T58" fmla="*/ 156 w 312"/>
                    <a:gd name="T59" fmla="*/ 93 h 125"/>
                    <a:gd name="T60" fmla="*/ 156 w 312"/>
                    <a:gd name="T61" fmla="*/ 93 h 125"/>
                    <a:gd name="T62" fmla="*/ 217 w 312"/>
                    <a:gd name="T63" fmla="*/ 93 h 125"/>
                    <a:gd name="T64" fmla="*/ 248 w 312"/>
                    <a:gd name="T65" fmla="*/ 93 h 125"/>
                    <a:gd name="T66" fmla="*/ 248 w 312"/>
                    <a:gd name="T67" fmla="*/ 93 h 125"/>
                    <a:gd name="T68" fmla="*/ 248 w 312"/>
                    <a:gd name="T69" fmla="*/ 93 h 125"/>
                    <a:gd name="T70" fmla="*/ 279 w 312"/>
                    <a:gd name="T71" fmla="*/ 93 h 125"/>
                    <a:gd name="T72" fmla="*/ 279 w 312"/>
                    <a:gd name="T73" fmla="*/ 93 h 125"/>
                    <a:gd name="T74" fmla="*/ 279 w 312"/>
                    <a:gd name="T75" fmla="*/ 124 h 125"/>
                    <a:gd name="T76" fmla="*/ 311 w 312"/>
                    <a:gd name="T77" fmla="*/ 93 h 125"/>
                    <a:gd name="T78" fmla="*/ 311 w 312"/>
                    <a:gd name="T79" fmla="*/ 93 h 125"/>
                    <a:gd name="T80" fmla="*/ 279 w 312"/>
                    <a:gd name="T81" fmla="*/ 6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12" h="125">
                      <a:moveTo>
                        <a:pt x="279" y="62"/>
                      </a:move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79" y="62"/>
                        <a:pt x="279" y="62"/>
                        <a:pt x="279" y="93"/>
                      </a:cubicBezTo>
                      <a:cubicBezTo>
                        <a:pt x="248" y="93"/>
                        <a:pt x="248" y="93"/>
                        <a:pt x="248" y="93"/>
                      </a:cubicBezTo>
                      <a:lnTo>
                        <a:pt x="217" y="62"/>
                      </a:lnTo>
                      <a:lnTo>
                        <a:pt x="217" y="31"/>
                      </a:lnTo>
                      <a:lnTo>
                        <a:pt x="217" y="0"/>
                      </a:lnTo>
                      <a:lnTo>
                        <a:pt x="217" y="0"/>
                      </a:lnTo>
                      <a:cubicBezTo>
                        <a:pt x="187" y="0"/>
                        <a:pt x="187" y="0"/>
                        <a:pt x="156" y="0"/>
                      </a:cubicBezTo>
                      <a:cubicBezTo>
                        <a:pt x="156" y="0"/>
                        <a:pt x="156" y="0"/>
                        <a:pt x="124" y="0"/>
                      </a:cubicBezTo>
                      <a:lnTo>
                        <a:pt x="124" y="0"/>
                      </a:ln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cubicBezTo>
                        <a:pt x="93" y="0"/>
                        <a:pt x="63" y="0"/>
                        <a:pt x="32" y="0"/>
                      </a:cubicBez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2" y="31"/>
                        <a:pt x="32" y="31"/>
                        <a:pt x="32" y="31"/>
                      </a:cubicBezTo>
                      <a:lnTo>
                        <a:pt x="32" y="31"/>
                      </a:lnTo>
                      <a:lnTo>
                        <a:pt x="32" y="31"/>
                      </a:lnTo>
                      <a:lnTo>
                        <a:pt x="63" y="31"/>
                      </a:lnTo>
                      <a:cubicBezTo>
                        <a:pt x="63" y="0"/>
                        <a:pt x="63" y="0"/>
                        <a:pt x="93" y="0"/>
                      </a:cubicBezTo>
                      <a:lnTo>
                        <a:pt x="93" y="0"/>
                      </a:lnTo>
                      <a:lnTo>
                        <a:pt x="124" y="31"/>
                      </a:lnTo>
                      <a:cubicBezTo>
                        <a:pt x="124" y="62"/>
                        <a:pt x="93" y="62"/>
                        <a:pt x="93" y="93"/>
                      </a:cubicBezTo>
                      <a:cubicBezTo>
                        <a:pt x="93" y="93"/>
                        <a:pt x="124" y="93"/>
                        <a:pt x="156" y="93"/>
                      </a:cubicBezTo>
                      <a:lnTo>
                        <a:pt x="156" y="93"/>
                      </a:lnTo>
                      <a:lnTo>
                        <a:pt x="156" y="93"/>
                      </a:lnTo>
                      <a:cubicBezTo>
                        <a:pt x="187" y="93"/>
                        <a:pt x="217" y="93"/>
                        <a:pt x="217" y="93"/>
                      </a:cubicBez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cubicBezTo>
                        <a:pt x="279" y="93"/>
                        <a:pt x="279" y="93"/>
                        <a:pt x="279" y="93"/>
                      </a:cubicBezTo>
                      <a:lnTo>
                        <a:pt x="279" y="93"/>
                      </a:lnTo>
                      <a:lnTo>
                        <a:pt x="279" y="124"/>
                      </a:lnTo>
                      <a:cubicBezTo>
                        <a:pt x="279" y="93"/>
                        <a:pt x="279" y="93"/>
                        <a:pt x="311" y="93"/>
                      </a:cubicBezTo>
                      <a:lnTo>
                        <a:pt x="311" y="93"/>
                      </a:lnTo>
                      <a:lnTo>
                        <a:pt x="279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41" name="Freeform 116"/>
                <p:cNvSpPr>
                  <a:spLocks noChangeArrowheads="1"/>
                </p:cNvSpPr>
                <p:nvPr/>
              </p:nvSpPr>
              <p:spPr bwMode="auto">
                <a:xfrm>
                  <a:off x="6402388" y="898525"/>
                  <a:ext cx="134937" cy="22225"/>
                </a:xfrm>
                <a:custGeom>
                  <a:avLst/>
                  <a:gdLst>
                    <a:gd name="T0" fmla="*/ 217 w 373"/>
                    <a:gd name="T1" fmla="*/ 31 h 63"/>
                    <a:gd name="T2" fmla="*/ 217 w 373"/>
                    <a:gd name="T3" fmla="*/ 31 h 63"/>
                    <a:gd name="T4" fmla="*/ 217 w 373"/>
                    <a:gd name="T5" fmla="*/ 31 h 63"/>
                    <a:gd name="T6" fmla="*/ 248 w 373"/>
                    <a:gd name="T7" fmla="*/ 31 h 63"/>
                    <a:gd name="T8" fmla="*/ 248 w 373"/>
                    <a:gd name="T9" fmla="*/ 31 h 63"/>
                    <a:gd name="T10" fmla="*/ 279 w 373"/>
                    <a:gd name="T11" fmla="*/ 31 h 63"/>
                    <a:gd name="T12" fmla="*/ 279 w 373"/>
                    <a:gd name="T13" fmla="*/ 31 h 63"/>
                    <a:gd name="T14" fmla="*/ 310 w 373"/>
                    <a:gd name="T15" fmla="*/ 31 h 63"/>
                    <a:gd name="T16" fmla="*/ 372 w 373"/>
                    <a:gd name="T17" fmla="*/ 31 h 63"/>
                    <a:gd name="T18" fmla="*/ 372 w 373"/>
                    <a:gd name="T19" fmla="*/ 31 h 63"/>
                    <a:gd name="T20" fmla="*/ 341 w 373"/>
                    <a:gd name="T21" fmla="*/ 31 h 63"/>
                    <a:gd name="T22" fmla="*/ 310 w 373"/>
                    <a:gd name="T23" fmla="*/ 31 h 63"/>
                    <a:gd name="T24" fmla="*/ 310 w 373"/>
                    <a:gd name="T25" fmla="*/ 31 h 63"/>
                    <a:gd name="T26" fmla="*/ 279 w 373"/>
                    <a:gd name="T27" fmla="*/ 31 h 63"/>
                    <a:gd name="T28" fmla="*/ 248 w 373"/>
                    <a:gd name="T29" fmla="*/ 31 h 63"/>
                    <a:gd name="T30" fmla="*/ 217 w 373"/>
                    <a:gd name="T31" fmla="*/ 0 h 63"/>
                    <a:gd name="T32" fmla="*/ 217 w 373"/>
                    <a:gd name="T33" fmla="*/ 0 h 63"/>
                    <a:gd name="T34" fmla="*/ 217 w 373"/>
                    <a:gd name="T35" fmla="*/ 31 h 63"/>
                    <a:gd name="T36" fmla="*/ 155 w 373"/>
                    <a:gd name="T37" fmla="*/ 31 h 63"/>
                    <a:gd name="T38" fmla="*/ 124 w 373"/>
                    <a:gd name="T39" fmla="*/ 31 h 63"/>
                    <a:gd name="T40" fmla="*/ 93 w 373"/>
                    <a:gd name="T41" fmla="*/ 31 h 63"/>
                    <a:gd name="T42" fmla="*/ 93 w 373"/>
                    <a:gd name="T43" fmla="*/ 0 h 63"/>
                    <a:gd name="T44" fmla="*/ 62 w 373"/>
                    <a:gd name="T45" fmla="*/ 0 h 63"/>
                    <a:gd name="T46" fmla="*/ 31 w 373"/>
                    <a:gd name="T47" fmla="*/ 0 h 63"/>
                    <a:gd name="T48" fmla="*/ 0 w 373"/>
                    <a:gd name="T49" fmla="*/ 31 h 63"/>
                    <a:gd name="T50" fmla="*/ 0 w 373"/>
                    <a:gd name="T51" fmla="*/ 31 h 63"/>
                    <a:gd name="T52" fmla="*/ 0 w 373"/>
                    <a:gd name="T53" fmla="*/ 31 h 63"/>
                    <a:gd name="T54" fmla="*/ 31 w 373"/>
                    <a:gd name="T55" fmla="*/ 62 h 63"/>
                    <a:gd name="T56" fmla="*/ 31 w 373"/>
                    <a:gd name="T57" fmla="*/ 31 h 63"/>
                    <a:gd name="T58" fmla="*/ 62 w 373"/>
                    <a:gd name="T59" fmla="*/ 31 h 63"/>
                    <a:gd name="T60" fmla="*/ 62 w 373"/>
                    <a:gd name="T61" fmla="*/ 31 h 63"/>
                    <a:gd name="T62" fmla="*/ 62 w 373"/>
                    <a:gd name="T63" fmla="*/ 31 h 63"/>
                    <a:gd name="T64" fmla="*/ 62 w 373"/>
                    <a:gd name="T65" fmla="*/ 31 h 63"/>
                    <a:gd name="T66" fmla="*/ 93 w 373"/>
                    <a:gd name="T67" fmla="*/ 31 h 63"/>
                    <a:gd name="T68" fmla="*/ 124 w 373"/>
                    <a:gd name="T69" fmla="*/ 31 h 63"/>
                    <a:gd name="T70" fmla="*/ 124 w 373"/>
                    <a:gd name="T71" fmla="*/ 31 h 63"/>
                    <a:gd name="T72" fmla="*/ 186 w 373"/>
                    <a:gd name="T73" fmla="*/ 31 h 63"/>
                    <a:gd name="T74" fmla="*/ 217 w 373"/>
                    <a:gd name="T75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73" h="63">
                      <a:moveTo>
                        <a:pt x="217" y="31"/>
                      </a:move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lnTo>
                        <a:pt x="248" y="31"/>
                      </a:lnTo>
                      <a:lnTo>
                        <a:pt x="279" y="31"/>
                      </a:lnTo>
                      <a:lnTo>
                        <a:pt x="279" y="31"/>
                      </a:lnTo>
                      <a:cubicBezTo>
                        <a:pt x="310" y="31"/>
                        <a:pt x="310" y="31"/>
                        <a:pt x="310" y="31"/>
                      </a:cubicBezTo>
                      <a:cubicBezTo>
                        <a:pt x="341" y="31"/>
                        <a:pt x="341" y="31"/>
                        <a:pt x="372" y="31"/>
                      </a:cubicBezTo>
                      <a:lnTo>
                        <a:pt x="372" y="31"/>
                      </a:lnTo>
                      <a:cubicBezTo>
                        <a:pt x="341" y="31"/>
                        <a:pt x="341" y="31"/>
                        <a:pt x="341" y="31"/>
                      </a:cubicBezTo>
                      <a:lnTo>
                        <a:pt x="310" y="31"/>
                      </a:lnTo>
                      <a:lnTo>
                        <a:pt x="310" y="31"/>
                      </a:lnTo>
                      <a:lnTo>
                        <a:pt x="279" y="31"/>
                      </a:lnTo>
                      <a:lnTo>
                        <a:pt x="248" y="31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31"/>
                      </a:lnTo>
                      <a:cubicBezTo>
                        <a:pt x="186" y="31"/>
                        <a:pt x="186" y="31"/>
                        <a:pt x="155" y="31"/>
                      </a:cubicBezTo>
                      <a:cubicBezTo>
                        <a:pt x="155" y="31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93" y="31"/>
                      </a:cubicBezTo>
                      <a:cubicBezTo>
                        <a:pt x="93" y="0"/>
                        <a:pt x="93" y="0"/>
                        <a:pt x="93" y="0"/>
                      </a:cubicBez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31" y="0"/>
                        <a:pt x="31" y="0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31"/>
                        <a:pt x="31" y="31"/>
                        <a:pt x="31" y="62"/>
                      </a:cubicBezTo>
                      <a:lnTo>
                        <a:pt x="31" y="31"/>
                      </a:lnTo>
                      <a:cubicBezTo>
                        <a:pt x="31" y="31"/>
                        <a:pt x="31" y="31"/>
                        <a:pt x="62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155" y="31"/>
                        <a:pt x="186" y="31"/>
                        <a:pt x="186" y="31"/>
                      </a:cubicBezTo>
                      <a:cubicBezTo>
                        <a:pt x="186" y="31"/>
                        <a:pt x="186" y="31"/>
                        <a:pt x="217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42" name="Freeform 117"/>
                <p:cNvSpPr>
                  <a:spLocks noChangeArrowheads="1"/>
                </p:cNvSpPr>
                <p:nvPr/>
              </p:nvSpPr>
              <p:spPr bwMode="auto">
                <a:xfrm>
                  <a:off x="4795838" y="909638"/>
                  <a:ext cx="66675" cy="33337"/>
                </a:xfrm>
                <a:custGeom>
                  <a:avLst/>
                  <a:gdLst>
                    <a:gd name="T0" fmla="*/ 30 w 187"/>
                    <a:gd name="T1" fmla="*/ 93 h 94"/>
                    <a:gd name="T2" fmla="*/ 30 w 187"/>
                    <a:gd name="T3" fmla="*/ 93 h 94"/>
                    <a:gd name="T4" fmla="*/ 30 w 187"/>
                    <a:gd name="T5" fmla="*/ 93 h 94"/>
                    <a:gd name="T6" fmla="*/ 62 w 187"/>
                    <a:gd name="T7" fmla="*/ 62 h 94"/>
                    <a:gd name="T8" fmla="*/ 62 w 187"/>
                    <a:gd name="T9" fmla="*/ 62 h 94"/>
                    <a:gd name="T10" fmla="*/ 93 w 187"/>
                    <a:gd name="T11" fmla="*/ 31 h 94"/>
                    <a:gd name="T12" fmla="*/ 93 w 187"/>
                    <a:gd name="T13" fmla="*/ 31 h 94"/>
                    <a:gd name="T14" fmla="*/ 93 w 187"/>
                    <a:gd name="T15" fmla="*/ 31 h 94"/>
                    <a:gd name="T16" fmla="*/ 124 w 187"/>
                    <a:gd name="T17" fmla="*/ 31 h 94"/>
                    <a:gd name="T18" fmla="*/ 154 w 187"/>
                    <a:gd name="T19" fmla="*/ 31 h 94"/>
                    <a:gd name="T20" fmla="*/ 154 w 187"/>
                    <a:gd name="T21" fmla="*/ 31 h 94"/>
                    <a:gd name="T22" fmla="*/ 186 w 187"/>
                    <a:gd name="T23" fmla="*/ 0 h 94"/>
                    <a:gd name="T24" fmla="*/ 186 w 187"/>
                    <a:gd name="T25" fmla="*/ 0 h 94"/>
                    <a:gd name="T26" fmla="*/ 154 w 187"/>
                    <a:gd name="T27" fmla="*/ 0 h 94"/>
                    <a:gd name="T28" fmla="*/ 154 w 187"/>
                    <a:gd name="T29" fmla="*/ 0 h 94"/>
                    <a:gd name="T30" fmla="*/ 154 w 187"/>
                    <a:gd name="T31" fmla="*/ 0 h 94"/>
                    <a:gd name="T32" fmla="*/ 124 w 187"/>
                    <a:gd name="T33" fmla="*/ 0 h 94"/>
                    <a:gd name="T34" fmla="*/ 124 w 187"/>
                    <a:gd name="T35" fmla="*/ 0 h 94"/>
                    <a:gd name="T36" fmla="*/ 93 w 187"/>
                    <a:gd name="T37" fmla="*/ 0 h 94"/>
                    <a:gd name="T38" fmla="*/ 93 w 187"/>
                    <a:gd name="T39" fmla="*/ 0 h 94"/>
                    <a:gd name="T40" fmla="*/ 62 w 187"/>
                    <a:gd name="T41" fmla="*/ 0 h 94"/>
                    <a:gd name="T42" fmla="*/ 62 w 187"/>
                    <a:gd name="T43" fmla="*/ 0 h 94"/>
                    <a:gd name="T44" fmla="*/ 30 w 187"/>
                    <a:gd name="T45" fmla="*/ 31 h 94"/>
                    <a:gd name="T46" fmla="*/ 30 w 187"/>
                    <a:gd name="T47" fmla="*/ 31 h 94"/>
                    <a:gd name="T48" fmla="*/ 0 w 187"/>
                    <a:gd name="T49" fmla="*/ 62 h 94"/>
                    <a:gd name="T50" fmla="*/ 0 w 187"/>
                    <a:gd name="T51" fmla="*/ 62 h 94"/>
                    <a:gd name="T52" fmla="*/ 0 w 187"/>
                    <a:gd name="T53" fmla="*/ 62 h 94"/>
                    <a:gd name="T54" fmla="*/ 0 w 187"/>
                    <a:gd name="T55" fmla="*/ 62 h 94"/>
                    <a:gd name="T56" fmla="*/ 30 w 187"/>
                    <a:gd name="T57" fmla="*/ 93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87" h="94">
                      <a:moveTo>
                        <a:pt x="30" y="93"/>
                      </a:moveTo>
                      <a:lnTo>
                        <a:pt x="30" y="93"/>
                      </a:lnTo>
                      <a:lnTo>
                        <a:pt x="30" y="93"/>
                      </a:lnTo>
                      <a:cubicBezTo>
                        <a:pt x="30" y="62"/>
                        <a:pt x="30" y="62"/>
                        <a:pt x="62" y="62"/>
                      </a:cubicBezTo>
                      <a:lnTo>
                        <a:pt x="62" y="62"/>
                      </a:lnTo>
                      <a:cubicBezTo>
                        <a:pt x="62" y="62"/>
                        <a:pt x="62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31"/>
                        <a:pt x="93" y="31"/>
                        <a:pt x="124" y="31"/>
                      </a:cubicBezTo>
                      <a:cubicBezTo>
                        <a:pt x="124" y="0"/>
                        <a:pt x="154" y="31"/>
                        <a:pt x="154" y="31"/>
                      </a:cubicBezTo>
                      <a:lnTo>
                        <a:pt x="154" y="31"/>
                      </a:lnTo>
                      <a:cubicBezTo>
                        <a:pt x="154" y="31"/>
                        <a:pt x="154" y="0"/>
                        <a:pt x="186" y="0"/>
                      </a:cubicBezTo>
                      <a:lnTo>
                        <a:pt x="186" y="0"/>
                      </a:lnTo>
                      <a:cubicBezTo>
                        <a:pt x="154" y="0"/>
                        <a:pt x="154" y="0"/>
                        <a:pt x="154" y="0"/>
                      </a:cubicBez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31"/>
                        <a:pt x="62" y="31"/>
                        <a:pt x="30" y="31"/>
                      </a:cubicBezTo>
                      <a:lnTo>
                        <a:pt x="30" y="31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30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43" name="Freeform 118"/>
                <p:cNvSpPr>
                  <a:spLocks noChangeArrowheads="1"/>
                </p:cNvSpPr>
                <p:nvPr/>
              </p:nvSpPr>
              <p:spPr bwMode="auto">
                <a:xfrm>
                  <a:off x="4716463" y="965200"/>
                  <a:ext cx="57150" cy="44450"/>
                </a:xfrm>
                <a:custGeom>
                  <a:avLst/>
                  <a:gdLst>
                    <a:gd name="T0" fmla="*/ 63 w 157"/>
                    <a:gd name="T1" fmla="*/ 93 h 125"/>
                    <a:gd name="T2" fmla="*/ 63 w 157"/>
                    <a:gd name="T3" fmla="*/ 93 h 125"/>
                    <a:gd name="T4" fmla="*/ 63 w 157"/>
                    <a:gd name="T5" fmla="*/ 124 h 125"/>
                    <a:gd name="T6" fmla="*/ 63 w 157"/>
                    <a:gd name="T7" fmla="*/ 124 h 125"/>
                    <a:gd name="T8" fmla="*/ 63 w 157"/>
                    <a:gd name="T9" fmla="*/ 124 h 125"/>
                    <a:gd name="T10" fmla="*/ 63 w 157"/>
                    <a:gd name="T11" fmla="*/ 124 h 125"/>
                    <a:gd name="T12" fmla="*/ 94 w 157"/>
                    <a:gd name="T13" fmla="*/ 124 h 125"/>
                    <a:gd name="T14" fmla="*/ 156 w 157"/>
                    <a:gd name="T15" fmla="*/ 124 h 125"/>
                    <a:gd name="T16" fmla="*/ 156 w 157"/>
                    <a:gd name="T17" fmla="*/ 124 h 125"/>
                    <a:gd name="T18" fmla="*/ 156 w 157"/>
                    <a:gd name="T19" fmla="*/ 124 h 125"/>
                    <a:gd name="T20" fmla="*/ 156 w 157"/>
                    <a:gd name="T21" fmla="*/ 124 h 125"/>
                    <a:gd name="T22" fmla="*/ 94 w 157"/>
                    <a:gd name="T23" fmla="*/ 62 h 125"/>
                    <a:gd name="T24" fmla="*/ 94 w 157"/>
                    <a:gd name="T25" fmla="*/ 31 h 125"/>
                    <a:gd name="T26" fmla="*/ 94 w 157"/>
                    <a:gd name="T27" fmla="*/ 31 h 125"/>
                    <a:gd name="T28" fmla="*/ 94 w 157"/>
                    <a:gd name="T29" fmla="*/ 0 h 125"/>
                    <a:gd name="T30" fmla="*/ 94 w 157"/>
                    <a:gd name="T31" fmla="*/ 0 h 125"/>
                    <a:gd name="T32" fmla="*/ 63 w 157"/>
                    <a:gd name="T33" fmla="*/ 0 h 125"/>
                    <a:gd name="T34" fmla="*/ 63 w 157"/>
                    <a:gd name="T35" fmla="*/ 0 h 125"/>
                    <a:gd name="T36" fmla="*/ 63 w 157"/>
                    <a:gd name="T37" fmla="*/ 0 h 125"/>
                    <a:gd name="T38" fmla="*/ 32 w 157"/>
                    <a:gd name="T39" fmla="*/ 31 h 125"/>
                    <a:gd name="T40" fmla="*/ 0 w 157"/>
                    <a:gd name="T41" fmla="*/ 62 h 125"/>
                    <a:gd name="T42" fmla="*/ 0 w 157"/>
                    <a:gd name="T43" fmla="*/ 62 h 125"/>
                    <a:gd name="T44" fmla="*/ 63 w 157"/>
                    <a:gd name="T45" fmla="*/ 93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7" h="125">
                      <a:moveTo>
                        <a:pt x="63" y="93"/>
                      </a:moveTo>
                      <a:lnTo>
                        <a:pt x="63" y="93"/>
                      </a:lnTo>
                      <a:lnTo>
                        <a:pt x="63" y="124"/>
                      </a:lnTo>
                      <a:lnTo>
                        <a:pt x="63" y="124"/>
                      </a:lnTo>
                      <a:lnTo>
                        <a:pt x="63" y="124"/>
                      </a:lnTo>
                      <a:lnTo>
                        <a:pt x="63" y="124"/>
                      </a:ln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24" y="124"/>
                        <a:pt x="124" y="124"/>
                        <a:pt x="156" y="124"/>
                      </a:cubicBezTo>
                      <a:lnTo>
                        <a:pt x="156" y="124"/>
                      </a:lnTo>
                      <a:lnTo>
                        <a:pt x="156" y="124"/>
                      </a:lnTo>
                      <a:lnTo>
                        <a:pt x="156" y="124"/>
                      </a:lnTo>
                      <a:cubicBezTo>
                        <a:pt x="124" y="124"/>
                        <a:pt x="124" y="93"/>
                        <a:pt x="94" y="62"/>
                      </a:cubicBezTo>
                      <a:lnTo>
                        <a:pt x="94" y="31"/>
                      </a:lnTo>
                      <a:lnTo>
                        <a:pt x="94" y="31"/>
                      </a:lnTo>
                      <a:lnTo>
                        <a:pt x="94" y="0"/>
                      </a:lnTo>
                      <a:lnTo>
                        <a:pt x="94" y="0"/>
                      </a:lnTo>
                      <a:cubicBezTo>
                        <a:pt x="94" y="0"/>
                        <a:pt x="94" y="0"/>
                        <a:pt x="63" y="0"/>
                      </a:cubicBezTo>
                      <a:lnTo>
                        <a:pt x="63" y="0"/>
                      </a:lnTo>
                      <a:lnTo>
                        <a:pt x="63" y="0"/>
                      </a:lnTo>
                      <a:lnTo>
                        <a:pt x="32" y="31"/>
                      </a:lnTo>
                      <a:cubicBezTo>
                        <a:pt x="32" y="31"/>
                        <a:pt x="32" y="62"/>
                        <a:pt x="0" y="62"/>
                      </a:cubicBezTo>
                      <a:lnTo>
                        <a:pt x="0" y="62"/>
                      </a:lnTo>
                      <a:cubicBezTo>
                        <a:pt x="32" y="62"/>
                        <a:pt x="32" y="62"/>
                        <a:pt x="63" y="9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44" name="Freeform 119"/>
                <p:cNvSpPr>
                  <a:spLocks noChangeArrowheads="1"/>
                </p:cNvSpPr>
                <p:nvPr/>
              </p:nvSpPr>
              <p:spPr bwMode="auto">
                <a:xfrm>
                  <a:off x="6178550" y="1781175"/>
                  <a:ext cx="55563" cy="66675"/>
                </a:xfrm>
                <a:custGeom>
                  <a:avLst/>
                  <a:gdLst>
                    <a:gd name="T0" fmla="*/ 93 w 156"/>
                    <a:gd name="T1" fmla="*/ 0 h 186"/>
                    <a:gd name="T2" fmla="*/ 93 w 156"/>
                    <a:gd name="T3" fmla="*/ 0 h 186"/>
                    <a:gd name="T4" fmla="*/ 93 w 156"/>
                    <a:gd name="T5" fmla="*/ 0 h 186"/>
                    <a:gd name="T6" fmla="*/ 93 w 156"/>
                    <a:gd name="T7" fmla="*/ 0 h 186"/>
                    <a:gd name="T8" fmla="*/ 62 w 156"/>
                    <a:gd name="T9" fmla="*/ 0 h 186"/>
                    <a:gd name="T10" fmla="*/ 62 w 156"/>
                    <a:gd name="T11" fmla="*/ 0 h 186"/>
                    <a:gd name="T12" fmla="*/ 62 w 156"/>
                    <a:gd name="T13" fmla="*/ 0 h 186"/>
                    <a:gd name="T14" fmla="*/ 62 w 156"/>
                    <a:gd name="T15" fmla="*/ 0 h 186"/>
                    <a:gd name="T16" fmla="*/ 31 w 156"/>
                    <a:gd name="T17" fmla="*/ 0 h 186"/>
                    <a:gd name="T18" fmla="*/ 62 w 156"/>
                    <a:gd name="T19" fmla="*/ 31 h 186"/>
                    <a:gd name="T20" fmla="*/ 62 w 156"/>
                    <a:gd name="T21" fmla="*/ 92 h 186"/>
                    <a:gd name="T22" fmla="*/ 31 w 156"/>
                    <a:gd name="T23" fmla="*/ 92 h 186"/>
                    <a:gd name="T24" fmla="*/ 31 w 156"/>
                    <a:gd name="T25" fmla="*/ 155 h 186"/>
                    <a:gd name="T26" fmla="*/ 0 w 156"/>
                    <a:gd name="T27" fmla="*/ 185 h 186"/>
                    <a:gd name="T28" fmla="*/ 31 w 156"/>
                    <a:gd name="T29" fmla="*/ 185 h 186"/>
                    <a:gd name="T30" fmla="*/ 62 w 156"/>
                    <a:gd name="T31" fmla="*/ 155 h 186"/>
                    <a:gd name="T32" fmla="*/ 62 w 156"/>
                    <a:gd name="T33" fmla="*/ 155 h 186"/>
                    <a:gd name="T34" fmla="*/ 93 w 156"/>
                    <a:gd name="T35" fmla="*/ 124 h 186"/>
                    <a:gd name="T36" fmla="*/ 93 w 156"/>
                    <a:gd name="T37" fmla="*/ 124 h 186"/>
                    <a:gd name="T38" fmla="*/ 124 w 156"/>
                    <a:gd name="T39" fmla="*/ 124 h 186"/>
                    <a:gd name="T40" fmla="*/ 155 w 156"/>
                    <a:gd name="T41" fmla="*/ 124 h 186"/>
                    <a:gd name="T42" fmla="*/ 155 w 156"/>
                    <a:gd name="T43" fmla="*/ 124 h 186"/>
                    <a:gd name="T44" fmla="*/ 155 w 156"/>
                    <a:gd name="T45" fmla="*/ 61 h 186"/>
                    <a:gd name="T46" fmla="*/ 124 w 156"/>
                    <a:gd name="T47" fmla="*/ 0 h 186"/>
                    <a:gd name="T48" fmla="*/ 93 w 156"/>
                    <a:gd name="T49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86">
                      <a:moveTo>
                        <a:pt x="93" y="0"/>
                      </a:move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0"/>
                      </a:lnTo>
                      <a:cubicBezTo>
                        <a:pt x="62" y="0"/>
                        <a:pt x="62" y="31"/>
                        <a:pt x="62" y="31"/>
                      </a:cubicBezTo>
                      <a:cubicBezTo>
                        <a:pt x="62" y="61"/>
                        <a:pt x="62" y="61"/>
                        <a:pt x="62" y="92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31" y="124"/>
                        <a:pt x="31" y="124"/>
                        <a:pt x="31" y="155"/>
                      </a:cubicBezTo>
                      <a:cubicBezTo>
                        <a:pt x="31" y="155"/>
                        <a:pt x="31" y="185"/>
                        <a:pt x="0" y="185"/>
                      </a:cubicBezTo>
                      <a:cubicBezTo>
                        <a:pt x="31" y="185"/>
                        <a:pt x="31" y="185"/>
                        <a:pt x="31" y="185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lnTo>
                        <a:pt x="62" y="155"/>
                      </a:ln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24" y="124"/>
                        <a:pt x="124" y="124"/>
                        <a:pt x="155" y="124"/>
                      </a:cubicBezTo>
                      <a:lnTo>
                        <a:pt x="155" y="124"/>
                      </a:lnTo>
                      <a:cubicBezTo>
                        <a:pt x="155" y="124"/>
                        <a:pt x="155" y="92"/>
                        <a:pt x="155" y="61"/>
                      </a:cubicBezTo>
                      <a:cubicBezTo>
                        <a:pt x="155" y="31"/>
                        <a:pt x="124" y="31"/>
                        <a:pt x="124" y="0"/>
                      </a:cubicBezTo>
                      <a:cubicBezTo>
                        <a:pt x="124" y="0"/>
                        <a:pt x="124" y="0"/>
                        <a:pt x="9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45" name="Freeform 120"/>
                <p:cNvSpPr>
                  <a:spLocks noChangeArrowheads="1"/>
                </p:cNvSpPr>
                <p:nvPr/>
              </p:nvSpPr>
              <p:spPr bwMode="auto">
                <a:xfrm>
                  <a:off x="6134100" y="2438400"/>
                  <a:ext cx="33338" cy="66675"/>
                </a:xfrm>
                <a:custGeom>
                  <a:avLst/>
                  <a:gdLst>
                    <a:gd name="T0" fmla="*/ 93 w 94"/>
                    <a:gd name="T1" fmla="*/ 32 h 187"/>
                    <a:gd name="T2" fmla="*/ 93 w 94"/>
                    <a:gd name="T3" fmla="*/ 32 h 187"/>
                    <a:gd name="T4" fmla="*/ 63 w 94"/>
                    <a:gd name="T5" fmla="*/ 32 h 187"/>
                    <a:gd name="T6" fmla="*/ 31 w 94"/>
                    <a:gd name="T7" fmla="*/ 62 h 187"/>
                    <a:gd name="T8" fmla="*/ 31 w 94"/>
                    <a:gd name="T9" fmla="*/ 62 h 187"/>
                    <a:gd name="T10" fmla="*/ 0 w 94"/>
                    <a:gd name="T11" fmla="*/ 93 h 187"/>
                    <a:gd name="T12" fmla="*/ 0 w 94"/>
                    <a:gd name="T13" fmla="*/ 93 h 187"/>
                    <a:gd name="T14" fmla="*/ 0 w 94"/>
                    <a:gd name="T15" fmla="*/ 93 h 187"/>
                    <a:gd name="T16" fmla="*/ 0 w 94"/>
                    <a:gd name="T17" fmla="*/ 156 h 187"/>
                    <a:gd name="T18" fmla="*/ 0 w 94"/>
                    <a:gd name="T19" fmla="*/ 156 h 187"/>
                    <a:gd name="T20" fmla="*/ 0 w 94"/>
                    <a:gd name="T21" fmla="*/ 156 h 187"/>
                    <a:gd name="T22" fmla="*/ 0 w 94"/>
                    <a:gd name="T23" fmla="*/ 186 h 187"/>
                    <a:gd name="T24" fmla="*/ 0 w 94"/>
                    <a:gd name="T25" fmla="*/ 186 h 187"/>
                    <a:gd name="T26" fmla="*/ 0 w 94"/>
                    <a:gd name="T27" fmla="*/ 186 h 187"/>
                    <a:gd name="T28" fmla="*/ 31 w 94"/>
                    <a:gd name="T29" fmla="*/ 186 h 187"/>
                    <a:gd name="T30" fmla="*/ 63 w 94"/>
                    <a:gd name="T31" fmla="*/ 186 h 187"/>
                    <a:gd name="T32" fmla="*/ 63 w 94"/>
                    <a:gd name="T33" fmla="*/ 186 h 187"/>
                    <a:gd name="T34" fmla="*/ 31 w 94"/>
                    <a:gd name="T35" fmla="*/ 156 h 187"/>
                    <a:gd name="T36" fmla="*/ 63 w 94"/>
                    <a:gd name="T37" fmla="*/ 124 h 187"/>
                    <a:gd name="T38" fmla="*/ 93 w 94"/>
                    <a:gd name="T39" fmla="*/ 124 h 187"/>
                    <a:gd name="T40" fmla="*/ 93 w 94"/>
                    <a:gd name="T41" fmla="*/ 124 h 187"/>
                    <a:gd name="T42" fmla="*/ 93 w 94"/>
                    <a:gd name="T43" fmla="*/ 124 h 187"/>
                    <a:gd name="T44" fmla="*/ 93 w 94"/>
                    <a:gd name="T45" fmla="*/ 124 h 187"/>
                    <a:gd name="T46" fmla="*/ 93 w 94"/>
                    <a:gd name="T47" fmla="*/ 124 h 187"/>
                    <a:gd name="T48" fmla="*/ 93 w 94"/>
                    <a:gd name="T49" fmla="*/ 93 h 187"/>
                    <a:gd name="T50" fmla="*/ 93 w 94"/>
                    <a:gd name="T51" fmla="*/ 62 h 187"/>
                    <a:gd name="T52" fmla="*/ 93 w 94"/>
                    <a:gd name="T53" fmla="*/ 32 h 187"/>
                    <a:gd name="T54" fmla="*/ 93 w 94"/>
                    <a:gd name="T55" fmla="*/ 32 h 187"/>
                    <a:gd name="T56" fmla="*/ 93 w 94"/>
                    <a:gd name="T57" fmla="*/ 32 h 187"/>
                    <a:gd name="T58" fmla="*/ 93 w 94"/>
                    <a:gd name="T59" fmla="*/ 32 h 187"/>
                    <a:gd name="T60" fmla="*/ 93 w 94"/>
                    <a:gd name="T61" fmla="*/ 32 h 187"/>
                    <a:gd name="T62" fmla="*/ 93 w 94"/>
                    <a:gd name="T63" fmla="*/ 0 h 187"/>
                    <a:gd name="T64" fmla="*/ 93 w 94"/>
                    <a:gd name="T65" fmla="*/ 32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4" h="187">
                      <a:moveTo>
                        <a:pt x="93" y="32"/>
                      </a:moveTo>
                      <a:lnTo>
                        <a:pt x="93" y="32"/>
                      </a:lnTo>
                      <a:cubicBezTo>
                        <a:pt x="63" y="32"/>
                        <a:pt x="63" y="32"/>
                        <a:pt x="63" y="32"/>
                      </a:cubicBezTo>
                      <a:cubicBezTo>
                        <a:pt x="63" y="32"/>
                        <a:pt x="63" y="32"/>
                        <a:pt x="31" y="62"/>
                      </a:cubicBezTo>
                      <a:lnTo>
                        <a:pt x="31" y="62"/>
                      </a:lnTo>
                      <a:cubicBezTo>
                        <a:pt x="31" y="93"/>
                        <a:pt x="0" y="9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1" y="124"/>
                        <a:pt x="31" y="124"/>
                        <a:pt x="0" y="156"/>
                      </a:cubicBez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31" y="186"/>
                      </a:lnTo>
                      <a:lnTo>
                        <a:pt x="63" y="186"/>
                      </a:lnTo>
                      <a:lnTo>
                        <a:pt x="63" y="186"/>
                      </a:lnTo>
                      <a:cubicBezTo>
                        <a:pt x="31" y="186"/>
                        <a:pt x="31" y="156"/>
                        <a:pt x="31" y="156"/>
                      </a:cubicBezTo>
                      <a:cubicBezTo>
                        <a:pt x="63" y="124"/>
                        <a:pt x="63" y="124"/>
                        <a:pt x="63" y="124"/>
                      </a:cubicBezTo>
                      <a:cubicBezTo>
                        <a:pt x="63" y="124"/>
                        <a:pt x="63" y="124"/>
                        <a:pt x="93" y="124"/>
                      </a:cubicBezTo>
                      <a:lnTo>
                        <a:pt x="93" y="124"/>
                      </a:lnTo>
                      <a:lnTo>
                        <a:pt x="93" y="124"/>
                      </a:ln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93" y="93"/>
                        <a:pt x="93" y="93"/>
                        <a:pt x="93" y="93"/>
                      </a:cubicBezTo>
                      <a:lnTo>
                        <a:pt x="93" y="62"/>
                      </a:lnTo>
                      <a:cubicBezTo>
                        <a:pt x="93" y="62"/>
                        <a:pt x="93" y="62"/>
                        <a:pt x="93" y="32"/>
                      </a:cubicBezTo>
                      <a:lnTo>
                        <a:pt x="93" y="32"/>
                      </a:lnTo>
                      <a:lnTo>
                        <a:pt x="93" y="32"/>
                      </a:lnTo>
                      <a:lnTo>
                        <a:pt x="93" y="32"/>
                      </a:lnTo>
                      <a:lnTo>
                        <a:pt x="93" y="32"/>
                      </a:lnTo>
                      <a:lnTo>
                        <a:pt x="93" y="0"/>
                      </a:lnTo>
                      <a:lnTo>
                        <a:pt x="93" y="3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46" name="Freeform 121"/>
                <p:cNvSpPr>
                  <a:spLocks noChangeArrowheads="1"/>
                </p:cNvSpPr>
                <p:nvPr/>
              </p:nvSpPr>
              <p:spPr bwMode="auto">
                <a:xfrm>
                  <a:off x="6034088" y="2684463"/>
                  <a:ext cx="34925" cy="55562"/>
                </a:xfrm>
                <a:custGeom>
                  <a:avLst/>
                  <a:gdLst>
                    <a:gd name="T0" fmla="*/ 62 w 95"/>
                    <a:gd name="T1" fmla="*/ 0 h 156"/>
                    <a:gd name="T2" fmla="*/ 62 w 95"/>
                    <a:gd name="T3" fmla="*/ 0 h 156"/>
                    <a:gd name="T4" fmla="*/ 31 w 95"/>
                    <a:gd name="T5" fmla="*/ 0 h 156"/>
                    <a:gd name="T6" fmla="*/ 31 w 95"/>
                    <a:gd name="T7" fmla="*/ 0 h 156"/>
                    <a:gd name="T8" fmla="*/ 31 w 95"/>
                    <a:gd name="T9" fmla="*/ 0 h 156"/>
                    <a:gd name="T10" fmla="*/ 31 w 95"/>
                    <a:gd name="T11" fmla="*/ 31 h 156"/>
                    <a:gd name="T12" fmla="*/ 31 w 95"/>
                    <a:gd name="T13" fmla="*/ 31 h 156"/>
                    <a:gd name="T14" fmla="*/ 31 w 95"/>
                    <a:gd name="T15" fmla="*/ 62 h 156"/>
                    <a:gd name="T16" fmla="*/ 31 w 95"/>
                    <a:gd name="T17" fmla="*/ 93 h 156"/>
                    <a:gd name="T18" fmla="*/ 0 w 95"/>
                    <a:gd name="T19" fmla="*/ 93 h 156"/>
                    <a:gd name="T20" fmla="*/ 0 w 95"/>
                    <a:gd name="T21" fmla="*/ 93 h 156"/>
                    <a:gd name="T22" fmla="*/ 0 w 95"/>
                    <a:gd name="T23" fmla="*/ 93 h 156"/>
                    <a:gd name="T24" fmla="*/ 31 w 95"/>
                    <a:gd name="T25" fmla="*/ 124 h 156"/>
                    <a:gd name="T26" fmla="*/ 31 w 95"/>
                    <a:gd name="T27" fmla="*/ 155 h 156"/>
                    <a:gd name="T28" fmla="*/ 31 w 95"/>
                    <a:gd name="T29" fmla="*/ 155 h 156"/>
                    <a:gd name="T30" fmla="*/ 31 w 95"/>
                    <a:gd name="T31" fmla="*/ 155 h 156"/>
                    <a:gd name="T32" fmla="*/ 31 w 95"/>
                    <a:gd name="T33" fmla="*/ 155 h 156"/>
                    <a:gd name="T34" fmla="*/ 31 w 95"/>
                    <a:gd name="T35" fmla="*/ 124 h 156"/>
                    <a:gd name="T36" fmla="*/ 31 w 95"/>
                    <a:gd name="T37" fmla="*/ 124 h 156"/>
                    <a:gd name="T38" fmla="*/ 31 w 95"/>
                    <a:gd name="T39" fmla="*/ 93 h 156"/>
                    <a:gd name="T40" fmla="*/ 62 w 95"/>
                    <a:gd name="T41" fmla="*/ 62 h 156"/>
                    <a:gd name="T42" fmla="*/ 62 w 95"/>
                    <a:gd name="T43" fmla="*/ 62 h 156"/>
                    <a:gd name="T44" fmla="*/ 94 w 95"/>
                    <a:gd name="T45" fmla="*/ 62 h 156"/>
                    <a:gd name="T46" fmla="*/ 94 w 95"/>
                    <a:gd name="T47" fmla="*/ 62 h 156"/>
                    <a:gd name="T48" fmla="*/ 94 w 95"/>
                    <a:gd name="T49" fmla="*/ 31 h 156"/>
                    <a:gd name="T50" fmla="*/ 94 w 95"/>
                    <a:gd name="T51" fmla="*/ 31 h 156"/>
                    <a:gd name="T52" fmla="*/ 94 w 95"/>
                    <a:gd name="T53" fmla="*/ 31 h 156"/>
                    <a:gd name="T54" fmla="*/ 62 w 95"/>
                    <a:gd name="T5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5" h="156">
                      <a:moveTo>
                        <a:pt x="62" y="0"/>
                      </a:move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2"/>
                        <a:pt x="31" y="62"/>
                        <a:pt x="31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1" y="93"/>
                        <a:pt x="31" y="124"/>
                        <a:pt x="31" y="124"/>
                      </a:cubicBezTo>
                      <a:cubicBezTo>
                        <a:pt x="31" y="124"/>
                        <a:pt x="31" y="124"/>
                        <a:pt x="31" y="155"/>
                      </a:cubicBez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cubicBezTo>
                        <a:pt x="31" y="155"/>
                        <a:pt x="31" y="155"/>
                        <a:pt x="31" y="124"/>
                      </a:cubicBezTo>
                      <a:lnTo>
                        <a:pt x="31" y="124"/>
                      </a:lnTo>
                      <a:cubicBezTo>
                        <a:pt x="31" y="124"/>
                        <a:pt x="31" y="124"/>
                        <a:pt x="31" y="93"/>
                      </a:cubicBez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94" y="62"/>
                      </a:lnTo>
                      <a:lnTo>
                        <a:pt x="94" y="62"/>
                      </a:lnTo>
                      <a:cubicBezTo>
                        <a:pt x="94" y="31"/>
                        <a:pt x="94" y="31"/>
                        <a:pt x="94" y="31"/>
                      </a:cubicBezTo>
                      <a:lnTo>
                        <a:pt x="94" y="31"/>
                      </a:lnTo>
                      <a:lnTo>
                        <a:pt x="94" y="31"/>
                      </a:lnTo>
                      <a:cubicBezTo>
                        <a:pt x="62" y="31"/>
                        <a:pt x="62" y="31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47" name="Freeform 122"/>
                <p:cNvSpPr>
                  <a:spLocks noChangeArrowheads="1"/>
                </p:cNvSpPr>
                <p:nvPr/>
              </p:nvSpPr>
              <p:spPr bwMode="auto">
                <a:xfrm>
                  <a:off x="6280150" y="2673350"/>
                  <a:ext cx="44450" cy="22225"/>
                </a:xfrm>
                <a:custGeom>
                  <a:avLst/>
                  <a:gdLst>
                    <a:gd name="T0" fmla="*/ 31 w 125"/>
                    <a:gd name="T1" fmla="*/ 62 h 63"/>
                    <a:gd name="T2" fmla="*/ 31 w 125"/>
                    <a:gd name="T3" fmla="*/ 62 h 63"/>
                    <a:gd name="T4" fmla="*/ 31 w 125"/>
                    <a:gd name="T5" fmla="*/ 62 h 63"/>
                    <a:gd name="T6" fmla="*/ 31 w 125"/>
                    <a:gd name="T7" fmla="*/ 62 h 63"/>
                    <a:gd name="T8" fmla="*/ 62 w 125"/>
                    <a:gd name="T9" fmla="*/ 62 h 63"/>
                    <a:gd name="T10" fmla="*/ 62 w 125"/>
                    <a:gd name="T11" fmla="*/ 62 h 63"/>
                    <a:gd name="T12" fmla="*/ 62 w 125"/>
                    <a:gd name="T13" fmla="*/ 62 h 63"/>
                    <a:gd name="T14" fmla="*/ 124 w 125"/>
                    <a:gd name="T15" fmla="*/ 62 h 63"/>
                    <a:gd name="T16" fmla="*/ 124 w 125"/>
                    <a:gd name="T17" fmla="*/ 62 h 63"/>
                    <a:gd name="T18" fmla="*/ 124 w 125"/>
                    <a:gd name="T19" fmla="*/ 31 h 63"/>
                    <a:gd name="T20" fmla="*/ 124 w 125"/>
                    <a:gd name="T21" fmla="*/ 31 h 63"/>
                    <a:gd name="T22" fmla="*/ 124 w 125"/>
                    <a:gd name="T23" fmla="*/ 31 h 63"/>
                    <a:gd name="T24" fmla="*/ 124 w 125"/>
                    <a:gd name="T25" fmla="*/ 0 h 63"/>
                    <a:gd name="T26" fmla="*/ 124 w 125"/>
                    <a:gd name="T27" fmla="*/ 0 h 63"/>
                    <a:gd name="T28" fmla="*/ 124 w 125"/>
                    <a:gd name="T29" fmla="*/ 0 h 63"/>
                    <a:gd name="T30" fmla="*/ 62 w 125"/>
                    <a:gd name="T31" fmla="*/ 0 h 63"/>
                    <a:gd name="T32" fmla="*/ 62 w 125"/>
                    <a:gd name="T33" fmla="*/ 0 h 63"/>
                    <a:gd name="T34" fmla="*/ 62 w 125"/>
                    <a:gd name="T35" fmla="*/ 0 h 63"/>
                    <a:gd name="T36" fmla="*/ 62 w 125"/>
                    <a:gd name="T37" fmla="*/ 0 h 63"/>
                    <a:gd name="T38" fmla="*/ 31 w 125"/>
                    <a:gd name="T39" fmla="*/ 0 h 63"/>
                    <a:gd name="T40" fmla="*/ 0 w 125"/>
                    <a:gd name="T41" fmla="*/ 0 h 63"/>
                    <a:gd name="T42" fmla="*/ 0 w 125"/>
                    <a:gd name="T43" fmla="*/ 0 h 63"/>
                    <a:gd name="T44" fmla="*/ 31 w 125"/>
                    <a:gd name="T45" fmla="*/ 6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5" h="63">
                      <a:moveTo>
                        <a:pt x="31" y="62"/>
                      </a:move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cubicBezTo>
                        <a:pt x="93" y="62"/>
                        <a:pt x="93" y="62"/>
                        <a:pt x="124" y="62"/>
                      </a:cubicBezTo>
                      <a:lnTo>
                        <a:pt x="124" y="62"/>
                      </a:lnTo>
                      <a:cubicBezTo>
                        <a:pt x="124" y="62"/>
                        <a:pt x="124" y="62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31" y="31"/>
                        <a:pt x="31" y="31"/>
                        <a:pt x="31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48" name="Freeform 123"/>
                <p:cNvSpPr>
                  <a:spLocks noChangeArrowheads="1"/>
                </p:cNvSpPr>
                <p:nvPr/>
              </p:nvSpPr>
              <p:spPr bwMode="auto">
                <a:xfrm>
                  <a:off x="6313488" y="2695575"/>
                  <a:ext cx="146050" cy="146050"/>
                </a:xfrm>
                <a:custGeom>
                  <a:avLst/>
                  <a:gdLst>
                    <a:gd name="T0" fmla="*/ 31 w 404"/>
                    <a:gd name="T1" fmla="*/ 62 h 404"/>
                    <a:gd name="T2" fmla="*/ 0 w 404"/>
                    <a:gd name="T3" fmla="*/ 62 h 404"/>
                    <a:gd name="T4" fmla="*/ 0 w 404"/>
                    <a:gd name="T5" fmla="*/ 124 h 404"/>
                    <a:gd name="T6" fmla="*/ 31 w 404"/>
                    <a:gd name="T7" fmla="*/ 93 h 404"/>
                    <a:gd name="T8" fmla="*/ 62 w 404"/>
                    <a:gd name="T9" fmla="*/ 124 h 404"/>
                    <a:gd name="T10" fmla="*/ 62 w 404"/>
                    <a:gd name="T11" fmla="*/ 124 h 404"/>
                    <a:gd name="T12" fmla="*/ 93 w 404"/>
                    <a:gd name="T13" fmla="*/ 124 h 404"/>
                    <a:gd name="T14" fmla="*/ 124 w 404"/>
                    <a:gd name="T15" fmla="*/ 155 h 404"/>
                    <a:gd name="T16" fmla="*/ 155 w 404"/>
                    <a:gd name="T17" fmla="*/ 155 h 404"/>
                    <a:gd name="T18" fmla="*/ 186 w 404"/>
                    <a:gd name="T19" fmla="*/ 155 h 404"/>
                    <a:gd name="T20" fmla="*/ 248 w 404"/>
                    <a:gd name="T21" fmla="*/ 186 h 404"/>
                    <a:gd name="T22" fmla="*/ 279 w 404"/>
                    <a:gd name="T23" fmla="*/ 217 h 404"/>
                    <a:gd name="T24" fmla="*/ 279 w 404"/>
                    <a:gd name="T25" fmla="*/ 248 h 404"/>
                    <a:gd name="T26" fmla="*/ 310 w 404"/>
                    <a:gd name="T27" fmla="*/ 310 h 404"/>
                    <a:gd name="T28" fmla="*/ 310 w 404"/>
                    <a:gd name="T29" fmla="*/ 341 h 404"/>
                    <a:gd name="T30" fmla="*/ 279 w 404"/>
                    <a:gd name="T31" fmla="*/ 372 h 404"/>
                    <a:gd name="T32" fmla="*/ 279 w 404"/>
                    <a:gd name="T33" fmla="*/ 403 h 404"/>
                    <a:gd name="T34" fmla="*/ 310 w 404"/>
                    <a:gd name="T35" fmla="*/ 403 h 404"/>
                    <a:gd name="T36" fmla="*/ 310 w 404"/>
                    <a:gd name="T37" fmla="*/ 403 h 404"/>
                    <a:gd name="T38" fmla="*/ 341 w 404"/>
                    <a:gd name="T39" fmla="*/ 372 h 404"/>
                    <a:gd name="T40" fmla="*/ 403 w 404"/>
                    <a:gd name="T41" fmla="*/ 403 h 404"/>
                    <a:gd name="T42" fmla="*/ 403 w 404"/>
                    <a:gd name="T43" fmla="*/ 341 h 404"/>
                    <a:gd name="T44" fmla="*/ 403 w 404"/>
                    <a:gd name="T45" fmla="*/ 310 h 404"/>
                    <a:gd name="T46" fmla="*/ 403 w 404"/>
                    <a:gd name="T47" fmla="*/ 310 h 404"/>
                    <a:gd name="T48" fmla="*/ 403 w 404"/>
                    <a:gd name="T49" fmla="*/ 279 h 404"/>
                    <a:gd name="T50" fmla="*/ 403 w 404"/>
                    <a:gd name="T51" fmla="*/ 279 h 404"/>
                    <a:gd name="T52" fmla="*/ 372 w 404"/>
                    <a:gd name="T53" fmla="*/ 62 h 404"/>
                    <a:gd name="T54" fmla="*/ 372 w 404"/>
                    <a:gd name="T55" fmla="*/ 62 h 404"/>
                    <a:gd name="T56" fmla="*/ 341 w 404"/>
                    <a:gd name="T57" fmla="*/ 62 h 404"/>
                    <a:gd name="T58" fmla="*/ 310 w 404"/>
                    <a:gd name="T59" fmla="*/ 31 h 404"/>
                    <a:gd name="T60" fmla="*/ 248 w 404"/>
                    <a:gd name="T61" fmla="*/ 0 h 404"/>
                    <a:gd name="T62" fmla="*/ 217 w 404"/>
                    <a:gd name="T63" fmla="*/ 62 h 404"/>
                    <a:gd name="T64" fmla="*/ 186 w 404"/>
                    <a:gd name="T65" fmla="*/ 62 h 404"/>
                    <a:gd name="T66" fmla="*/ 186 w 404"/>
                    <a:gd name="T67" fmla="*/ 93 h 404"/>
                    <a:gd name="T68" fmla="*/ 93 w 404"/>
                    <a:gd name="T69" fmla="*/ 124 h 404"/>
                    <a:gd name="T70" fmla="*/ 62 w 404"/>
                    <a:gd name="T71" fmla="*/ 93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04" h="404">
                      <a:moveTo>
                        <a:pt x="31" y="62"/>
                      </a:moveTo>
                      <a:lnTo>
                        <a:pt x="31" y="62"/>
                      </a:ln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cubicBezTo>
                        <a:pt x="0" y="62"/>
                        <a:pt x="0" y="62"/>
                        <a:pt x="0" y="93"/>
                      </a:cubicBezTo>
                      <a:cubicBezTo>
                        <a:pt x="0" y="93"/>
                        <a:pt x="0" y="93"/>
                        <a:pt x="0" y="124"/>
                      </a:cubicBezTo>
                      <a:lnTo>
                        <a:pt x="0" y="124"/>
                      </a:lnTo>
                      <a:cubicBezTo>
                        <a:pt x="0" y="93"/>
                        <a:pt x="31" y="93"/>
                        <a:pt x="31" y="93"/>
                      </a:cubicBezTo>
                      <a:lnTo>
                        <a:pt x="31" y="93"/>
                      </a:lnTo>
                      <a:cubicBezTo>
                        <a:pt x="31" y="93"/>
                        <a:pt x="62" y="93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124" y="124"/>
                      </a:lnTo>
                      <a:cubicBezTo>
                        <a:pt x="124" y="155"/>
                        <a:pt x="124" y="155"/>
                        <a:pt x="124" y="155"/>
                      </a:cubicBezTo>
                      <a:lnTo>
                        <a:pt x="124" y="155"/>
                      </a:lnTo>
                      <a:cubicBezTo>
                        <a:pt x="124" y="155"/>
                        <a:pt x="124" y="155"/>
                        <a:pt x="155" y="155"/>
                      </a:cubicBezTo>
                      <a:lnTo>
                        <a:pt x="186" y="155"/>
                      </a:lnTo>
                      <a:lnTo>
                        <a:pt x="186" y="155"/>
                      </a:lnTo>
                      <a:cubicBezTo>
                        <a:pt x="186" y="155"/>
                        <a:pt x="186" y="155"/>
                        <a:pt x="217" y="155"/>
                      </a:cubicBezTo>
                      <a:cubicBezTo>
                        <a:pt x="217" y="155"/>
                        <a:pt x="217" y="155"/>
                        <a:pt x="248" y="186"/>
                      </a:cubicBezTo>
                      <a:cubicBezTo>
                        <a:pt x="248" y="217"/>
                        <a:pt x="248" y="217"/>
                        <a:pt x="248" y="217"/>
                      </a:cubicBezTo>
                      <a:cubicBezTo>
                        <a:pt x="279" y="217"/>
                        <a:pt x="279" y="217"/>
                        <a:pt x="279" y="217"/>
                      </a:cubicBezTo>
                      <a:cubicBezTo>
                        <a:pt x="279" y="248"/>
                        <a:pt x="279" y="248"/>
                        <a:pt x="279" y="248"/>
                      </a:cubicBezTo>
                      <a:lnTo>
                        <a:pt x="279" y="248"/>
                      </a:lnTo>
                      <a:cubicBezTo>
                        <a:pt x="310" y="248"/>
                        <a:pt x="310" y="248"/>
                        <a:pt x="310" y="279"/>
                      </a:cubicBezTo>
                      <a:cubicBezTo>
                        <a:pt x="310" y="279"/>
                        <a:pt x="310" y="279"/>
                        <a:pt x="310" y="310"/>
                      </a:cubicBezTo>
                      <a:lnTo>
                        <a:pt x="310" y="310"/>
                      </a:lnTo>
                      <a:cubicBezTo>
                        <a:pt x="341" y="341"/>
                        <a:pt x="341" y="341"/>
                        <a:pt x="310" y="341"/>
                      </a:cubicBezTo>
                      <a:cubicBezTo>
                        <a:pt x="310" y="372"/>
                        <a:pt x="310" y="372"/>
                        <a:pt x="279" y="372"/>
                      </a:cubicBezTo>
                      <a:lnTo>
                        <a:pt x="279" y="372"/>
                      </a:lnTo>
                      <a:cubicBezTo>
                        <a:pt x="279" y="403"/>
                        <a:pt x="279" y="403"/>
                        <a:pt x="279" y="403"/>
                      </a:cubicBezTo>
                      <a:lnTo>
                        <a:pt x="279" y="403"/>
                      </a:lnTo>
                      <a:cubicBezTo>
                        <a:pt x="279" y="403"/>
                        <a:pt x="279" y="403"/>
                        <a:pt x="310" y="403"/>
                      </a:cubicBezTo>
                      <a:lnTo>
                        <a:pt x="310" y="403"/>
                      </a:lnTo>
                      <a:lnTo>
                        <a:pt x="310" y="403"/>
                      </a:lnTo>
                      <a:lnTo>
                        <a:pt x="310" y="403"/>
                      </a:lnTo>
                      <a:cubicBezTo>
                        <a:pt x="310" y="372"/>
                        <a:pt x="310" y="372"/>
                        <a:pt x="341" y="372"/>
                      </a:cubicBezTo>
                      <a:lnTo>
                        <a:pt x="341" y="372"/>
                      </a:lnTo>
                      <a:lnTo>
                        <a:pt x="372" y="372"/>
                      </a:lnTo>
                      <a:cubicBezTo>
                        <a:pt x="372" y="372"/>
                        <a:pt x="403" y="372"/>
                        <a:pt x="403" y="403"/>
                      </a:cubicBezTo>
                      <a:lnTo>
                        <a:pt x="403" y="403"/>
                      </a:lnTo>
                      <a:cubicBezTo>
                        <a:pt x="403" y="341"/>
                        <a:pt x="403" y="341"/>
                        <a:pt x="403" y="341"/>
                      </a:cubicBezTo>
                      <a:lnTo>
                        <a:pt x="403" y="341"/>
                      </a:lnTo>
                      <a:cubicBezTo>
                        <a:pt x="403" y="341"/>
                        <a:pt x="403" y="341"/>
                        <a:pt x="403" y="310"/>
                      </a:cubicBezTo>
                      <a:lnTo>
                        <a:pt x="403" y="310"/>
                      </a:lnTo>
                      <a:lnTo>
                        <a:pt x="403" y="310"/>
                      </a:lnTo>
                      <a:lnTo>
                        <a:pt x="403" y="279"/>
                      </a:lnTo>
                      <a:lnTo>
                        <a:pt x="403" y="279"/>
                      </a:lnTo>
                      <a:lnTo>
                        <a:pt x="403" y="279"/>
                      </a:lnTo>
                      <a:lnTo>
                        <a:pt x="403" y="279"/>
                      </a:lnTo>
                      <a:cubicBezTo>
                        <a:pt x="403" y="62"/>
                        <a:pt x="403" y="62"/>
                        <a:pt x="403" y="62"/>
                      </a:cubicBezTo>
                      <a:cubicBezTo>
                        <a:pt x="403" y="62"/>
                        <a:pt x="403" y="62"/>
                        <a:pt x="372" y="62"/>
                      </a:cubicBezTo>
                      <a:lnTo>
                        <a:pt x="372" y="62"/>
                      </a:lnTo>
                      <a:lnTo>
                        <a:pt x="372" y="62"/>
                      </a:lnTo>
                      <a:cubicBezTo>
                        <a:pt x="341" y="62"/>
                        <a:pt x="341" y="62"/>
                        <a:pt x="341" y="62"/>
                      </a:cubicBezTo>
                      <a:lnTo>
                        <a:pt x="341" y="62"/>
                      </a:lnTo>
                      <a:cubicBezTo>
                        <a:pt x="310" y="62"/>
                        <a:pt x="310" y="31"/>
                        <a:pt x="310" y="31"/>
                      </a:cubicBezTo>
                      <a:lnTo>
                        <a:pt x="310" y="31"/>
                      </a:lnTo>
                      <a:cubicBezTo>
                        <a:pt x="279" y="0"/>
                        <a:pt x="279" y="0"/>
                        <a:pt x="279" y="0"/>
                      </a:cubicBez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48" y="31"/>
                        <a:pt x="217" y="62"/>
                        <a:pt x="217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62"/>
                        <a:pt x="186" y="62"/>
                        <a:pt x="186" y="93"/>
                      </a:cubicBezTo>
                      <a:cubicBezTo>
                        <a:pt x="155" y="93"/>
                        <a:pt x="124" y="124"/>
                        <a:pt x="124" y="124"/>
                      </a:cubicBezTo>
                      <a:lnTo>
                        <a:pt x="93" y="124"/>
                      </a:lnTo>
                      <a:lnTo>
                        <a:pt x="62" y="93"/>
                      </a:lnTo>
                      <a:lnTo>
                        <a:pt x="62" y="93"/>
                      </a:lnTo>
                      <a:lnTo>
                        <a:pt x="31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49" name="Freeform 124"/>
                <p:cNvSpPr>
                  <a:spLocks noChangeArrowheads="1"/>
                </p:cNvSpPr>
                <p:nvPr/>
              </p:nvSpPr>
              <p:spPr bwMode="auto">
                <a:xfrm>
                  <a:off x="5610225" y="2192338"/>
                  <a:ext cx="146050" cy="168275"/>
                </a:xfrm>
                <a:custGeom>
                  <a:avLst/>
                  <a:gdLst>
                    <a:gd name="T0" fmla="*/ 310 w 405"/>
                    <a:gd name="T1" fmla="*/ 309 h 466"/>
                    <a:gd name="T2" fmla="*/ 341 w 405"/>
                    <a:gd name="T3" fmla="*/ 341 h 466"/>
                    <a:gd name="T4" fmla="*/ 404 w 405"/>
                    <a:gd name="T5" fmla="*/ 341 h 466"/>
                    <a:gd name="T6" fmla="*/ 404 w 405"/>
                    <a:gd name="T7" fmla="*/ 309 h 466"/>
                    <a:gd name="T8" fmla="*/ 404 w 405"/>
                    <a:gd name="T9" fmla="*/ 279 h 466"/>
                    <a:gd name="T10" fmla="*/ 404 w 405"/>
                    <a:gd name="T11" fmla="*/ 248 h 466"/>
                    <a:gd name="T12" fmla="*/ 372 w 405"/>
                    <a:gd name="T13" fmla="*/ 218 h 466"/>
                    <a:gd name="T14" fmla="*/ 372 w 405"/>
                    <a:gd name="T15" fmla="*/ 186 h 466"/>
                    <a:gd name="T16" fmla="*/ 341 w 405"/>
                    <a:gd name="T17" fmla="*/ 155 h 466"/>
                    <a:gd name="T18" fmla="*/ 310 w 405"/>
                    <a:gd name="T19" fmla="*/ 124 h 466"/>
                    <a:gd name="T20" fmla="*/ 310 w 405"/>
                    <a:gd name="T21" fmla="*/ 124 h 466"/>
                    <a:gd name="T22" fmla="*/ 280 w 405"/>
                    <a:gd name="T23" fmla="*/ 155 h 466"/>
                    <a:gd name="T24" fmla="*/ 280 w 405"/>
                    <a:gd name="T25" fmla="*/ 155 h 466"/>
                    <a:gd name="T26" fmla="*/ 248 w 405"/>
                    <a:gd name="T27" fmla="*/ 124 h 466"/>
                    <a:gd name="T28" fmla="*/ 217 w 405"/>
                    <a:gd name="T29" fmla="*/ 155 h 466"/>
                    <a:gd name="T30" fmla="*/ 186 w 405"/>
                    <a:gd name="T31" fmla="*/ 186 h 466"/>
                    <a:gd name="T32" fmla="*/ 186 w 405"/>
                    <a:gd name="T33" fmla="*/ 186 h 466"/>
                    <a:gd name="T34" fmla="*/ 156 w 405"/>
                    <a:gd name="T35" fmla="*/ 155 h 466"/>
                    <a:gd name="T36" fmla="*/ 156 w 405"/>
                    <a:gd name="T37" fmla="*/ 94 h 466"/>
                    <a:gd name="T38" fmla="*/ 156 w 405"/>
                    <a:gd name="T39" fmla="*/ 94 h 466"/>
                    <a:gd name="T40" fmla="*/ 156 w 405"/>
                    <a:gd name="T41" fmla="*/ 62 h 466"/>
                    <a:gd name="T42" fmla="*/ 156 w 405"/>
                    <a:gd name="T43" fmla="*/ 62 h 466"/>
                    <a:gd name="T44" fmla="*/ 156 w 405"/>
                    <a:gd name="T45" fmla="*/ 31 h 466"/>
                    <a:gd name="T46" fmla="*/ 124 w 405"/>
                    <a:gd name="T47" fmla="*/ 0 h 466"/>
                    <a:gd name="T48" fmla="*/ 124 w 405"/>
                    <a:gd name="T49" fmla="*/ 0 h 466"/>
                    <a:gd name="T50" fmla="*/ 124 w 405"/>
                    <a:gd name="T51" fmla="*/ 0 h 466"/>
                    <a:gd name="T52" fmla="*/ 93 w 405"/>
                    <a:gd name="T53" fmla="*/ 0 h 466"/>
                    <a:gd name="T54" fmla="*/ 31 w 405"/>
                    <a:gd name="T55" fmla="*/ 31 h 466"/>
                    <a:gd name="T56" fmla="*/ 31 w 405"/>
                    <a:gd name="T57" fmla="*/ 31 h 466"/>
                    <a:gd name="T58" fmla="*/ 31 w 405"/>
                    <a:gd name="T59" fmla="*/ 31 h 466"/>
                    <a:gd name="T60" fmla="*/ 31 w 405"/>
                    <a:gd name="T61" fmla="*/ 62 h 466"/>
                    <a:gd name="T62" fmla="*/ 0 w 405"/>
                    <a:gd name="T63" fmla="*/ 124 h 466"/>
                    <a:gd name="T64" fmla="*/ 31 w 405"/>
                    <a:gd name="T65" fmla="*/ 124 h 466"/>
                    <a:gd name="T66" fmla="*/ 31 w 405"/>
                    <a:gd name="T67" fmla="*/ 155 h 466"/>
                    <a:gd name="T68" fmla="*/ 63 w 405"/>
                    <a:gd name="T69" fmla="*/ 186 h 466"/>
                    <a:gd name="T70" fmla="*/ 93 w 405"/>
                    <a:gd name="T71" fmla="*/ 248 h 466"/>
                    <a:gd name="T72" fmla="*/ 63 w 405"/>
                    <a:gd name="T73" fmla="*/ 248 h 466"/>
                    <a:gd name="T74" fmla="*/ 63 w 405"/>
                    <a:gd name="T75" fmla="*/ 309 h 466"/>
                    <a:gd name="T76" fmla="*/ 63 w 405"/>
                    <a:gd name="T77" fmla="*/ 341 h 466"/>
                    <a:gd name="T78" fmla="*/ 93 w 405"/>
                    <a:gd name="T79" fmla="*/ 433 h 466"/>
                    <a:gd name="T80" fmla="*/ 93 w 405"/>
                    <a:gd name="T81" fmla="*/ 433 h 466"/>
                    <a:gd name="T82" fmla="*/ 124 w 405"/>
                    <a:gd name="T83" fmla="*/ 465 h 466"/>
                    <a:gd name="T84" fmla="*/ 93 w 405"/>
                    <a:gd name="T85" fmla="*/ 433 h 466"/>
                    <a:gd name="T86" fmla="*/ 186 w 405"/>
                    <a:gd name="T87" fmla="*/ 402 h 466"/>
                    <a:gd name="T88" fmla="*/ 186 w 405"/>
                    <a:gd name="T89" fmla="*/ 433 h 466"/>
                    <a:gd name="T90" fmla="*/ 248 w 405"/>
                    <a:gd name="T91" fmla="*/ 433 h 466"/>
                    <a:gd name="T92" fmla="*/ 248 w 405"/>
                    <a:gd name="T93" fmla="*/ 402 h 466"/>
                    <a:gd name="T94" fmla="*/ 310 w 405"/>
                    <a:gd name="T95" fmla="*/ 309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05" h="466">
                      <a:moveTo>
                        <a:pt x="310" y="309"/>
                      </a:moveTo>
                      <a:lnTo>
                        <a:pt x="310" y="309"/>
                      </a:lnTo>
                      <a:lnTo>
                        <a:pt x="341" y="309"/>
                      </a:lnTo>
                      <a:cubicBezTo>
                        <a:pt x="341" y="341"/>
                        <a:pt x="341" y="341"/>
                        <a:pt x="341" y="341"/>
                      </a:cubicBezTo>
                      <a:cubicBezTo>
                        <a:pt x="372" y="309"/>
                        <a:pt x="372" y="309"/>
                        <a:pt x="372" y="309"/>
                      </a:cubicBezTo>
                      <a:cubicBezTo>
                        <a:pt x="372" y="309"/>
                        <a:pt x="404" y="309"/>
                        <a:pt x="404" y="341"/>
                      </a:cubicBezTo>
                      <a:cubicBezTo>
                        <a:pt x="404" y="309"/>
                        <a:pt x="404" y="309"/>
                        <a:pt x="404" y="309"/>
                      </a:cubicBezTo>
                      <a:lnTo>
                        <a:pt x="404" y="309"/>
                      </a:lnTo>
                      <a:lnTo>
                        <a:pt x="404" y="279"/>
                      </a:lnTo>
                      <a:lnTo>
                        <a:pt x="404" y="279"/>
                      </a:lnTo>
                      <a:cubicBezTo>
                        <a:pt x="404" y="279"/>
                        <a:pt x="404" y="279"/>
                        <a:pt x="404" y="248"/>
                      </a:cubicBezTo>
                      <a:lnTo>
                        <a:pt x="404" y="248"/>
                      </a:lnTo>
                      <a:lnTo>
                        <a:pt x="404" y="248"/>
                      </a:lnTo>
                      <a:cubicBezTo>
                        <a:pt x="372" y="248"/>
                        <a:pt x="372" y="218"/>
                        <a:pt x="372" y="218"/>
                      </a:cubicBezTo>
                      <a:lnTo>
                        <a:pt x="372" y="186"/>
                      </a:lnTo>
                      <a:lnTo>
                        <a:pt x="372" y="186"/>
                      </a:lnTo>
                      <a:lnTo>
                        <a:pt x="372" y="155"/>
                      </a:lnTo>
                      <a:lnTo>
                        <a:pt x="341" y="155"/>
                      </a:lnTo>
                      <a:lnTo>
                        <a:pt x="341" y="124"/>
                      </a:lnTo>
                      <a:cubicBezTo>
                        <a:pt x="341" y="124"/>
                        <a:pt x="341" y="124"/>
                        <a:pt x="310" y="124"/>
                      </a:cubicBez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280" y="155"/>
                      </a:lnTo>
                      <a:lnTo>
                        <a:pt x="280" y="155"/>
                      </a:lnTo>
                      <a:lnTo>
                        <a:pt x="280" y="155"/>
                      </a:lnTo>
                      <a:lnTo>
                        <a:pt x="280" y="155"/>
                      </a:lnTo>
                      <a:cubicBezTo>
                        <a:pt x="248" y="155"/>
                        <a:pt x="248" y="155"/>
                        <a:pt x="248" y="124"/>
                      </a:cubicBezTo>
                      <a:cubicBezTo>
                        <a:pt x="248" y="124"/>
                        <a:pt x="248" y="124"/>
                        <a:pt x="217" y="124"/>
                      </a:cubicBezTo>
                      <a:lnTo>
                        <a:pt x="217" y="155"/>
                      </a:lnTo>
                      <a:lnTo>
                        <a:pt x="217" y="155"/>
                      </a:lnTo>
                      <a:cubicBezTo>
                        <a:pt x="217" y="155"/>
                        <a:pt x="217" y="186"/>
                        <a:pt x="186" y="186"/>
                      </a:cubicBezTo>
                      <a:lnTo>
                        <a:pt x="186" y="186"/>
                      </a:ln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156" y="186"/>
                        <a:pt x="156" y="155"/>
                        <a:pt x="156" y="155"/>
                      </a:cubicBezTo>
                      <a:cubicBezTo>
                        <a:pt x="156" y="124"/>
                        <a:pt x="156" y="124"/>
                        <a:pt x="156" y="124"/>
                      </a:cubicBezTo>
                      <a:cubicBezTo>
                        <a:pt x="156" y="124"/>
                        <a:pt x="156" y="124"/>
                        <a:pt x="156" y="94"/>
                      </a:cubicBezTo>
                      <a:lnTo>
                        <a:pt x="156" y="94"/>
                      </a:lnTo>
                      <a:lnTo>
                        <a:pt x="156" y="94"/>
                      </a:lnTo>
                      <a:cubicBezTo>
                        <a:pt x="156" y="94"/>
                        <a:pt x="156" y="94"/>
                        <a:pt x="156" y="62"/>
                      </a:cubicBez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cubicBezTo>
                        <a:pt x="156" y="62"/>
                        <a:pt x="156" y="62"/>
                        <a:pt x="156" y="31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cubicBezTo>
                        <a:pt x="93" y="31"/>
                        <a:pt x="63" y="31"/>
                        <a:pt x="63" y="31"/>
                      </a:cubicBezTo>
                      <a:cubicBezTo>
                        <a:pt x="63" y="31"/>
                        <a:pt x="63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2"/>
                        <a:pt x="31" y="62"/>
                        <a:pt x="31" y="62"/>
                      </a:cubicBezTo>
                      <a:lnTo>
                        <a:pt x="31" y="62"/>
                      </a:lnTo>
                      <a:cubicBezTo>
                        <a:pt x="31" y="94"/>
                        <a:pt x="31" y="94"/>
                        <a:pt x="0" y="94"/>
                      </a:cubicBezTo>
                      <a:cubicBezTo>
                        <a:pt x="0" y="94"/>
                        <a:pt x="0" y="94"/>
                        <a:pt x="0" y="124"/>
                      </a:cubicBezTo>
                      <a:lnTo>
                        <a:pt x="0" y="124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cubicBezTo>
                        <a:pt x="31" y="124"/>
                        <a:pt x="31" y="124"/>
                        <a:pt x="31" y="155"/>
                      </a:cubicBezTo>
                      <a:cubicBezTo>
                        <a:pt x="63" y="155"/>
                        <a:pt x="63" y="186"/>
                        <a:pt x="63" y="186"/>
                      </a:cubicBezTo>
                      <a:lnTo>
                        <a:pt x="63" y="186"/>
                      </a:lnTo>
                      <a:lnTo>
                        <a:pt x="63" y="218"/>
                      </a:lnTo>
                      <a:cubicBezTo>
                        <a:pt x="63" y="218"/>
                        <a:pt x="93" y="218"/>
                        <a:pt x="93" y="248"/>
                      </a:cubicBezTo>
                      <a:lnTo>
                        <a:pt x="93" y="248"/>
                      </a:lnTo>
                      <a:cubicBezTo>
                        <a:pt x="93" y="248"/>
                        <a:pt x="93" y="248"/>
                        <a:pt x="63" y="248"/>
                      </a:cubicBezTo>
                      <a:cubicBezTo>
                        <a:pt x="63" y="279"/>
                        <a:pt x="63" y="279"/>
                        <a:pt x="63" y="279"/>
                      </a:cubicBezTo>
                      <a:lnTo>
                        <a:pt x="63" y="309"/>
                      </a:lnTo>
                      <a:lnTo>
                        <a:pt x="63" y="341"/>
                      </a:lnTo>
                      <a:lnTo>
                        <a:pt x="63" y="341"/>
                      </a:lnTo>
                      <a:cubicBezTo>
                        <a:pt x="93" y="341"/>
                        <a:pt x="93" y="402"/>
                        <a:pt x="93" y="433"/>
                      </a:cubicBezTo>
                      <a:lnTo>
                        <a:pt x="93" y="433"/>
                      </a:lnTo>
                      <a:lnTo>
                        <a:pt x="93" y="433"/>
                      </a:lnTo>
                      <a:lnTo>
                        <a:pt x="93" y="433"/>
                      </a:lnTo>
                      <a:cubicBezTo>
                        <a:pt x="93" y="465"/>
                        <a:pt x="93" y="465"/>
                        <a:pt x="93" y="465"/>
                      </a:cubicBezTo>
                      <a:cubicBezTo>
                        <a:pt x="93" y="465"/>
                        <a:pt x="93" y="465"/>
                        <a:pt x="124" y="465"/>
                      </a:cubicBezTo>
                      <a:cubicBezTo>
                        <a:pt x="124" y="465"/>
                        <a:pt x="93" y="465"/>
                        <a:pt x="93" y="433"/>
                      </a:cubicBezTo>
                      <a:lnTo>
                        <a:pt x="93" y="433"/>
                      </a:lnTo>
                      <a:cubicBezTo>
                        <a:pt x="93" y="433"/>
                        <a:pt x="124" y="371"/>
                        <a:pt x="156" y="371"/>
                      </a:cubicBezTo>
                      <a:cubicBezTo>
                        <a:pt x="156" y="371"/>
                        <a:pt x="186" y="371"/>
                        <a:pt x="186" y="402"/>
                      </a:cubicBezTo>
                      <a:lnTo>
                        <a:pt x="186" y="402"/>
                      </a:lnTo>
                      <a:cubicBezTo>
                        <a:pt x="217" y="402"/>
                        <a:pt x="186" y="433"/>
                        <a:pt x="186" y="433"/>
                      </a:cubicBezTo>
                      <a:cubicBezTo>
                        <a:pt x="217" y="433"/>
                        <a:pt x="217" y="433"/>
                        <a:pt x="217" y="433"/>
                      </a:cubicBezTo>
                      <a:cubicBezTo>
                        <a:pt x="217" y="433"/>
                        <a:pt x="217" y="433"/>
                        <a:pt x="248" y="433"/>
                      </a:cubicBezTo>
                      <a:cubicBezTo>
                        <a:pt x="248" y="433"/>
                        <a:pt x="248" y="433"/>
                        <a:pt x="248" y="402"/>
                      </a:cubicBezTo>
                      <a:lnTo>
                        <a:pt x="248" y="402"/>
                      </a:lnTo>
                      <a:cubicBezTo>
                        <a:pt x="248" y="371"/>
                        <a:pt x="248" y="371"/>
                        <a:pt x="280" y="341"/>
                      </a:cubicBezTo>
                      <a:lnTo>
                        <a:pt x="310" y="309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50" name="Freeform 125"/>
                <p:cNvSpPr>
                  <a:spLocks noChangeArrowheads="1"/>
                </p:cNvSpPr>
                <p:nvPr/>
              </p:nvSpPr>
              <p:spPr bwMode="auto">
                <a:xfrm>
                  <a:off x="5665788" y="2527300"/>
                  <a:ext cx="55562" cy="77788"/>
                </a:xfrm>
                <a:custGeom>
                  <a:avLst/>
                  <a:gdLst>
                    <a:gd name="T0" fmla="*/ 61 w 155"/>
                    <a:gd name="T1" fmla="*/ 0 h 218"/>
                    <a:gd name="T2" fmla="*/ 61 w 155"/>
                    <a:gd name="T3" fmla="*/ 0 h 218"/>
                    <a:gd name="T4" fmla="*/ 61 w 155"/>
                    <a:gd name="T5" fmla="*/ 0 h 218"/>
                    <a:gd name="T6" fmla="*/ 61 w 155"/>
                    <a:gd name="T7" fmla="*/ 0 h 218"/>
                    <a:gd name="T8" fmla="*/ 61 w 155"/>
                    <a:gd name="T9" fmla="*/ 0 h 218"/>
                    <a:gd name="T10" fmla="*/ 61 w 155"/>
                    <a:gd name="T11" fmla="*/ 0 h 218"/>
                    <a:gd name="T12" fmla="*/ 30 w 155"/>
                    <a:gd name="T13" fmla="*/ 31 h 218"/>
                    <a:gd name="T14" fmla="*/ 30 w 155"/>
                    <a:gd name="T15" fmla="*/ 31 h 218"/>
                    <a:gd name="T16" fmla="*/ 30 w 155"/>
                    <a:gd name="T17" fmla="*/ 31 h 218"/>
                    <a:gd name="T18" fmla="*/ 0 w 155"/>
                    <a:gd name="T19" fmla="*/ 0 h 218"/>
                    <a:gd name="T20" fmla="*/ 30 w 155"/>
                    <a:gd name="T21" fmla="*/ 62 h 218"/>
                    <a:gd name="T22" fmla="*/ 30 w 155"/>
                    <a:gd name="T23" fmla="*/ 62 h 218"/>
                    <a:gd name="T24" fmla="*/ 30 w 155"/>
                    <a:gd name="T25" fmla="*/ 62 h 218"/>
                    <a:gd name="T26" fmla="*/ 61 w 155"/>
                    <a:gd name="T27" fmla="*/ 93 h 218"/>
                    <a:gd name="T28" fmla="*/ 61 w 155"/>
                    <a:gd name="T29" fmla="*/ 155 h 218"/>
                    <a:gd name="T30" fmla="*/ 61 w 155"/>
                    <a:gd name="T31" fmla="*/ 155 h 218"/>
                    <a:gd name="T32" fmla="*/ 92 w 155"/>
                    <a:gd name="T33" fmla="*/ 155 h 218"/>
                    <a:gd name="T34" fmla="*/ 92 w 155"/>
                    <a:gd name="T35" fmla="*/ 186 h 218"/>
                    <a:gd name="T36" fmla="*/ 124 w 155"/>
                    <a:gd name="T37" fmla="*/ 217 h 218"/>
                    <a:gd name="T38" fmla="*/ 154 w 155"/>
                    <a:gd name="T39" fmla="*/ 217 h 218"/>
                    <a:gd name="T40" fmla="*/ 154 w 155"/>
                    <a:gd name="T41" fmla="*/ 217 h 218"/>
                    <a:gd name="T42" fmla="*/ 154 w 155"/>
                    <a:gd name="T43" fmla="*/ 186 h 218"/>
                    <a:gd name="T44" fmla="*/ 154 w 155"/>
                    <a:gd name="T45" fmla="*/ 186 h 218"/>
                    <a:gd name="T46" fmla="*/ 124 w 155"/>
                    <a:gd name="T47" fmla="*/ 155 h 218"/>
                    <a:gd name="T48" fmla="*/ 124 w 155"/>
                    <a:gd name="T49" fmla="*/ 93 h 218"/>
                    <a:gd name="T50" fmla="*/ 124 w 155"/>
                    <a:gd name="T51" fmla="*/ 31 h 218"/>
                    <a:gd name="T52" fmla="*/ 92 w 155"/>
                    <a:gd name="T53" fmla="*/ 0 h 218"/>
                    <a:gd name="T54" fmla="*/ 92 w 155"/>
                    <a:gd name="T55" fmla="*/ 0 h 218"/>
                    <a:gd name="T56" fmla="*/ 61 w 155"/>
                    <a:gd name="T5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55" h="218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cubicBezTo>
                        <a:pt x="61" y="31"/>
                        <a:pt x="30" y="31"/>
                        <a:pt x="30" y="31"/>
                      </a:cubicBezTo>
                      <a:lnTo>
                        <a:pt x="30" y="31"/>
                      </a:lnTo>
                      <a:lnTo>
                        <a:pt x="30" y="31"/>
                      </a:lnTo>
                      <a:cubicBezTo>
                        <a:pt x="30" y="31"/>
                        <a:pt x="30" y="31"/>
                        <a:pt x="0" y="0"/>
                      </a:cubicBezTo>
                      <a:cubicBezTo>
                        <a:pt x="30" y="31"/>
                        <a:pt x="30" y="31"/>
                        <a:pt x="30" y="62"/>
                      </a:cubicBezTo>
                      <a:lnTo>
                        <a:pt x="30" y="62"/>
                      </a:lnTo>
                      <a:lnTo>
                        <a:pt x="30" y="62"/>
                      </a:lnTo>
                      <a:cubicBezTo>
                        <a:pt x="30" y="62"/>
                        <a:pt x="30" y="93"/>
                        <a:pt x="61" y="93"/>
                      </a:cubicBezTo>
                      <a:cubicBezTo>
                        <a:pt x="61" y="93"/>
                        <a:pt x="61" y="124"/>
                        <a:pt x="61" y="155"/>
                      </a:cubicBezTo>
                      <a:lnTo>
                        <a:pt x="61" y="155"/>
                      </a:lnTo>
                      <a:cubicBezTo>
                        <a:pt x="61" y="155"/>
                        <a:pt x="61" y="155"/>
                        <a:pt x="92" y="155"/>
                      </a:cubicBezTo>
                      <a:cubicBezTo>
                        <a:pt x="92" y="186"/>
                        <a:pt x="92" y="186"/>
                        <a:pt x="92" y="186"/>
                      </a:cubicBezTo>
                      <a:cubicBezTo>
                        <a:pt x="124" y="186"/>
                        <a:pt x="124" y="186"/>
                        <a:pt x="124" y="217"/>
                      </a:cubicBezTo>
                      <a:cubicBezTo>
                        <a:pt x="154" y="217"/>
                        <a:pt x="154" y="217"/>
                        <a:pt x="154" y="217"/>
                      </a:cubicBezTo>
                      <a:lnTo>
                        <a:pt x="154" y="217"/>
                      </a:lnTo>
                      <a:cubicBezTo>
                        <a:pt x="154" y="186"/>
                        <a:pt x="154" y="186"/>
                        <a:pt x="154" y="186"/>
                      </a:cubicBezTo>
                      <a:lnTo>
                        <a:pt x="154" y="186"/>
                      </a:lnTo>
                      <a:cubicBezTo>
                        <a:pt x="154" y="186"/>
                        <a:pt x="154" y="186"/>
                        <a:pt x="124" y="155"/>
                      </a:cubicBezTo>
                      <a:cubicBezTo>
                        <a:pt x="124" y="155"/>
                        <a:pt x="124" y="124"/>
                        <a:pt x="124" y="93"/>
                      </a:cubicBezTo>
                      <a:cubicBezTo>
                        <a:pt x="124" y="62"/>
                        <a:pt x="124" y="62"/>
                        <a:pt x="124" y="31"/>
                      </a:cubicBezTo>
                      <a:cubicBezTo>
                        <a:pt x="124" y="31"/>
                        <a:pt x="124" y="0"/>
                        <a:pt x="92" y="0"/>
                      </a:cubicBezTo>
                      <a:lnTo>
                        <a:pt x="92" y="0"/>
                      </a:lnTo>
                      <a:cubicBezTo>
                        <a:pt x="92" y="0"/>
                        <a:pt x="92" y="0"/>
                        <a:pt x="6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51" name="Freeform 126"/>
                <p:cNvSpPr>
                  <a:spLocks noChangeArrowheads="1"/>
                </p:cNvSpPr>
                <p:nvPr/>
              </p:nvSpPr>
              <p:spPr bwMode="auto">
                <a:xfrm>
                  <a:off x="5754688" y="2238375"/>
                  <a:ext cx="44450" cy="66675"/>
                </a:xfrm>
                <a:custGeom>
                  <a:avLst/>
                  <a:gdLst>
                    <a:gd name="T0" fmla="*/ 0 w 125"/>
                    <a:gd name="T1" fmla="*/ 62 h 186"/>
                    <a:gd name="T2" fmla="*/ 0 w 125"/>
                    <a:gd name="T3" fmla="*/ 62 h 186"/>
                    <a:gd name="T4" fmla="*/ 0 w 125"/>
                    <a:gd name="T5" fmla="*/ 94 h 186"/>
                    <a:gd name="T6" fmla="*/ 0 w 125"/>
                    <a:gd name="T7" fmla="*/ 94 h 186"/>
                    <a:gd name="T8" fmla="*/ 30 w 125"/>
                    <a:gd name="T9" fmla="*/ 94 h 186"/>
                    <a:gd name="T10" fmla="*/ 30 w 125"/>
                    <a:gd name="T11" fmla="*/ 94 h 186"/>
                    <a:gd name="T12" fmla="*/ 61 w 125"/>
                    <a:gd name="T13" fmla="*/ 124 h 186"/>
                    <a:gd name="T14" fmla="*/ 61 w 125"/>
                    <a:gd name="T15" fmla="*/ 124 h 186"/>
                    <a:gd name="T16" fmla="*/ 61 w 125"/>
                    <a:gd name="T17" fmla="*/ 155 h 186"/>
                    <a:gd name="T18" fmla="*/ 61 w 125"/>
                    <a:gd name="T19" fmla="*/ 185 h 186"/>
                    <a:gd name="T20" fmla="*/ 61 w 125"/>
                    <a:gd name="T21" fmla="*/ 185 h 186"/>
                    <a:gd name="T22" fmla="*/ 61 w 125"/>
                    <a:gd name="T23" fmla="*/ 185 h 186"/>
                    <a:gd name="T24" fmla="*/ 61 w 125"/>
                    <a:gd name="T25" fmla="*/ 185 h 186"/>
                    <a:gd name="T26" fmla="*/ 92 w 125"/>
                    <a:gd name="T27" fmla="*/ 185 h 186"/>
                    <a:gd name="T28" fmla="*/ 92 w 125"/>
                    <a:gd name="T29" fmla="*/ 185 h 186"/>
                    <a:gd name="T30" fmla="*/ 92 w 125"/>
                    <a:gd name="T31" fmla="*/ 185 h 186"/>
                    <a:gd name="T32" fmla="*/ 92 w 125"/>
                    <a:gd name="T33" fmla="*/ 185 h 186"/>
                    <a:gd name="T34" fmla="*/ 124 w 125"/>
                    <a:gd name="T35" fmla="*/ 185 h 186"/>
                    <a:gd name="T36" fmla="*/ 124 w 125"/>
                    <a:gd name="T37" fmla="*/ 185 h 186"/>
                    <a:gd name="T38" fmla="*/ 124 w 125"/>
                    <a:gd name="T39" fmla="*/ 185 h 186"/>
                    <a:gd name="T40" fmla="*/ 92 w 125"/>
                    <a:gd name="T41" fmla="*/ 155 h 186"/>
                    <a:gd name="T42" fmla="*/ 92 w 125"/>
                    <a:gd name="T43" fmla="*/ 155 h 186"/>
                    <a:gd name="T44" fmla="*/ 92 w 125"/>
                    <a:gd name="T45" fmla="*/ 124 h 186"/>
                    <a:gd name="T46" fmla="*/ 92 w 125"/>
                    <a:gd name="T47" fmla="*/ 124 h 186"/>
                    <a:gd name="T48" fmla="*/ 61 w 125"/>
                    <a:gd name="T49" fmla="*/ 94 h 186"/>
                    <a:gd name="T50" fmla="*/ 30 w 125"/>
                    <a:gd name="T51" fmla="*/ 62 h 186"/>
                    <a:gd name="T52" fmla="*/ 0 w 125"/>
                    <a:gd name="T53" fmla="*/ 0 h 186"/>
                    <a:gd name="T54" fmla="*/ 0 w 125"/>
                    <a:gd name="T55" fmla="*/ 0 h 186"/>
                    <a:gd name="T56" fmla="*/ 0 w 125"/>
                    <a:gd name="T57" fmla="*/ 0 h 186"/>
                    <a:gd name="T58" fmla="*/ 0 w 125"/>
                    <a:gd name="T59" fmla="*/ 0 h 186"/>
                    <a:gd name="T60" fmla="*/ 0 w 125"/>
                    <a:gd name="T61" fmla="*/ 0 h 186"/>
                    <a:gd name="T62" fmla="*/ 0 w 125"/>
                    <a:gd name="T63" fmla="*/ 0 h 186"/>
                    <a:gd name="T64" fmla="*/ 0 w 125"/>
                    <a:gd name="T65" fmla="*/ 0 h 186"/>
                    <a:gd name="T66" fmla="*/ 0 w 125"/>
                    <a:gd name="T67" fmla="*/ 62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5" h="186">
                      <a:moveTo>
                        <a:pt x="0" y="62"/>
                      </a:moveTo>
                      <a:lnTo>
                        <a:pt x="0" y="62"/>
                      </a:lnTo>
                      <a:cubicBezTo>
                        <a:pt x="0" y="62"/>
                        <a:pt x="0" y="62"/>
                        <a:pt x="0" y="94"/>
                      </a:cubicBezTo>
                      <a:lnTo>
                        <a:pt x="0" y="94"/>
                      </a:lnTo>
                      <a:cubicBezTo>
                        <a:pt x="30" y="94"/>
                        <a:pt x="30" y="94"/>
                        <a:pt x="30" y="94"/>
                      </a:cubicBezTo>
                      <a:lnTo>
                        <a:pt x="30" y="94"/>
                      </a:lnTo>
                      <a:cubicBezTo>
                        <a:pt x="30" y="94"/>
                        <a:pt x="61" y="94"/>
                        <a:pt x="61" y="124"/>
                      </a:cubicBezTo>
                      <a:lnTo>
                        <a:pt x="61" y="124"/>
                      </a:lnTo>
                      <a:cubicBezTo>
                        <a:pt x="61" y="124"/>
                        <a:pt x="61" y="124"/>
                        <a:pt x="61" y="155"/>
                      </a:cubicBezTo>
                      <a:cubicBezTo>
                        <a:pt x="61" y="155"/>
                        <a:pt x="61" y="155"/>
                        <a:pt x="61" y="185"/>
                      </a:cubicBezTo>
                      <a:lnTo>
                        <a:pt x="61" y="185"/>
                      </a:lnTo>
                      <a:lnTo>
                        <a:pt x="61" y="185"/>
                      </a:lnTo>
                      <a:lnTo>
                        <a:pt x="61" y="185"/>
                      </a:lnTo>
                      <a:cubicBezTo>
                        <a:pt x="92" y="185"/>
                        <a:pt x="92" y="185"/>
                        <a:pt x="92" y="185"/>
                      </a:cubicBezTo>
                      <a:lnTo>
                        <a:pt x="92" y="185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cubicBezTo>
                        <a:pt x="92" y="185"/>
                        <a:pt x="92" y="185"/>
                        <a:pt x="124" y="185"/>
                      </a:cubicBezTo>
                      <a:lnTo>
                        <a:pt x="124" y="185"/>
                      </a:lnTo>
                      <a:lnTo>
                        <a:pt x="124" y="185"/>
                      </a:lnTo>
                      <a:lnTo>
                        <a:pt x="92" y="155"/>
                      </a:lnTo>
                      <a:lnTo>
                        <a:pt x="92" y="155"/>
                      </a:lnTo>
                      <a:lnTo>
                        <a:pt x="92" y="124"/>
                      </a:lnTo>
                      <a:lnTo>
                        <a:pt x="92" y="124"/>
                      </a:lnTo>
                      <a:cubicBezTo>
                        <a:pt x="92" y="124"/>
                        <a:pt x="61" y="124"/>
                        <a:pt x="61" y="94"/>
                      </a:cubicBezTo>
                      <a:lnTo>
                        <a:pt x="30" y="62"/>
                      </a:lnTo>
                      <a:cubicBezTo>
                        <a:pt x="30" y="31"/>
                        <a:pt x="0" y="31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52" name="Freeform 127"/>
                <p:cNvSpPr>
                  <a:spLocks noChangeArrowheads="1"/>
                </p:cNvSpPr>
                <p:nvPr/>
              </p:nvSpPr>
              <p:spPr bwMode="auto">
                <a:xfrm>
                  <a:off x="5676900" y="2147888"/>
                  <a:ext cx="66675" cy="79375"/>
                </a:xfrm>
                <a:custGeom>
                  <a:avLst/>
                  <a:gdLst>
                    <a:gd name="T0" fmla="*/ 31 w 187"/>
                    <a:gd name="T1" fmla="*/ 62 h 219"/>
                    <a:gd name="T2" fmla="*/ 31 w 187"/>
                    <a:gd name="T3" fmla="*/ 62 h 219"/>
                    <a:gd name="T4" fmla="*/ 31 w 187"/>
                    <a:gd name="T5" fmla="*/ 62 h 219"/>
                    <a:gd name="T6" fmla="*/ 0 w 187"/>
                    <a:gd name="T7" fmla="*/ 62 h 219"/>
                    <a:gd name="T8" fmla="*/ 0 w 187"/>
                    <a:gd name="T9" fmla="*/ 62 h 219"/>
                    <a:gd name="T10" fmla="*/ 0 w 187"/>
                    <a:gd name="T11" fmla="*/ 62 h 219"/>
                    <a:gd name="T12" fmla="*/ 0 w 187"/>
                    <a:gd name="T13" fmla="*/ 62 h 219"/>
                    <a:gd name="T14" fmla="*/ 0 w 187"/>
                    <a:gd name="T15" fmla="*/ 62 h 219"/>
                    <a:gd name="T16" fmla="*/ 0 w 187"/>
                    <a:gd name="T17" fmla="*/ 62 h 219"/>
                    <a:gd name="T18" fmla="*/ 0 w 187"/>
                    <a:gd name="T19" fmla="*/ 94 h 219"/>
                    <a:gd name="T20" fmla="*/ 0 w 187"/>
                    <a:gd name="T21" fmla="*/ 94 h 219"/>
                    <a:gd name="T22" fmla="*/ 0 w 187"/>
                    <a:gd name="T23" fmla="*/ 94 h 219"/>
                    <a:gd name="T24" fmla="*/ 0 w 187"/>
                    <a:gd name="T25" fmla="*/ 94 h 219"/>
                    <a:gd name="T26" fmla="*/ 31 w 187"/>
                    <a:gd name="T27" fmla="*/ 124 h 219"/>
                    <a:gd name="T28" fmla="*/ 31 w 187"/>
                    <a:gd name="T29" fmla="*/ 124 h 219"/>
                    <a:gd name="T30" fmla="*/ 31 w 187"/>
                    <a:gd name="T31" fmla="*/ 155 h 219"/>
                    <a:gd name="T32" fmla="*/ 31 w 187"/>
                    <a:gd name="T33" fmla="*/ 155 h 219"/>
                    <a:gd name="T34" fmla="*/ 31 w 187"/>
                    <a:gd name="T35" fmla="*/ 155 h 219"/>
                    <a:gd name="T36" fmla="*/ 31 w 187"/>
                    <a:gd name="T37" fmla="*/ 155 h 219"/>
                    <a:gd name="T38" fmla="*/ 31 w 187"/>
                    <a:gd name="T39" fmla="*/ 186 h 219"/>
                    <a:gd name="T40" fmla="*/ 31 w 187"/>
                    <a:gd name="T41" fmla="*/ 186 h 219"/>
                    <a:gd name="T42" fmla="*/ 31 w 187"/>
                    <a:gd name="T43" fmla="*/ 186 h 219"/>
                    <a:gd name="T44" fmla="*/ 31 w 187"/>
                    <a:gd name="T45" fmla="*/ 186 h 219"/>
                    <a:gd name="T46" fmla="*/ 31 w 187"/>
                    <a:gd name="T47" fmla="*/ 218 h 219"/>
                    <a:gd name="T48" fmla="*/ 62 w 187"/>
                    <a:gd name="T49" fmla="*/ 186 h 219"/>
                    <a:gd name="T50" fmla="*/ 94 w 187"/>
                    <a:gd name="T51" fmla="*/ 218 h 219"/>
                    <a:gd name="T52" fmla="*/ 94 w 187"/>
                    <a:gd name="T53" fmla="*/ 218 h 219"/>
                    <a:gd name="T54" fmla="*/ 94 w 187"/>
                    <a:gd name="T55" fmla="*/ 218 h 219"/>
                    <a:gd name="T56" fmla="*/ 94 w 187"/>
                    <a:gd name="T57" fmla="*/ 218 h 219"/>
                    <a:gd name="T58" fmla="*/ 94 w 187"/>
                    <a:gd name="T59" fmla="*/ 186 h 219"/>
                    <a:gd name="T60" fmla="*/ 94 w 187"/>
                    <a:gd name="T61" fmla="*/ 186 h 219"/>
                    <a:gd name="T62" fmla="*/ 124 w 187"/>
                    <a:gd name="T63" fmla="*/ 186 h 219"/>
                    <a:gd name="T64" fmla="*/ 155 w 187"/>
                    <a:gd name="T65" fmla="*/ 186 h 219"/>
                    <a:gd name="T66" fmla="*/ 124 w 187"/>
                    <a:gd name="T67" fmla="*/ 155 h 219"/>
                    <a:gd name="T68" fmla="*/ 124 w 187"/>
                    <a:gd name="T69" fmla="*/ 124 h 219"/>
                    <a:gd name="T70" fmla="*/ 155 w 187"/>
                    <a:gd name="T71" fmla="*/ 124 h 219"/>
                    <a:gd name="T72" fmla="*/ 155 w 187"/>
                    <a:gd name="T73" fmla="*/ 94 h 219"/>
                    <a:gd name="T74" fmla="*/ 155 w 187"/>
                    <a:gd name="T75" fmla="*/ 94 h 219"/>
                    <a:gd name="T76" fmla="*/ 186 w 187"/>
                    <a:gd name="T77" fmla="*/ 94 h 219"/>
                    <a:gd name="T78" fmla="*/ 186 w 187"/>
                    <a:gd name="T79" fmla="*/ 94 h 219"/>
                    <a:gd name="T80" fmla="*/ 186 w 187"/>
                    <a:gd name="T81" fmla="*/ 94 h 219"/>
                    <a:gd name="T82" fmla="*/ 186 w 187"/>
                    <a:gd name="T83" fmla="*/ 94 h 219"/>
                    <a:gd name="T84" fmla="*/ 186 w 187"/>
                    <a:gd name="T85" fmla="*/ 94 h 219"/>
                    <a:gd name="T86" fmla="*/ 186 w 187"/>
                    <a:gd name="T87" fmla="*/ 94 h 219"/>
                    <a:gd name="T88" fmla="*/ 155 w 187"/>
                    <a:gd name="T89" fmla="*/ 94 h 219"/>
                    <a:gd name="T90" fmla="*/ 155 w 187"/>
                    <a:gd name="T91" fmla="*/ 94 h 219"/>
                    <a:gd name="T92" fmla="*/ 155 w 187"/>
                    <a:gd name="T93" fmla="*/ 94 h 219"/>
                    <a:gd name="T94" fmla="*/ 124 w 187"/>
                    <a:gd name="T95" fmla="*/ 94 h 219"/>
                    <a:gd name="T96" fmla="*/ 124 w 187"/>
                    <a:gd name="T97" fmla="*/ 94 h 219"/>
                    <a:gd name="T98" fmla="*/ 124 w 187"/>
                    <a:gd name="T99" fmla="*/ 94 h 219"/>
                    <a:gd name="T100" fmla="*/ 124 w 187"/>
                    <a:gd name="T101" fmla="*/ 94 h 219"/>
                    <a:gd name="T102" fmla="*/ 62 w 187"/>
                    <a:gd name="T103" fmla="*/ 62 h 219"/>
                    <a:gd name="T104" fmla="*/ 62 w 187"/>
                    <a:gd name="T105" fmla="*/ 31 h 219"/>
                    <a:gd name="T106" fmla="*/ 62 w 187"/>
                    <a:gd name="T107" fmla="*/ 31 h 219"/>
                    <a:gd name="T108" fmla="*/ 62 w 187"/>
                    <a:gd name="T109" fmla="*/ 31 h 219"/>
                    <a:gd name="T110" fmla="*/ 62 w 187"/>
                    <a:gd name="T111" fmla="*/ 31 h 219"/>
                    <a:gd name="T112" fmla="*/ 62 w 187"/>
                    <a:gd name="T113" fmla="*/ 31 h 219"/>
                    <a:gd name="T114" fmla="*/ 62 w 187"/>
                    <a:gd name="T115" fmla="*/ 0 h 219"/>
                    <a:gd name="T116" fmla="*/ 62 w 187"/>
                    <a:gd name="T117" fmla="*/ 31 h 219"/>
                    <a:gd name="T118" fmla="*/ 31 w 187"/>
                    <a:gd name="T119" fmla="*/ 62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87" h="219">
                      <a:moveTo>
                        <a:pt x="31" y="62"/>
                      </a:move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94"/>
                        <a:pt x="0" y="94"/>
                        <a:pt x="0" y="94"/>
                      </a:cubicBez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cubicBezTo>
                        <a:pt x="31" y="155"/>
                        <a:pt x="31" y="155"/>
                        <a:pt x="31" y="155"/>
                      </a:cubicBez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86"/>
                      </a:lnTo>
                      <a:lnTo>
                        <a:pt x="31" y="186"/>
                      </a:lnTo>
                      <a:lnTo>
                        <a:pt x="31" y="186"/>
                      </a:lnTo>
                      <a:lnTo>
                        <a:pt x="31" y="186"/>
                      </a:lnTo>
                      <a:cubicBezTo>
                        <a:pt x="31" y="186"/>
                        <a:pt x="31" y="186"/>
                        <a:pt x="31" y="218"/>
                      </a:cubicBezTo>
                      <a:cubicBezTo>
                        <a:pt x="31" y="186"/>
                        <a:pt x="62" y="186"/>
                        <a:pt x="62" y="186"/>
                      </a:cubicBezTo>
                      <a:cubicBezTo>
                        <a:pt x="62" y="186"/>
                        <a:pt x="62" y="186"/>
                        <a:pt x="94" y="218"/>
                      </a:cubicBezTo>
                      <a:lnTo>
                        <a:pt x="94" y="218"/>
                      </a:lnTo>
                      <a:lnTo>
                        <a:pt x="94" y="218"/>
                      </a:lnTo>
                      <a:lnTo>
                        <a:pt x="94" y="218"/>
                      </a:lnTo>
                      <a:cubicBezTo>
                        <a:pt x="94" y="186"/>
                        <a:pt x="94" y="186"/>
                        <a:pt x="94" y="186"/>
                      </a:cubicBezTo>
                      <a:lnTo>
                        <a:pt x="94" y="186"/>
                      </a:lnTo>
                      <a:cubicBezTo>
                        <a:pt x="124" y="186"/>
                        <a:pt x="124" y="186"/>
                        <a:pt x="124" y="186"/>
                      </a:cubicBezTo>
                      <a:lnTo>
                        <a:pt x="155" y="186"/>
                      </a:lnTo>
                      <a:cubicBezTo>
                        <a:pt x="124" y="155"/>
                        <a:pt x="124" y="155"/>
                        <a:pt x="124" y="155"/>
                      </a:cubicBezTo>
                      <a:lnTo>
                        <a:pt x="124" y="124"/>
                      </a:lnTo>
                      <a:lnTo>
                        <a:pt x="155" y="124"/>
                      </a:lnTo>
                      <a:cubicBezTo>
                        <a:pt x="155" y="94"/>
                        <a:pt x="155" y="94"/>
                        <a:pt x="155" y="94"/>
                      </a:cubicBezTo>
                      <a:lnTo>
                        <a:pt x="155" y="94"/>
                      </a:lnTo>
                      <a:cubicBezTo>
                        <a:pt x="155" y="94"/>
                        <a:pt x="155" y="94"/>
                        <a:pt x="186" y="94"/>
                      </a:cubicBezTo>
                      <a:lnTo>
                        <a:pt x="186" y="94"/>
                      </a:lnTo>
                      <a:lnTo>
                        <a:pt x="186" y="94"/>
                      </a:lnTo>
                      <a:lnTo>
                        <a:pt x="186" y="94"/>
                      </a:lnTo>
                      <a:lnTo>
                        <a:pt x="186" y="94"/>
                      </a:lnTo>
                      <a:lnTo>
                        <a:pt x="186" y="94"/>
                      </a:lnTo>
                      <a:lnTo>
                        <a:pt x="155" y="94"/>
                      </a:lnTo>
                      <a:lnTo>
                        <a:pt x="155" y="94"/>
                      </a:lnTo>
                      <a:lnTo>
                        <a:pt x="155" y="94"/>
                      </a:lnTo>
                      <a:lnTo>
                        <a:pt x="124" y="94"/>
                      </a:lnTo>
                      <a:lnTo>
                        <a:pt x="124" y="94"/>
                      </a:lnTo>
                      <a:lnTo>
                        <a:pt x="124" y="94"/>
                      </a:lnTo>
                      <a:lnTo>
                        <a:pt x="124" y="94"/>
                      </a:lnTo>
                      <a:cubicBezTo>
                        <a:pt x="94" y="94"/>
                        <a:pt x="94" y="62"/>
                        <a:pt x="62" y="62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62" y="31"/>
                        <a:pt x="62" y="31"/>
                        <a:pt x="62" y="0"/>
                      </a:cubicBez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62" y="31"/>
                        <a:pt x="62" y="62"/>
                        <a:pt x="31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53" name="Freeform 128"/>
                <p:cNvSpPr>
                  <a:spLocks noChangeArrowheads="1"/>
                </p:cNvSpPr>
                <p:nvPr/>
              </p:nvSpPr>
              <p:spPr bwMode="auto">
                <a:xfrm>
                  <a:off x="5967413" y="2505075"/>
                  <a:ext cx="57150" cy="44450"/>
                </a:xfrm>
                <a:custGeom>
                  <a:avLst/>
                  <a:gdLst>
                    <a:gd name="T0" fmla="*/ 0 w 157"/>
                    <a:gd name="T1" fmla="*/ 93 h 125"/>
                    <a:gd name="T2" fmla="*/ 0 w 157"/>
                    <a:gd name="T3" fmla="*/ 93 h 125"/>
                    <a:gd name="T4" fmla="*/ 0 w 157"/>
                    <a:gd name="T5" fmla="*/ 93 h 125"/>
                    <a:gd name="T6" fmla="*/ 93 w 157"/>
                    <a:gd name="T7" fmla="*/ 124 h 125"/>
                    <a:gd name="T8" fmla="*/ 93 w 157"/>
                    <a:gd name="T9" fmla="*/ 93 h 125"/>
                    <a:gd name="T10" fmla="*/ 124 w 157"/>
                    <a:gd name="T11" fmla="*/ 93 h 125"/>
                    <a:gd name="T12" fmla="*/ 124 w 157"/>
                    <a:gd name="T13" fmla="*/ 93 h 125"/>
                    <a:gd name="T14" fmla="*/ 156 w 157"/>
                    <a:gd name="T15" fmla="*/ 62 h 125"/>
                    <a:gd name="T16" fmla="*/ 156 w 157"/>
                    <a:gd name="T17" fmla="*/ 62 h 125"/>
                    <a:gd name="T18" fmla="*/ 124 w 157"/>
                    <a:gd name="T19" fmla="*/ 62 h 125"/>
                    <a:gd name="T20" fmla="*/ 124 w 157"/>
                    <a:gd name="T21" fmla="*/ 31 h 125"/>
                    <a:gd name="T22" fmla="*/ 124 w 157"/>
                    <a:gd name="T23" fmla="*/ 31 h 125"/>
                    <a:gd name="T24" fmla="*/ 124 w 157"/>
                    <a:gd name="T25" fmla="*/ 62 h 125"/>
                    <a:gd name="T26" fmla="*/ 93 w 157"/>
                    <a:gd name="T27" fmla="*/ 31 h 125"/>
                    <a:gd name="T28" fmla="*/ 93 w 157"/>
                    <a:gd name="T29" fmla="*/ 0 h 125"/>
                    <a:gd name="T30" fmla="*/ 93 w 157"/>
                    <a:gd name="T31" fmla="*/ 0 h 125"/>
                    <a:gd name="T32" fmla="*/ 62 w 157"/>
                    <a:gd name="T33" fmla="*/ 0 h 125"/>
                    <a:gd name="T34" fmla="*/ 62 w 157"/>
                    <a:gd name="T35" fmla="*/ 0 h 125"/>
                    <a:gd name="T36" fmla="*/ 62 w 157"/>
                    <a:gd name="T37" fmla="*/ 0 h 125"/>
                    <a:gd name="T38" fmla="*/ 0 w 157"/>
                    <a:gd name="T39" fmla="*/ 62 h 125"/>
                    <a:gd name="T40" fmla="*/ 0 w 157"/>
                    <a:gd name="T41" fmla="*/ 93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7" h="125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2" y="93"/>
                        <a:pt x="62" y="93"/>
                        <a:pt x="93" y="124"/>
                      </a:cubicBezTo>
                      <a:cubicBezTo>
                        <a:pt x="93" y="93"/>
                        <a:pt x="93" y="93"/>
                        <a:pt x="93" y="93"/>
                      </a:cubicBezTo>
                      <a:cubicBezTo>
                        <a:pt x="93" y="93"/>
                        <a:pt x="93" y="93"/>
                        <a:pt x="124" y="93"/>
                      </a:cubicBezTo>
                      <a:lnTo>
                        <a:pt x="124" y="93"/>
                      </a:lnTo>
                      <a:cubicBezTo>
                        <a:pt x="124" y="93"/>
                        <a:pt x="124" y="62"/>
                        <a:pt x="156" y="62"/>
                      </a:cubicBezTo>
                      <a:lnTo>
                        <a:pt x="156" y="62"/>
                      </a:ln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124" y="62"/>
                        <a:pt x="124" y="62"/>
                        <a:pt x="124" y="31"/>
                      </a:cubicBezTo>
                      <a:lnTo>
                        <a:pt x="124" y="31"/>
                      </a:ln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93" y="62"/>
                        <a:pt x="93" y="31"/>
                        <a:pt x="93" y="31"/>
                      </a:cubicBezTo>
                      <a:cubicBezTo>
                        <a:pt x="93" y="31"/>
                        <a:pt x="93" y="31"/>
                        <a:pt x="93" y="0"/>
                      </a:cubicBez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2" y="31"/>
                        <a:pt x="32" y="62"/>
                        <a:pt x="0" y="62"/>
                      </a:cubicBezTo>
                      <a:lnTo>
                        <a:pt x="0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54" name="Freeform 129"/>
                <p:cNvSpPr>
                  <a:spLocks noChangeArrowheads="1"/>
                </p:cNvSpPr>
                <p:nvPr/>
              </p:nvSpPr>
              <p:spPr bwMode="auto">
                <a:xfrm>
                  <a:off x="5878513" y="2560638"/>
                  <a:ext cx="77787" cy="55562"/>
                </a:xfrm>
                <a:custGeom>
                  <a:avLst/>
                  <a:gdLst>
                    <a:gd name="T0" fmla="*/ 0 w 218"/>
                    <a:gd name="T1" fmla="*/ 155 h 156"/>
                    <a:gd name="T2" fmla="*/ 0 w 218"/>
                    <a:gd name="T3" fmla="*/ 155 h 156"/>
                    <a:gd name="T4" fmla="*/ 0 w 218"/>
                    <a:gd name="T5" fmla="*/ 155 h 156"/>
                    <a:gd name="T6" fmla="*/ 62 w 218"/>
                    <a:gd name="T7" fmla="*/ 124 h 156"/>
                    <a:gd name="T8" fmla="*/ 62 w 218"/>
                    <a:gd name="T9" fmla="*/ 124 h 156"/>
                    <a:gd name="T10" fmla="*/ 62 w 218"/>
                    <a:gd name="T11" fmla="*/ 124 h 156"/>
                    <a:gd name="T12" fmla="*/ 62 w 218"/>
                    <a:gd name="T13" fmla="*/ 124 h 156"/>
                    <a:gd name="T14" fmla="*/ 93 w 218"/>
                    <a:gd name="T15" fmla="*/ 155 h 156"/>
                    <a:gd name="T16" fmla="*/ 124 w 218"/>
                    <a:gd name="T17" fmla="*/ 155 h 156"/>
                    <a:gd name="T18" fmla="*/ 124 w 218"/>
                    <a:gd name="T19" fmla="*/ 155 h 156"/>
                    <a:gd name="T20" fmla="*/ 124 w 218"/>
                    <a:gd name="T21" fmla="*/ 155 h 156"/>
                    <a:gd name="T22" fmla="*/ 124 w 218"/>
                    <a:gd name="T23" fmla="*/ 155 h 156"/>
                    <a:gd name="T24" fmla="*/ 156 w 218"/>
                    <a:gd name="T25" fmla="*/ 124 h 156"/>
                    <a:gd name="T26" fmla="*/ 156 w 218"/>
                    <a:gd name="T27" fmla="*/ 124 h 156"/>
                    <a:gd name="T28" fmla="*/ 156 w 218"/>
                    <a:gd name="T29" fmla="*/ 93 h 156"/>
                    <a:gd name="T30" fmla="*/ 186 w 218"/>
                    <a:gd name="T31" fmla="*/ 93 h 156"/>
                    <a:gd name="T32" fmla="*/ 186 w 218"/>
                    <a:gd name="T33" fmla="*/ 62 h 156"/>
                    <a:gd name="T34" fmla="*/ 186 w 218"/>
                    <a:gd name="T35" fmla="*/ 31 h 156"/>
                    <a:gd name="T36" fmla="*/ 186 w 218"/>
                    <a:gd name="T37" fmla="*/ 31 h 156"/>
                    <a:gd name="T38" fmla="*/ 186 w 218"/>
                    <a:gd name="T39" fmla="*/ 31 h 156"/>
                    <a:gd name="T40" fmla="*/ 217 w 218"/>
                    <a:gd name="T41" fmla="*/ 0 h 156"/>
                    <a:gd name="T42" fmla="*/ 217 w 218"/>
                    <a:gd name="T43" fmla="*/ 0 h 156"/>
                    <a:gd name="T44" fmla="*/ 186 w 218"/>
                    <a:gd name="T45" fmla="*/ 31 h 156"/>
                    <a:gd name="T46" fmla="*/ 156 w 218"/>
                    <a:gd name="T47" fmla="*/ 31 h 156"/>
                    <a:gd name="T48" fmla="*/ 156 w 218"/>
                    <a:gd name="T49" fmla="*/ 31 h 156"/>
                    <a:gd name="T50" fmla="*/ 156 w 218"/>
                    <a:gd name="T51" fmla="*/ 0 h 156"/>
                    <a:gd name="T52" fmla="*/ 124 w 218"/>
                    <a:gd name="T53" fmla="*/ 31 h 156"/>
                    <a:gd name="T54" fmla="*/ 124 w 218"/>
                    <a:gd name="T55" fmla="*/ 31 h 156"/>
                    <a:gd name="T56" fmla="*/ 93 w 218"/>
                    <a:gd name="T57" fmla="*/ 62 h 156"/>
                    <a:gd name="T58" fmla="*/ 93 w 218"/>
                    <a:gd name="T59" fmla="*/ 93 h 156"/>
                    <a:gd name="T60" fmla="*/ 32 w 218"/>
                    <a:gd name="T61" fmla="*/ 93 h 156"/>
                    <a:gd name="T62" fmla="*/ 32 w 218"/>
                    <a:gd name="T63" fmla="*/ 93 h 156"/>
                    <a:gd name="T64" fmla="*/ 0 w 218"/>
                    <a:gd name="T65" fmla="*/ 15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8" h="156">
                      <a:moveTo>
                        <a:pt x="0" y="155"/>
                      </a:moveTo>
                      <a:lnTo>
                        <a:pt x="0" y="155"/>
                      </a:lnTo>
                      <a:lnTo>
                        <a:pt x="0" y="155"/>
                      </a:lnTo>
                      <a:cubicBezTo>
                        <a:pt x="32" y="155"/>
                        <a:pt x="32" y="12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24"/>
                        <a:pt x="93" y="124"/>
                        <a:pt x="93" y="155"/>
                      </a:cubicBezTo>
                      <a:cubicBezTo>
                        <a:pt x="124" y="155"/>
                        <a:pt x="124" y="155"/>
                        <a:pt x="12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55"/>
                      </a:lnTo>
                      <a:cubicBezTo>
                        <a:pt x="124" y="155"/>
                        <a:pt x="124" y="124"/>
                        <a:pt x="156" y="124"/>
                      </a:cubicBezTo>
                      <a:lnTo>
                        <a:pt x="156" y="124"/>
                      </a:lnTo>
                      <a:cubicBezTo>
                        <a:pt x="156" y="124"/>
                        <a:pt x="156" y="124"/>
                        <a:pt x="156" y="93"/>
                      </a:cubicBezTo>
                      <a:cubicBezTo>
                        <a:pt x="186" y="93"/>
                        <a:pt x="186" y="93"/>
                        <a:pt x="186" y="93"/>
                      </a:cubicBezTo>
                      <a:cubicBezTo>
                        <a:pt x="186" y="93"/>
                        <a:pt x="186" y="93"/>
                        <a:pt x="186" y="62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86" y="31"/>
                        <a:pt x="186" y="0"/>
                        <a:pt x="217" y="0"/>
                      </a:cubicBezTo>
                      <a:lnTo>
                        <a:pt x="217" y="0"/>
                      </a:lnTo>
                      <a:cubicBezTo>
                        <a:pt x="186" y="31"/>
                        <a:pt x="186" y="31"/>
                        <a:pt x="186" y="31"/>
                      </a:cubicBez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0"/>
                      </a:lnTo>
                      <a:cubicBezTo>
                        <a:pt x="156" y="31"/>
                        <a:pt x="124" y="31"/>
                        <a:pt x="124" y="31"/>
                      </a:cubicBezTo>
                      <a:lnTo>
                        <a:pt x="124" y="31"/>
                      </a:lnTo>
                      <a:cubicBezTo>
                        <a:pt x="124" y="62"/>
                        <a:pt x="124" y="62"/>
                        <a:pt x="93" y="62"/>
                      </a:cubicBezTo>
                      <a:lnTo>
                        <a:pt x="93" y="93"/>
                      </a:lnTo>
                      <a:cubicBezTo>
                        <a:pt x="62" y="93"/>
                        <a:pt x="32" y="93"/>
                        <a:pt x="32" y="93"/>
                      </a:cubicBezTo>
                      <a:lnTo>
                        <a:pt x="32" y="93"/>
                      </a:lnTo>
                      <a:cubicBezTo>
                        <a:pt x="32" y="124"/>
                        <a:pt x="0" y="124"/>
                        <a:pt x="0" y="15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55" name="Freeform 130"/>
                <p:cNvSpPr>
                  <a:spLocks noChangeArrowheads="1"/>
                </p:cNvSpPr>
                <p:nvPr/>
              </p:nvSpPr>
              <p:spPr bwMode="auto">
                <a:xfrm>
                  <a:off x="5710238" y="2125663"/>
                  <a:ext cx="88900" cy="77787"/>
                </a:xfrm>
                <a:custGeom>
                  <a:avLst/>
                  <a:gdLst>
                    <a:gd name="T0" fmla="*/ 216 w 249"/>
                    <a:gd name="T1" fmla="*/ 93 h 218"/>
                    <a:gd name="T2" fmla="*/ 216 w 249"/>
                    <a:gd name="T3" fmla="*/ 93 h 218"/>
                    <a:gd name="T4" fmla="*/ 216 w 249"/>
                    <a:gd name="T5" fmla="*/ 93 h 218"/>
                    <a:gd name="T6" fmla="*/ 185 w 249"/>
                    <a:gd name="T7" fmla="*/ 62 h 218"/>
                    <a:gd name="T8" fmla="*/ 185 w 249"/>
                    <a:gd name="T9" fmla="*/ 32 h 218"/>
                    <a:gd name="T10" fmla="*/ 185 w 249"/>
                    <a:gd name="T11" fmla="*/ 32 h 218"/>
                    <a:gd name="T12" fmla="*/ 185 w 249"/>
                    <a:gd name="T13" fmla="*/ 32 h 218"/>
                    <a:gd name="T14" fmla="*/ 185 w 249"/>
                    <a:gd name="T15" fmla="*/ 32 h 218"/>
                    <a:gd name="T16" fmla="*/ 185 w 249"/>
                    <a:gd name="T17" fmla="*/ 32 h 218"/>
                    <a:gd name="T18" fmla="*/ 154 w 249"/>
                    <a:gd name="T19" fmla="*/ 32 h 218"/>
                    <a:gd name="T20" fmla="*/ 154 w 249"/>
                    <a:gd name="T21" fmla="*/ 32 h 218"/>
                    <a:gd name="T22" fmla="*/ 124 w 249"/>
                    <a:gd name="T23" fmla="*/ 0 h 218"/>
                    <a:gd name="T24" fmla="*/ 124 w 249"/>
                    <a:gd name="T25" fmla="*/ 0 h 218"/>
                    <a:gd name="T26" fmla="*/ 124 w 249"/>
                    <a:gd name="T27" fmla="*/ 0 h 218"/>
                    <a:gd name="T28" fmla="*/ 124 w 249"/>
                    <a:gd name="T29" fmla="*/ 0 h 218"/>
                    <a:gd name="T30" fmla="*/ 124 w 249"/>
                    <a:gd name="T31" fmla="*/ 0 h 218"/>
                    <a:gd name="T32" fmla="*/ 124 w 249"/>
                    <a:gd name="T33" fmla="*/ 0 h 218"/>
                    <a:gd name="T34" fmla="*/ 124 w 249"/>
                    <a:gd name="T35" fmla="*/ 0 h 218"/>
                    <a:gd name="T36" fmla="*/ 124 w 249"/>
                    <a:gd name="T37" fmla="*/ 32 h 218"/>
                    <a:gd name="T38" fmla="*/ 124 w 249"/>
                    <a:gd name="T39" fmla="*/ 32 h 218"/>
                    <a:gd name="T40" fmla="*/ 92 w 249"/>
                    <a:gd name="T41" fmla="*/ 32 h 218"/>
                    <a:gd name="T42" fmla="*/ 92 w 249"/>
                    <a:gd name="T43" fmla="*/ 32 h 218"/>
                    <a:gd name="T44" fmla="*/ 92 w 249"/>
                    <a:gd name="T45" fmla="*/ 32 h 218"/>
                    <a:gd name="T46" fmla="*/ 61 w 249"/>
                    <a:gd name="T47" fmla="*/ 32 h 218"/>
                    <a:gd name="T48" fmla="*/ 30 w 249"/>
                    <a:gd name="T49" fmla="*/ 32 h 218"/>
                    <a:gd name="T50" fmla="*/ 30 w 249"/>
                    <a:gd name="T51" fmla="*/ 32 h 218"/>
                    <a:gd name="T52" fmla="*/ 30 w 249"/>
                    <a:gd name="T53" fmla="*/ 32 h 218"/>
                    <a:gd name="T54" fmla="*/ 30 w 249"/>
                    <a:gd name="T55" fmla="*/ 32 h 218"/>
                    <a:gd name="T56" fmla="*/ 30 w 249"/>
                    <a:gd name="T57" fmla="*/ 32 h 218"/>
                    <a:gd name="T58" fmla="*/ 0 w 249"/>
                    <a:gd name="T59" fmla="*/ 32 h 218"/>
                    <a:gd name="T60" fmla="*/ 30 w 249"/>
                    <a:gd name="T61" fmla="*/ 32 h 218"/>
                    <a:gd name="T62" fmla="*/ 30 w 249"/>
                    <a:gd name="T63" fmla="*/ 32 h 218"/>
                    <a:gd name="T64" fmla="*/ 30 w 249"/>
                    <a:gd name="T65" fmla="*/ 93 h 218"/>
                    <a:gd name="T66" fmla="*/ 30 w 249"/>
                    <a:gd name="T67" fmla="*/ 93 h 218"/>
                    <a:gd name="T68" fmla="*/ 30 w 249"/>
                    <a:gd name="T69" fmla="*/ 93 h 218"/>
                    <a:gd name="T70" fmla="*/ 61 w 249"/>
                    <a:gd name="T71" fmla="*/ 93 h 218"/>
                    <a:gd name="T72" fmla="*/ 61 w 249"/>
                    <a:gd name="T73" fmla="*/ 62 h 218"/>
                    <a:gd name="T74" fmla="*/ 61 w 249"/>
                    <a:gd name="T75" fmla="*/ 62 h 218"/>
                    <a:gd name="T76" fmla="*/ 92 w 249"/>
                    <a:gd name="T77" fmla="*/ 93 h 218"/>
                    <a:gd name="T78" fmla="*/ 92 w 249"/>
                    <a:gd name="T79" fmla="*/ 93 h 218"/>
                    <a:gd name="T80" fmla="*/ 92 w 249"/>
                    <a:gd name="T81" fmla="*/ 93 h 218"/>
                    <a:gd name="T82" fmla="*/ 124 w 249"/>
                    <a:gd name="T83" fmla="*/ 93 h 218"/>
                    <a:gd name="T84" fmla="*/ 124 w 249"/>
                    <a:gd name="T85" fmla="*/ 156 h 218"/>
                    <a:gd name="T86" fmla="*/ 124 w 249"/>
                    <a:gd name="T87" fmla="*/ 156 h 218"/>
                    <a:gd name="T88" fmla="*/ 124 w 249"/>
                    <a:gd name="T89" fmla="*/ 156 h 218"/>
                    <a:gd name="T90" fmla="*/ 154 w 249"/>
                    <a:gd name="T91" fmla="*/ 186 h 218"/>
                    <a:gd name="T92" fmla="*/ 154 w 249"/>
                    <a:gd name="T93" fmla="*/ 186 h 218"/>
                    <a:gd name="T94" fmla="*/ 154 w 249"/>
                    <a:gd name="T95" fmla="*/ 186 h 218"/>
                    <a:gd name="T96" fmla="*/ 124 w 249"/>
                    <a:gd name="T97" fmla="*/ 186 h 218"/>
                    <a:gd name="T98" fmla="*/ 124 w 249"/>
                    <a:gd name="T99" fmla="*/ 186 h 218"/>
                    <a:gd name="T100" fmla="*/ 124 w 249"/>
                    <a:gd name="T101" fmla="*/ 217 h 218"/>
                    <a:gd name="T102" fmla="*/ 124 w 249"/>
                    <a:gd name="T103" fmla="*/ 217 h 218"/>
                    <a:gd name="T104" fmla="*/ 124 w 249"/>
                    <a:gd name="T105" fmla="*/ 217 h 218"/>
                    <a:gd name="T106" fmla="*/ 124 w 249"/>
                    <a:gd name="T107" fmla="*/ 217 h 218"/>
                    <a:gd name="T108" fmla="*/ 124 w 249"/>
                    <a:gd name="T109" fmla="*/ 217 h 218"/>
                    <a:gd name="T110" fmla="*/ 154 w 249"/>
                    <a:gd name="T111" fmla="*/ 186 h 218"/>
                    <a:gd name="T112" fmla="*/ 154 w 249"/>
                    <a:gd name="T113" fmla="*/ 186 h 218"/>
                    <a:gd name="T114" fmla="*/ 185 w 249"/>
                    <a:gd name="T115" fmla="*/ 156 h 218"/>
                    <a:gd name="T116" fmla="*/ 216 w 249"/>
                    <a:gd name="T117" fmla="*/ 156 h 218"/>
                    <a:gd name="T118" fmla="*/ 216 w 249"/>
                    <a:gd name="T119" fmla="*/ 124 h 218"/>
                    <a:gd name="T120" fmla="*/ 216 w 249"/>
                    <a:gd name="T121" fmla="*/ 124 h 218"/>
                    <a:gd name="T122" fmla="*/ 248 w 249"/>
                    <a:gd name="T123" fmla="*/ 93 h 218"/>
                    <a:gd name="T124" fmla="*/ 216 w 249"/>
                    <a:gd name="T125" fmla="*/ 9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49" h="218">
                      <a:moveTo>
                        <a:pt x="216" y="93"/>
                      </a:moveTo>
                      <a:lnTo>
                        <a:pt x="216" y="93"/>
                      </a:lnTo>
                      <a:lnTo>
                        <a:pt x="216" y="93"/>
                      </a:lnTo>
                      <a:cubicBezTo>
                        <a:pt x="185" y="62"/>
                        <a:pt x="185" y="62"/>
                        <a:pt x="185" y="62"/>
                      </a:cubicBezTo>
                      <a:lnTo>
                        <a:pt x="185" y="32"/>
                      </a:lnTo>
                      <a:lnTo>
                        <a:pt x="185" y="32"/>
                      </a:lnTo>
                      <a:lnTo>
                        <a:pt x="185" y="32"/>
                      </a:lnTo>
                      <a:lnTo>
                        <a:pt x="185" y="32"/>
                      </a:lnTo>
                      <a:lnTo>
                        <a:pt x="185" y="32"/>
                      </a:lnTo>
                      <a:lnTo>
                        <a:pt x="154" y="32"/>
                      </a:lnTo>
                      <a:lnTo>
                        <a:pt x="154" y="32"/>
                      </a:lnTo>
                      <a:cubicBezTo>
                        <a:pt x="154" y="32"/>
                        <a:pt x="154" y="0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124" y="0"/>
                        <a:pt x="124" y="0"/>
                        <a:pt x="124" y="32"/>
                      </a:cubicBezTo>
                      <a:lnTo>
                        <a:pt x="124" y="32"/>
                      </a:ln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2" y="32"/>
                      </a:lnTo>
                      <a:cubicBezTo>
                        <a:pt x="92" y="32"/>
                        <a:pt x="92" y="32"/>
                        <a:pt x="61" y="32"/>
                      </a:cubicBezTo>
                      <a:cubicBezTo>
                        <a:pt x="61" y="32"/>
                        <a:pt x="61" y="32"/>
                        <a:pt x="30" y="32"/>
                      </a:cubicBez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30" y="32"/>
                      </a:lnTo>
                      <a:cubicBezTo>
                        <a:pt x="30" y="32"/>
                        <a:pt x="30" y="32"/>
                        <a:pt x="0" y="32"/>
                      </a:cubicBezTo>
                      <a:cubicBezTo>
                        <a:pt x="0" y="32"/>
                        <a:pt x="0" y="32"/>
                        <a:pt x="30" y="32"/>
                      </a:cubicBezTo>
                      <a:lnTo>
                        <a:pt x="30" y="32"/>
                      </a:lnTo>
                      <a:cubicBezTo>
                        <a:pt x="30" y="62"/>
                        <a:pt x="30" y="62"/>
                        <a:pt x="30" y="93"/>
                      </a:cubicBezTo>
                      <a:lnTo>
                        <a:pt x="30" y="93"/>
                      </a:lnTo>
                      <a:lnTo>
                        <a:pt x="30" y="93"/>
                      </a:lnTo>
                      <a:cubicBezTo>
                        <a:pt x="30" y="93"/>
                        <a:pt x="30" y="93"/>
                        <a:pt x="61" y="93"/>
                      </a:cubicBezTo>
                      <a:lnTo>
                        <a:pt x="61" y="62"/>
                      </a:lnTo>
                      <a:lnTo>
                        <a:pt x="61" y="62"/>
                      </a:lnTo>
                      <a:cubicBezTo>
                        <a:pt x="92" y="93"/>
                        <a:pt x="92" y="93"/>
                        <a:pt x="92" y="93"/>
                      </a:cubicBezTo>
                      <a:lnTo>
                        <a:pt x="92" y="93"/>
                      </a:lnTo>
                      <a:lnTo>
                        <a:pt x="92" y="93"/>
                      </a:lnTo>
                      <a:lnTo>
                        <a:pt x="124" y="93"/>
                      </a:lnTo>
                      <a:cubicBezTo>
                        <a:pt x="124" y="124"/>
                        <a:pt x="124" y="124"/>
                        <a:pt x="124" y="156"/>
                      </a:cubicBezTo>
                      <a:lnTo>
                        <a:pt x="124" y="156"/>
                      </a:lnTo>
                      <a:lnTo>
                        <a:pt x="124" y="156"/>
                      </a:lnTo>
                      <a:cubicBezTo>
                        <a:pt x="154" y="156"/>
                        <a:pt x="154" y="156"/>
                        <a:pt x="154" y="186"/>
                      </a:cubicBezTo>
                      <a:lnTo>
                        <a:pt x="154" y="186"/>
                      </a:lnTo>
                      <a:lnTo>
                        <a:pt x="154" y="186"/>
                      </a:lnTo>
                      <a:lnTo>
                        <a:pt x="124" y="186"/>
                      </a:lnTo>
                      <a:lnTo>
                        <a:pt x="124" y="186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54" y="186"/>
                      </a:lnTo>
                      <a:lnTo>
                        <a:pt x="154" y="186"/>
                      </a:lnTo>
                      <a:cubicBezTo>
                        <a:pt x="154" y="156"/>
                        <a:pt x="185" y="156"/>
                        <a:pt x="185" y="156"/>
                      </a:cubicBezTo>
                      <a:cubicBezTo>
                        <a:pt x="185" y="156"/>
                        <a:pt x="185" y="156"/>
                        <a:pt x="216" y="156"/>
                      </a:cubicBezTo>
                      <a:cubicBezTo>
                        <a:pt x="216" y="124"/>
                        <a:pt x="216" y="124"/>
                        <a:pt x="216" y="124"/>
                      </a:cubicBezTo>
                      <a:lnTo>
                        <a:pt x="216" y="124"/>
                      </a:lnTo>
                      <a:cubicBezTo>
                        <a:pt x="216" y="93"/>
                        <a:pt x="216" y="93"/>
                        <a:pt x="248" y="93"/>
                      </a:cubicBezTo>
                      <a:cubicBezTo>
                        <a:pt x="248" y="93"/>
                        <a:pt x="248" y="93"/>
                        <a:pt x="216" y="9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56" name="Freeform 131"/>
                <p:cNvSpPr>
                  <a:spLocks noChangeArrowheads="1"/>
                </p:cNvSpPr>
                <p:nvPr/>
              </p:nvSpPr>
              <p:spPr bwMode="auto">
                <a:xfrm>
                  <a:off x="5776913" y="2282825"/>
                  <a:ext cx="55562" cy="133350"/>
                </a:xfrm>
                <a:custGeom>
                  <a:avLst/>
                  <a:gdLst>
                    <a:gd name="T0" fmla="*/ 63 w 156"/>
                    <a:gd name="T1" fmla="*/ 278 h 372"/>
                    <a:gd name="T2" fmla="*/ 63 w 156"/>
                    <a:gd name="T3" fmla="*/ 278 h 372"/>
                    <a:gd name="T4" fmla="*/ 63 w 156"/>
                    <a:gd name="T5" fmla="*/ 278 h 372"/>
                    <a:gd name="T6" fmla="*/ 63 w 156"/>
                    <a:gd name="T7" fmla="*/ 278 h 372"/>
                    <a:gd name="T8" fmla="*/ 31 w 156"/>
                    <a:gd name="T9" fmla="*/ 309 h 372"/>
                    <a:gd name="T10" fmla="*/ 31 w 156"/>
                    <a:gd name="T11" fmla="*/ 309 h 372"/>
                    <a:gd name="T12" fmla="*/ 31 w 156"/>
                    <a:gd name="T13" fmla="*/ 309 h 372"/>
                    <a:gd name="T14" fmla="*/ 31 w 156"/>
                    <a:gd name="T15" fmla="*/ 309 h 372"/>
                    <a:gd name="T16" fmla="*/ 31 w 156"/>
                    <a:gd name="T17" fmla="*/ 309 h 372"/>
                    <a:gd name="T18" fmla="*/ 0 w 156"/>
                    <a:gd name="T19" fmla="*/ 341 h 372"/>
                    <a:gd name="T20" fmla="*/ 0 w 156"/>
                    <a:gd name="T21" fmla="*/ 341 h 372"/>
                    <a:gd name="T22" fmla="*/ 0 w 156"/>
                    <a:gd name="T23" fmla="*/ 341 h 372"/>
                    <a:gd name="T24" fmla="*/ 0 w 156"/>
                    <a:gd name="T25" fmla="*/ 341 h 372"/>
                    <a:gd name="T26" fmla="*/ 31 w 156"/>
                    <a:gd name="T27" fmla="*/ 371 h 372"/>
                    <a:gd name="T28" fmla="*/ 31 w 156"/>
                    <a:gd name="T29" fmla="*/ 371 h 372"/>
                    <a:gd name="T30" fmla="*/ 93 w 156"/>
                    <a:gd name="T31" fmla="*/ 341 h 372"/>
                    <a:gd name="T32" fmla="*/ 93 w 156"/>
                    <a:gd name="T33" fmla="*/ 341 h 372"/>
                    <a:gd name="T34" fmla="*/ 93 w 156"/>
                    <a:gd name="T35" fmla="*/ 309 h 372"/>
                    <a:gd name="T36" fmla="*/ 93 w 156"/>
                    <a:gd name="T37" fmla="*/ 309 h 372"/>
                    <a:gd name="T38" fmla="*/ 155 w 156"/>
                    <a:gd name="T39" fmla="*/ 247 h 372"/>
                    <a:gd name="T40" fmla="*/ 155 w 156"/>
                    <a:gd name="T41" fmla="*/ 247 h 372"/>
                    <a:gd name="T42" fmla="*/ 155 w 156"/>
                    <a:gd name="T43" fmla="*/ 217 h 372"/>
                    <a:gd name="T44" fmla="*/ 155 w 156"/>
                    <a:gd name="T45" fmla="*/ 185 h 372"/>
                    <a:gd name="T46" fmla="*/ 155 w 156"/>
                    <a:gd name="T47" fmla="*/ 154 h 372"/>
                    <a:gd name="T48" fmla="*/ 155 w 156"/>
                    <a:gd name="T49" fmla="*/ 154 h 372"/>
                    <a:gd name="T50" fmla="*/ 155 w 156"/>
                    <a:gd name="T51" fmla="*/ 123 h 372"/>
                    <a:gd name="T52" fmla="*/ 155 w 156"/>
                    <a:gd name="T53" fmla="*/ 123 h 372"/>
                    <a:gd name="T54" fmla="*/ 124 w 156"/>
                    <a:gd name="T55" fmla="*/ 31 h 372"/>
                    <a:gd name="T56" fmla="*/ 124 w 156"/>
                    <a:gd name="T57" fmla="*/ 31 h 372"/>
                    <a:gd name="T58" fmla="*/ 93 w 156"/>
                    <a:gd name="T59" fmla="*/ 31 h 372"/>
                    <a:gd name="T60" fmla="*/ 93 w 156"/>
                    <a:gd name="T61" fmla="*/ 0 h 372"/>
                    <a:gd name="T62" fmla="*/ 93 w 156"/>
                    <a:gd name="T63" fmla="*/ 31 h 372"/>
                    <a:gd name="T64" fmla="*/ 93 w 156"/>
                    <a:gd name="T65" fmla="*/ 31 h 372"/>
                    <a:gd name="T66" fmla="*/ 93 w 156"/>
                    <a:gd name="T67" fmla="*/ 31 h 372"/>
                    <a:gd name="T68" fmla="*/ 93 w 156"/>
                    <a:gd name="T69" fmla="*/ 31 h 372"/>
                    <a:gd name="T70" fmla="*/ 93 w 156"/>
                    <a:gd name="T71" fmla="*/ 31 h 372"/>
                    <a:gd name="T72" fmla="*/ 93 w 156"/>
                    <a:gd name="T73" fmla="*/ 61 h 372"/>
                    <a:gd name="T74" fmla="*/ 93 w 156"/>
                    <a:gd name="T75" fmla="*/ 93 h 372"/>
                    <a:gd name="T76" fmla="*/ 93 w 156"/>
                    <a:gd name="T77" fmla="*/ 93 h 372"/>
                    <a:gd name="T78" fmla="*/ 93 w 156"/>
                    <a:gd name="T79" fmla="*/ 93 h 372"/>
                    <a:gd name="T80" fmla="*/ 93 w 156"/>
                    <a:gd name="T81" fmla="*/ 93 h 372"/>
                    <a:gd name="T82" fmla="*/ 93 w 156"/>
                    <a:gd name="T83" fmla="*/ 123 h 372"/>
                    <a:gd name="T84" fmla="*/ 93 w 156"/>
                    <a:gd name="T85" fmla="*/ 154 h 372"/>
                    <a:gd name="T86" fmla="*/ 93 w 156"/>
                    <a:gd name="T87" fmla="*/ 185 h 372"/>
                    <a:gd name="T88" fmla="*/ 93 w 156"/>
                    <a:gd name="T89" fmla="*/ 217 h 372"/>
                    <a:gd name="T90" fmla="*/ 93 w 156"/>
                    <a:gd name="T91" fmla="*/ 247 h 372"/>
                    <a:gd name="T92" fmla="*/ 93 w 156"/>
                    <a:gd name="T93" fmla="*/ 278 h 372"/>
                    <a:gd name="T94" fmla="*/ 93 w 156"/>
                    <a:gd name="T95" fmla="*/ 278 h 372"/>
                    <a:gd name="T96" fmla="*/ 63 w 156"/>
                    <a:gd name="T97" fmla="*/ 278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6" h="372">
                      <a:moveTo>
                        <a:pt x="63" y="278"/>
                      </a:moveTo>
                      <a:lnTo>
                        <a:pt x="63" y="278"/>
                      </a:lnTo>
                      <a:lnTo>
                        <a:pt x="63" y="278"/>
                      </a:lnTo>
                      <a:lnTo>
                        <a:pt x="63" y="278"/>
                      </a:lnTo>
                      <a:cubicBezTo>
                        <a:pt x="31" y="278"/>
                        <a:pt x="31" y="309"/>
                        <a:pt x="31" y="309"/>
                      </a:cubicBezTo>
                      <a:lnTo>
                        <a:pt x="31" y="309"/>
                      </a:lnTo>
                      <a:lnTo>
                        <a:pt x="31" y="309"/>
                      </a:lnTo>
                      <a:lnTo>
                        <a:pt x="31" y="309"/>
                      </a:lnTo>
                      <a:lnTo>
                        <a:pt x="31" y="309"/>
                      </a:lnTo>
                      <a:cubicBezTo>
                        <a:pt x="31" y="341"/>
                        <a:pt x="31" y="341"/>
                        <a:pt x="0" y="341"/>
                      </a:cubicBezTo>
                      <a:lnTo>
                        <a:pt x="0" y="341"/>
                      </a:lnTo>
                      <a:lnTo>
                        <a:pt x="0" y="341"/>
                      </a:lnTo>
                      <a:lnTo>
                        <a:pt x="0" y="341"/>
                      </a:lnTo>
                      <a:lnTo>
                        <a:pt x="31" y="371"/>
                      </a:lnTo>
                      <a:lnTo>
                        <a:pt x="31" y="371"/>
                      </a:lnTo>
                      <a:cubicBezTo>
                        <a:pt x="31" y="341"/>
                        <a:pt x="63" y="341"/>
                        <a:pt x="93" y="341"/>
                      </a:cubicBezTo>
                      <a:lnTo>
                        <a:pt x="93" y="341"/>
                      </a:lnTo>
                      <a:cubicBezTo>
                        <a:pt x="93" y="309"/>
                        <a:pt x="93" y="309"/>
                        <a:pt x="93" y="309"/>
                      </a:cubicBezTo>
                      <a:lnTo>
                        <a:pt x="93" y="309"/>
                      </a:lnTo>
                      <a:cubicBezTo>
                        <a:pt x="93" y="309"/>
                        <a:pt x="124" y="278"/>
                        <a:pt x="155" y="247"/>
                      </a:cubicBezTo>
                      <a:lnTo>
                        <a:pt x="155" y="247"/>
                      </a:lnTo>
                      <a:lnTo>
                        <a:pt x="155" y="217"/>
                      </a:lnTo>
                      <a:cubicBezTo>
                        <a:pt x="155" y="185"/>
                        <a:pt x="155" y="185"/>
                        <a:pt x="155" y="185"/>
                      </a:cubicBezTo>
                      <a:cubicBezTo>
                        <a:pt x="155" y="185"/>
                        <a:pt x="155" y="185"/>
                        <a:pt x="155" y="154"/>
                      </a:cubicBezTo>
                      <a:lnTo>
                        <a:pt x="155" y="154"/>
                      </a:lnTo>
                      <a:lnTo>
                        <a:pt x="155" y="123"/>
                      </a:lnTo>
                      <a:lnTo>
                        <a:pt x="155" y="123"/>
                      </a:lnTo>
                      <a:cubicBezTo>
                        <a:pt x="124" y="93"/>
                        <a:pt x="124" y="61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124" y="31"/>
                        <a:pt x="93" y="31"/>
                      </a:cubicBez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61"/>
                      </a:lnTo>
                      <a:cubicBezTo>
                        <a:pt x="93" y="61"/>
                        <a:pt x="93" y="61"/>
                        <a:pt x="93" y="93"/>
                      </a:cubicBez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93" y="93"/>
                        <a:pt x="93" y="93"/>
                        <a:pt x="93" y="123"/>
                      </a:cubicBezTo>
                      <a:cubicBezTo>
                        <a:pt x="93" y="123"/>
                        <a:pt x="93" y="123"/>
                        <a:pt x="93" y="154"/>
                      </a:cubicBezTo>
                      <a:cubicBezTo>
                        <a:pt x="93" y="185"/>
                        <a:pt x="93" y="185"/>
                        <a:pt x="93" y="185"/>
                      </a:cubicBezTo>
                      <a:lnTo>
                        <a:pt x="93" y="217"/>
                      </a:lnTo>
                      <a:cubicBezTo>
                        <a:pt x="93" y="217"/>
                        <a:pt x="93" y="217"/>
                        <a:pt x="93" y="247"/>
                      </a:cubicBezTo>
                      <a:cubicBezTo>
                        <a:pt x="93" y="247"/>
                        <a:pt x="93" y="247"/>
                        <a:pt x="93" y="278"/>
                      </a:cubicBezTo>
                      <a:lnTo>
                        <a:pt x="93" y="278"/>
                      </a:lnTo>
                      <a:lnTo>
                        <a:pt x="63" y="278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57" name="Freeform 132"/>
                <p:cNvSpPr>
                  <a:spLocks noChangeArrowheads="1"/>
                </p:cNvSpPr>
                <p:nvPr/>
              </p:nvSpPr>
              <p:spPr bwMode="auto">
                <a:xfrm>
                  <a:off x="5710238" y="2327275"/>
                  <a:ext cx="88900" cy="79375"/>
                </a:xfrm>
                <a:custGeom>
                  <a:avLst/>
                  <a:gdLst>
                    <a:gd name="T0" fmla="*/ 154 w 249"/>
                    <a:gd name="T1" fmla="*/ 155 h 219"/>
                    <a:gd name="T2" fmla="*/ 154 w 249"/>
                    <a:gd name="T3" fmla="*/ 155 h 219"/>
                    <a:gd name="T4" fmla="*/ 154 w 249"/>
                    <a:gd name="T5" fmla="*/ 155 h 219"/>
                    <a:gd name="T6" fmla="*/ 154 w 249"/>
                    <a:gd name="T7" fmla="*/ 155 h 219"/>
                    <a:gd name="T8" fmla="*/ 154 w 249"/>
                    <a:gd name="T9" fmla="*/ 155 h 219"/>
                    <a:gd name="T10" fmla="*/ 154 w 249"/>
                    <a:gd name="T11" fmla="*/ 155 h 219"/>
                    <a:gd name="T12" fmla="*/ 154 w 249"/>
                    <a:gd name="T13" fmla="*/ 124 h 219"/>
                    <a:gd name="T14" fmla="*/ 154 w 249"/>
                    <a:gd name="T15" fmla="*/ 124 h 219"/>
                    <a:gd name="T16" fmla="*/ 154 w 249"/>
                    <a:gd name="T17" fmla="*/ 124 h 219"/>
                    <a:gd name="T18" fmla="*/ 185 w 249"/>
                    <a:gd name="T19" fmla="*/ 124 h 219"/>
                    <a:gd name="T20" fmla="*/ 185 w 249"/>
                    <a:gd name="T21" fmla="*/ 124 h 219"/>
                    <a:gd name="T22" fmla="*/ 216 w 249"/>
                    <a:gd name="T23" fmla="*/ 124 h 219"/>
                    <a:gd name="T24" fmla="*/ 216 w 249"/>
                    <a:gd name="T25" fmla="*/ 124 h 219"/>
                    <a:gd name="T26" fmla="*/ 248 w 249"/>
                    <a:gd name="T27" fmla="*/ 94 h 219"/>
                    <a:gd name="T28" fmla="*/ 248 w 249"/>
                    <a:gd name="T29" fmla="*/ 94 h 219"/>
                    <a:gd name="T30" fmla="*/ 248 w 249"/>
                    <a:gd name="T31" fmla="*/ 94 h 219"/>
                    <a:gd name="T32" fmla="*/ 248 w 249"/>
                    <a:gd name="T33" fmla="*/ 62 h 219"/>
                    <a:gd name="T34" fmla="*/ 248 w 249"/>
                    <a:gd name="T35" fmla="*/ 31 h 219"/>
                    <a:gd name="T36" fmla="*/ 248 w 249"/>
                    <a:gd name="T37" fmla="*/ 0 h 219"/>
                    <a:gd name="T38" fmla="*/ 248 w 249"/>
                    <a:gd name="T39" fmla="*/ 0 h 219"/>
                    <a:gd name="T40" fmla="*/ 248 w 249"/>
                    <a:gd name="T41" fmla="*/ 0 h 219"/>
                    <a:gd name="T42" fmla="*/ 248 w 249"/>
                    <a:gd name="T43" fmla="*/ 0 h 219"/>
                    <a:gd name="T44" fmla="*/ 216 w 249"/>
                    <a:gd name="T45" fmla="*/ 0 h 219"/>
                    <a:gd name="T46" fmla="*/ 216 w 249"/>
                    <a:gd name="T47" fmla="*/ 0 h 219"/>
                    <a:gd name="T48" fmla="*/ 216 w 249"/>
                    <a:gd name="T49" fmla="*/ 0 h 219"/>
                    <a:gd name="T50" fmla="*/ 216 w 249"/>
                    <a:gd name="T51" fmla="*/ 0 h 219"/>
                    <a:gd name="T52" fmla="*/ 216 w 249"/>
                    <a:gd name="T53" fmla="*/ 0 h 219"/>
                    <a:gd name="T54" fmla="*/ 185 w 249"/>
                    <a:gd name="T55" fmla="*/ 0 h 219"/>
                    <a:gd name="T56" fmla="*/ 185 w 249"/>
                    <a:gd name="T57" fmla="*/ 31 h 219"/>
                    <a:gd name="T58" fmla="*/ 154 w 249"/>
                    <a:gd name="T59" fmla="*/ 31 h 219"/>
                    <a:gd name="T60" fmla="*/ 154 w 249"/>
                    <a:gd name="T61" fmla="*/ 31 h 219"/>
                    <a:gd name="T62" fmla="*/ 124 w 249"/>
                    <a:gd name="T63" fmla="*/ 31 h 219"/>
                    <a:gd name="T64" fmla="*/ 124 w 249"/>
                    <a:gd name="T65" fmla="*/ 0 h 219"/>
                    <a:gd name="T66" fmla="*/ 124 w 249"/>
                    <a:gd name="T67" fmla="*/ 0 h 219"/>
                    <a:gd name="T68" fmla="*/ 92 w 249"/>
                    <a:gd name="T69" fmla="*/ 0 h 219"/>
                    <a:gd name="T70" fmla="*/ 92 w 249"/>
                    <a:gd name="T71" fmla="*/ 0 h 219"/>
                    <a:gd name="T72" fmla="*/ 92 w 249"/>
                    <a:gd name="T73" fmla="*/ 0 h 219"/>
                    <a:gd name="T74" fmla="*/ 61 w 249"/>
                    <a:gd name="T75" fmla="*/ 0 h 219"/>
                    <a:gd name="T76" fmla="*/ 30 w 249"/>
                    <a:gd name="T77" fmla="*/ 0 h 219"/>
                    <a:gd name="T78" fmla="*/ 30 w 249"/>
                    <a:gd name="T79" fmla="*/ 0 h 219"/>
                    <a:gd name="T80" fmla="*/ 30 w 249"/>
                    <a:gd name="T81" fmla="*/ 0 h 219"/>
                    <a:gd name="T82" fmla="*/ 0 w 249"/>
                    <a:gd name="T83" fmla="*/ 31 h 219"/>
                    <a:gd name="T84" fmla="*/ 0 w 249"/>
                    <a:gd name="T85" fmla="*/ 62 h 219"/>
                    <a:gd name="T86" fmla="*/ 30 w 249"/>
                    <a:gd name="T87" fmla="*/ 124 h 219"/>
                    <a:gd name="T88" fmla="*/ 30 w 249"/>
                    <a:gd name="T89" fmla="*/ 124 h 219"/>
                    <a:gd name="T90" fmla="*/ 30 w 249"/>
                    <a:gd name="T91" fmla="*/ 155 h 219"/>
                    <a:gd name="T92" fmla="*/ 61 w 249"/>
                    <a:gd name="T93" fmla="*/ 186 h 219"/>
                    <a:gd name="T94" fmla="*/ 92 w 249"/>
                    <a:gd name="T95" fmla="*/ 218 h 219"/>
                    <a:gd name="T96" fmla="*/ 92 w 249"/>
                    <a:gd name="T97" fmla="*/ 186 h 219"/>
                    <a:gd name="T98" fmla="*/ 124 w 249"/>
                    <a:gd name="T99" fmla="*/ 186 h 219"/>
                    <a:gd name="T100" fmla="*/ 154 w 249"/>
                    <a:gd name="T101" fmla="*/ 15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9" h="219">
                      <a:moveTo>
                        <a:pt x="154" y="155"/>
                      </a:move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24"/>
                      </a:lnTo>
                      <a:lnTo>
                        <a:pt x="154" y="124"/>
                      </a:lnTo>
                      <a:lnTo>
                        <a:pt x="154" y="124"/>
                      </a:lnTo>
                      <a:cubicBezTo>
                        <a:pt x="185" y="124"/>
                        <a:pt x="185" y="124"/>
                        <a:pt x="185" y="124"/>
                      </a:cubicBezTo>
                      <a:lnTo>
                        <a:pt x="185" y="124"/>
                      </a:lnTo>
                      <a:cubicBezTo>
                        <a:pt x="216" y="124"/>
                        <a:pt x="216" y="124"/>
                        <a:pt x="216" y="124"/>
                      </a:cubicBezTo>
                      <a:lnTo>
                        <a:pt x="216" y="124"/>
                      </a:lnTo>
                      <a:cubicBezTo>
                        <a:pt x="216" y="94"/>
                        <a:pt x="216" y="94"/>
                        <a:pt x="248" y="94"/>
                      </a:cubicBezTo>
                      <a:lnTo>
                        <a:pt x="248" y="94"/>
                      </a:lnTo>
                      <a:lnTo>
                        <a:pt x="248" y="94"/>
                      </a:lnTo>
                      <a:cubicBezTo>
                        <a:pt x="248" y="94"/>
                        <a:pt x="248" y="94"/>
                        <a:pt x="248" y="62"/>
                      </a:cubicBezTo>
                      <a:cubicBezTo>
                        <a:pt x="248" y="62"/>
                        <a:pt x="248" y="62"/>
                        <a:pt x="248" y="31"/>
                      </a:cubicBezTo>
                      <a:lnTo>
                        <a:pt x="248" y="0"/>
                      </a:lnTo>
                      <a:lnTo>
                        <a:pt x="248" y="0"/>
                      </a:ln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16" y="0"/>
                        <a:pt x="216" y="0"/>
                        <a:pt x="216" y="0"/>
                      </a:cubicBez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cubicBezTo>
                        <a:pt x="216" y="0"/>
                        <a:pt x="216" y="0"/>
                        <a:pt x="185" y="0"/>
                      </a:cubicBezTo>
                      <a:lnTo>
                        <a:pt x="185" y="31"/>
                      </a:lnTo>
                      <a:cubicBezTo>
                        <a:pt x="185" y="31"/>
                        <a:pt x="185" y="31"/>
                        <a:pt x="154" y="31"/>
                      </a:cubicBezTo>
                      <a:lnTo>
                        <a:pt x="154" y="31"/>
                      </a:lnTo>
                      <a:cubicBezTo>
                        <a:pt x="154" y="31"/>
                        <a:pt x="154" y="31"/>
                        <a:pt x="124" y="31"/>
                      </a:cubicBez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24" y="0"/>
                      </a:lnTo>
                      <a:cubicBezTo>
                        <a:pt x="92" y="0"/>
                        <a:pt x="92" y="0"/>
                        <a:pt x="92" y="0"/>
                      </a:cubicBezTo>
                      <a:lnTo>
                        <a:pt x="92" y="0"/>
                      </a:lnTo>
                      <a:lnTo>
                        <a:pt x="92" y="0"/>
                      </a:lnTo>
                      <a:cubicBezTo>
                        <a:pt x="92" y="0"/>
                        <a:pt x="92" y="0"/>
                        <a:pt x="61" y="0"/>
                      </a:cubicBezTo>
                      <a:cubicBezTo>
                        <a:pt x="61" y="0"/>
                        <a:pt x="61" y="0"/>
                        <a:pt x="30" y="0"/>
                      </a:cubicBezTo>
                      <a:lnTo>
                        <a:pt x="30" y="0"/>
                      </a:lnTo>
                      <a:lnTo>
                        <a:pt x="30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94"/>
                        <a:pt x="30" y="124"/>
                        <a:pt x="30" y="124"/>
                      </a:cubicBezTo>
                      <a:lnTo>
                        <a:pt x="30" y="124"/>
                      </a:lnTo>
                      <a:cubicBezTo>
                        <a:pt x="30" y="155"/>
                        <a:pt x="30" y="155"/>
                        <a:pt x="30" y="155"/>
                      </a:cubicBezTo>
                      <a:cubicBezTo>
                        <a:pt x="30" y="155"/>
                        <a:pt x="30" y="186"/>
                        <a:pt x="61" y="186"/>
                      </a:cubicBezTo>
                      <a:cubicBezTo>
                        <a:pt x="61" y="186"/>
                        <a:pt x="61" y="186"/>
                        <a:pt x="92" y="218"/>
                      </a:cubicBezTo>
                      <a:cubicBezTo>
                        <a:pt x="92" y="186"/>
                        <a:pt x="92" y="186"/>
                        <a:pt x="92" y="186"/>
                      </a:cubicBezTo>
                      <a:cubicBezTo>
                        <a:pt x="92" y="186"/>
                        <a:pt x="92" y="186"/>
                        <a:pt x="124" y="186"/>
                      </a:cubicBezTo>
                      <a:cubicBezTo>
                        <a:pt x="124" y="186"/>
                        <a:pt x="124" y="155"/>
                        <a:pt x="154" y="15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58" name="Freeform 133"/>
                <p:cNvSpPr>
                  <a:spLocks noChangeArrowheads="1"/>
                </p:cNvSpPr>
                <p:nvPr/>
              </p:nvSpPr>
              <p:spPr bwMode="auto">
                <a:xfrm>
                  <a:off x="5832475" y="2560638"/>
                  <a:ext cx="168275" cy="179387"/>
                </a:xfrm>
                <a:custGeom>
                  <a:avLst/>
                  <a:gdLst>
                    <a:gd name="T0" fmla="*/ 32 w 466"/>
                    <a:gd name="T1" fmla="*/ 310 h 497"/>
                    <a:gd name="T2" fmla="*/ 62 w 466"/>
                    <a:gd name="T3" fmla="*/ 341 h 497"/>
                    <a:gd name="T4" fmla="*/ 62 w 466"/>
                    <a:gd name="T5" fmla="*/ 372 h 497"/>
                    <a:gd name="T6" fmla="*/ 62 w 466"/>
                    <a:gd name="T7" fmla="*/ 403 h 497"/>
                    <a:gd name="T8" fmla="*/ 62 w 466"/>
                    <a:gd name="T9" fmla="*/ 434 h 497"/>
                    <a:gd name="T10" fmla="*/ 93 w 466"/>
                    <a:gd name="T11" fmla="*/ 434 h 497"/>
                    <a:gd name="T12" fmla="*/ 124 w 466"/>
                    <a:gd name="T13" fmla="*/ 434 h 497"/>
                    <a:gd name="T14" fmla="*/ 156 w 466"/>
                    <a:gd name="T15" fmla="*/ 434 h 497"/>
                    <a:gd name="T16" fmla="*/ 217 w 466"/>
                    <a:gd name="T17" fmla="*/ 434 h 497"/>
                    <a:gd name="T18" fmla="*/ 248 w 466"/>
                    <a:gd name="T19" fmla="*/ 434 h 497"/>
                    <a:gd name="T20" fmla="*/ 248 w 466"/>
                    <a:gd name="T21" fmla="*/ 434 h 497"/>
                    <a:gd name="T22" fmla="*/ 280 w 466"/>
                    <a:gd name="T23" fmla="*/ 434 h 497"/>
                    <a:gd name="T24" fmla="*/ 310 w 466"/>
                    <a:gd name="T25" fmla="*/ 465 h 497"/>
                    <a:gd name="T26" fmla="*/ 310 w 466"/>
                    <a:gd name="T27" fmla="*/ 496 h 497"/>
                    <a:gd name="T28" fmla="*/ 372 w 466"/>
                    <a:gd name="T29" fmla="*/ 465 h 497"/>
                    <a:gd name="T30" fmla="*/ 372 w 466"/>
                    <a:gd name="T31" fmla="*/ 403 h 497"/>
                    <a:gd name="T32" fmla="*/ 372 w 466"/>
                    <a:gd name="T33" fmla="*/ 403 h 497"/>
                    <a:gd name="T34" fmla="*/ 434 w 466"/>
                    <a:gd name="T35" fmla="*/ 310 h 497"/>
                    <a:gd name="T36" fmla="*/ 434 w 466"/>
                    <a:gd name="T37" fmla="*/ 279 h 497"/>
                    <a:gd name="T38" fmla="*/ 434 w 466"/>
                    <a:gd name="T39" fmla="*/ 217 h 497"/>
                    <a:gd name="T40" fmla="*/ 465 w 466"/>
                    <a:gd name="T41" fmla="*/ 155 h 497"/>
                    <a:gd name="T42" fmla="*/ 465 w 466"/>
                    <a:gd name="T43" fmla="*/ 124 h 497"/>
                    <a:gd name="T44" fmla="*/ 465 w 466"/>
                    <a:gd name="T45" fmla="*/ 93 h 497"/>
                    <a:gd name="T46" fmla="*/ 434 w 466"/>
                    <a:gd name="T47" fmla="*/ 0 h 497"/>
                    <a:gd name="T48" fmla="*/ 372 w 466"/>
                    <a:gd name="T49" fmla="*/ 0 h 497"/>
                    <a:gd name="T50" fmla="*/ 372 w 466"/>
                    <a:gd name="T51" fmla="*/ 31 h 497"/>
                    <a:gd name="T52" fmla="*/ 372 w 466"/>
                    <a:gd name="T53" fmla="*/ 62 h 497"/>
                    <a:gd name="T54" fmla="*/ 372 w 466"/>
                    <a:gd name="T55" fmla="*/ 93 h 497"/>
                    <a:gd name="T56" fmla="*/ 341 w 466"/>
                    <a:gd name="T57" fmla="*/ 124 h 497"/>
                    <a:gd name="T58" fmla="*/ 341 w 466"/>
                    <a:gd name="T59" fmla="*/ 155 h 497"/>
                    <a:gd name="T60" fmla="*/ 341 w 466"/>
                    <a:gd name="T61" fmla="*/ 155 h 497"/>
                    <a:gd name="T62" fmla="*/ 310 w 466"/>
                    <a:gd name="T63" fmla="*/ 186 h 497"/>
                    <a:gd name="T64" fmla="*/ 248 w 466"/>
                    <a:gd name="T65" fmla="*/ 217 h 497"/>
                    <a:gd name="T66" fmla="*/ 186 w 466"/>
                    <a:gd name="T67" fmla="*/ 186 h 497"/>
                    <a:gd name="T68" fmla="*/ 186 w 466"/>
                    <a:gd name="T69" fmla="*/ 186 h 497"/>
                    <a:gd name="T70" fmla="*/ 124 w 466"/>
                    <a:gd name="T71" fmla="*/ 217 h 497"/>
                    <a:gd name="T72" fmla="*/ 124 w 466"/>
                    <a:gd name="T73" fmla="*/ 217 h 497"/>
                    <a:gd name="T74" fmla="*/ 93 w 466"/>
                    <a:gd name="T75" fmla="*/ 217 h 497"/>
                    <a:gd name="T76" fmla="*/ 62 w 466"/>
                    <a:gd name="T77" fmla="*/ 217 h 497"/>
                    <a:gd name="T78" fmla="*/ 62 w 466"/>
                    <a:gd name="T79" fmla="*/ 217 h 497"/>
                    <a:gd name="T80" fmla="*/ 32 w 466"/>
                    <a:gd name="T81" fmla="*/ 186 h 497"/>
                    <a:gd name="T82" fmla="*/ 0 w 466"/>
                    <a:gd name="T83" fmla="*/ 186 h 497"/>
                    <a:gd name="T84" fmla="*/ 0 w 466"/>
                    <a:gd name="T85" fmla="*/ 217 h 497"/>
                    <a:gd name="T86" fmla="*/ 32 w 466"/>
                    <a:gd name="T87" fmla="*/ 279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66" h="497">
                      <a:moveTo>
                        <a:pt x="32" y="310"/>
                      </a:moveTo>
                      <a:lnTo>
                        <a:pt x="32" y="310"/>
                      </a:lnTo>
                      <a:cubicBezTo>
                        <a:pt x="32" y="310"/>
                        <a:pt x="62" y="310"/>
                        <a:pt x="62" y="341"/>
                      </a:cubicBezTo>
                      <a:lnTo>
                        <a:pt x="62" y="341"/>
                      </a:lnTo>
                      <a:lnTo>
                        <a:pt x="62" y="372"/>
                      </a:lnTo>
                      <a:lnTo>
                        <a:pt x="62" y="372"/>
                      </a:lnTo>
                      <a:lnTo>
                        <a:pt x="62" y="403"/>
                      </a:lnTo>
                      <a:lnTo>
                        <a:pt x="62" y="403"/>
                      </a:lnTo>
                      <a:cubicBezTo>
                        <a:pt x="62" y="434"/>
                        <a:pt x="62" y="434"/>
                        <a:pt x="62" y="434"/>
                      </a:cubicBezTo>
                      <a:lnTo>
                        <a:pt x="62" y="434"/>
                      </a:lnTo>
                      <a:cubicBezTo>
                        <a:pt x="93" y="434"/>
                        <a:pt x="93" y="434"/>
                        <a:pt x="93" y="434"/>
                      </a:cubicBezTo>
                      <a:lnTo>
                        <a:pt x="93" y="434"/>
                      </a:lnTo>
                      <a:lnTo>
                        <a:pt x="93" y="434"/>
                      </a:lnTo>
                      <a:cubicBezTo>
                        <a:pt x="124" y="434"/>
                        <a:pt x="124" y="434"/>
                        <a:pt x="124" y="434"/>
                      </a:cubicBezTo>
                      <a:cubicBezTo>
                        <a:pt x="124" y="403"/>
                        <a:pt x="124" y="403"/>
                        <a:pt x="124" y="403"/>
                      </a:cubicBezTo>
                      <a:cubicBezTo>
                        <a:pt x="156" y="403"/>
                        <a:pt x="156" y="434"/>
                        <a:pt x="156" y="434"/>
                      </a:cubicBezTo>
                      <a:lnTo>
                        <a:pt x="156" y="434"/>
                      </a:lnTo>
                      <a:cubicBezTo>
                        <a:pt x="186" y="434"/>
                        <a:pt x="186" y="434"/>
                        <a:pt x="217" y="434"/>
                      </a:cubicBezTo>
                      <a:lnTo>
                        <a:pt x="217" y="434"/>
                      </a:lnTo>
                      <a:cubicBezTo>
                        <a:pt x="217" y="434"/>
                        <a:pt x="217" y="434"/>
                        <a:pt x="248" y="434"/>
                      </a:cubicBezTo>
                      <a:lnTo>
                        <a:pt x="248" y="434"/>
                      </a:lnTo>
                      <a:lnTo>
                        <a:pt x="248" y="434"/>
                      </a:lnTo>
                      <a:lnTo>
                        <a:pt x="248" y="434"/>
                      </a:lnTo>
                      <a:cubicBezTo>
                        <a:pt x="280" y="434"/>
                        <a:pt x="280" y="434"/>
                        <a:pt x="280" y="434"/>
                      </a:cubicBezTo>
                      <a:cubicBezTo>
                        <a:pt x="280" y="434"/>
                        <a:pt x="280" y="465"/>
                        <a:pt x="310" y="465"/>
                      </a:cubicBezTo>
                      <a:lnTo>
                        <a:pt x="310" y="465"/>
                      </a:lnTo>
                      <a:cubicBezTo>
                        <a:pt x="310" y="465"/>
                        <a:pt x="310" y="465"/>
                        <a:pt x="310" y="496"/>
                      </a:cubicBezTo>
                      <a:lnTo>
                        <a:pt x="310" y="496"/>
                      </a:lnTo>
                      <a:lnTo>
                        <a:pt x="341" y="465"/>
                      </a:lnTo>
                      <a:cubicBezTo>
                        <a:pt x="341" y="465"/>
                        <a:pt x="341" y="465"/>
                        <a:pt x="372" y="465"/>
                      </a:cubicBezTo>
                      <a:lnTo>
                        <a:pt x="372" y="434"/>
                      </a:lnTo>
                      <a:cubicBezTo>
                        <a:pt x="372" y="434"/>
                        <a:pt x="372" y="434"/>
                        <a:pt x="372" y="403"/>
                      </a:cubicBezTo>
                      <a:lnTo>
                        <a:pt x="372" y="403"/>
                      </a:lnTo>
                      <a:lnTo>
                        <a:pt x="372" y="403"/>
                      </a:lnTo>
                      <a:lnTo>
                        <a:pt x="372" y="403"/>
                      </a:lnTo>
                      <a:cubicBezTo>
                        <a:pt x="372" y="372"/>
                        <a:pt x="404" y="310"/>
                        <a:pt x="434" y="310"/>
                      </a:cubicBezTo>
                      <a:lnTo>
                        <a:pt x="434" y="310"/>
                      </a:lnTo>
                      <a:cubicBezTo>
                        <a:pt x="434" y="279"/>
                        <a:pt x="434" y="279"/>
                        <a:pt x="434" y="279"/>
                      </a:cubicBezTo>
                      <a:lnTo>
                        <a:pt x="434" y="279"/>
                      </a:lnTo>
                      <a:cubicBezTo>
                        <a:pt x="434" y="248"/>
                        <a:pt x="434" y="217"/>
                        <a:pt x="434" y="217"/>
                      </a:cubicBezTo>
                      <a:cubicBezTo>
                        <a:pt x="465" y="217"/>
                        <a:pt x="465" y="217"/>
                        <a:pt x="465" y="186"/>
                      </a:cubicBezTo>
                      <a:lnTo>
                        <a:pt x="465" y="155"/>
                      </a:lnTo>
                      <a:lnTo>
                        <a:pt x="465" y="155"/>
                      </a:lnTo>
                      <a:cubicBezTo>
                        <a:pt x="465" y="124"/>
                        <a:pt x="465" y="124"/>
                        <a:pt x="465" y="124"/>
                      </a:cubicBezTo>
                      <a:cubicBezTo>
                        <a:pt x="465" y="93"/>
                        <a:pt x="465" y="93"/>
                        <a:pt x="465" y="93"/>
                      </a:cubicBezTo>
                      <a:lnTo>
                        <a:pt x="465" y="93"/>
                      </a:lnTo>
                      <a:cubicBezTo>
                        <a:pt x="434" y="93"/>
                        <a:pt x="434" y="62"/>
                        <a:pt x="434" y="31"/>
                      </a:cubicBezTo>
                      <a:cubicBezTo>
                        <a:pt x="434" y="31"/>
                        <a:pt x="434" y="31"/>
                        <a:pt x="434" y="0"/>
                      </a:cubicBezTo>
                      <a:lnTo>
                        <a:pt x="434" y="0"/>
                      </a:lnTo>
                      <a:cubicBezTo>
                        <a:pt x="434" y="0"/>
                        <a:pt x="404" y="0"/>
                        <a:pt x="372" y="0"/>
                      </a:cubicBezTo>
                      <a:cubicBezTo>
                        <a:pt x="372" y="0"/>
                        <a:pt x="372" y="0"/>
                        <a:pt x="372" y="31"/>
                      </a:cubicBezTo>
                      <a:lnTo>
                        <a:pt x="372" y="31"/>
                      </a:lnTo>
                      <a:cubicBezTo>
                        <a:pt x="372" y="31"/>
                        <a:pt x="372" y="31"/>
                        <a:pt x="372" y="62"/>
                      </a:cubicBez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93"/>
                      </a:lnTo>
                      <a:cubicBezTo>
                        <a:pt x="341" y="93"/>
                        <a:pt x="341" y="93"/>
                        <a:pt x="341" y="93"/>
                      </a:cubicBezTo>
                      <a:lnTo>
                        <a:pt x="341" y="124"/>
                      </a:lnTo>
                      <a:lnTo>
                        <a:pt x="341" y="124"/>
                      </a:lnTo>
                      <a:cubicBezTo>
                        <a:pt x="341" y="155"/>
                        <a:pt x="341" y="155"/>
                        <a:pt x="341" y="155"/>
                      </a:cubicBezTo>
                      <a:lnTo>
                        <a:pt x="341" y="155"/>
                      </a:lnTo>
                      <a:lnTo>
                        <a:pt x="341" y="155"/>
                      </a:lnTo>
                      <a:cubicBezTo>
                        <a:pt x="310" y="186"/>
                        <a:pt x="310" y="186"/>
                        <a:pt x="310" y="186"/>
                      </a:cubicBezTo>
                      <a:lnTo>
                        <a:pt x="310" y="186"/>
                      </a:lnTo>
                      <a:cubicBezTo>
                        <a:pt x="280" y="186"/>
                        <a:pt x="280" y="186"/>
                        <a:pt x="280" y="186"/>
                      </a:cubicBezTo>
                      <a:cubicBezTo>
                        <a:pt x="280" y="186"/>
                        <a:pt x="248" y="186"/>
                        <a:pt x="248" y="217"/>
                      </a:cubicBezTo>
                      <a:lnTo>
                        <a:pt x="248" y="217"/>
                      </a:lnTo>
                      <a:cubicBezTo>
                        <a:pt x="217" y="217"/>
                        <a:pt x="217" y="186"/>
                        <a:pt x="186" y="186"/>
                      </a:cubicBez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186" y="186"/>
                        <a:pt x="156" y="186"/>
                        <a:pt x="156" y="217"/>
                      </a:cubicBezTo>
                      <a:cubicBezTo>
                        <a:pt x="156" y="217"/>
                        <a:pt x="156" y="217"/>
                        <a:pt x="124" y="217"/>
                      </a:cubicBezTo>
                      <a:lnTo>
                        <a:pt x="124" y="217"/>
                      </a:lnTo>
                      <a:lnTo>
                        <a:pt x="124" y="217"/>
                      </a:lnTo>
                      <a:cubicBezTo>
                        <a:pt x="124" y="217"/>
                        <a:pt x="124" y="217"/>
                        <a:pt x="93" y="217"/>
                      </a:cubicBezTo>
                      <a:lnTo>
                        <a:pt x="93" y="217"/>
                      </a:lnTo>
                      <a:lnTo>
                        <a:pt x="93" y="217"/>
                      </a:lnTo>
                      <a:cubicBezTo>
                        <a:pt x="93" y="217"/>
                        <a:pt x="93" y="217"/>
                        <a:pt x="62" y="217"/>
                      </a:cubicBezTo>
                      <a:lnTo>
                        <a:pt x="62" y="217"/>
                      </a:lnTo>
                      <a:lnTo>
                        <a:pt x="62" y="217"/>
                      </a:lnTo>
                      <a:lnTo>
                        <a:pt x="32" y="217"/>
                      </a:lnTo>
                      <a:cubicBezTo>
                        <a:pt x="32" y="186"/>
                        <a:pt x="32" y="186"/>
                        <a:pt x="32" y="186"/>
                      </a:cubicBezTo>
                      <a:cubicBezTo>
                        <a:pt x="32" y="186"/>
                        <a:pt x="32" y="186"/>
                        <a:pt x="0" y="186"/>
                      </a:cubicBez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ubicBezTo>
                        <a:pt x="32" y="217"/>
                        <a:pt x="32" y="279"/>
                        <a:pt x="32" y="279"/>
                      </a:cubicBezTo>
                      <a:lnTo>
                        <a:pt x="32" y="31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59" name="Freeform 134"/>
                <p:cNvSpPr>
                  <a:spLocks noChangeArrowheads="1"/>
                </p:cNvSpPr>
                <p:nvPr/>
              </p:nvSpPr>
              <p:spPr bwMode="auto">
                <a:xfrm>
                  <a:off x="4549775" y="1747838"/>
                  <a:ext cx="357188" cy="312737"/>
                </a:xfrm>
                <a:custGeom>
                  <a:avLst/>
                  <a:gdLst>
                    <a:gd name="T0" fmla="*/ 992 w 993"/>
                    <a:gd name="T1" fmla="*/ 774 h 869"/>
                    <a:gd name="T2" fmla="*/ 992 w 993"/>
                    <a:gd name="T3" fmla="*/ 744 h 869"/>
                    <a:gd name="T4" fmla="*/ 992 w 993"/>
                    <a:gd name="T5" fmla="*/ 744 h 869"/>
                    <a:gd name="T6" fmla="*/ 960 w 993"/>
                    <a:gd name="T7" fmla="*/ 713 h 869"/>
                    <a:gd name="T8" fmla="*/ 899 w 993"/>
                    <a:gd name="T9" fmla="*/ 650 h 869"/>
                    <a:gd name="T10" fmla="*/ 899 w 993"/>
                    <a:gd name="T11" fmla="*/ 620 h 869"/>
                    <a:gd name="T12" fmla="*/ 868 w 993"/>
                    <a:gd name="T13" fmla="*/ 589 h 869"/>
                    <a:gd name="T14" fmla="*/ 899 w 993"/>
                    <a:gd name="T15" fmla="*/ 557 h 869"/>
                    <a:gd name="T16" fmla="*/ 899 w 993"/>
                    <a:gd name="T17" fmla="*/ 557 h 869"/>
                    <a:gd name="T18" fmla="*/ 930 w 993"/>
                    <a:gd name="T19" fmla="*/ 526 h 869"/>
                    <a:gd name="T20" fmla="*/ 899 w 993"/>
                    <a:gd name="T21" fmla="*/ 496 h 869"/>
                    <a:gd name="T22" fmla="*/ 868 w 993"/>
                    <a:gd name="T23" fmla="*/ 433 h 869"/>
                    <a:gd name="T24" fmla="*/ 868 w 993"/>
                    <a:gd name="T25" fmla="*/ 402 h 869"/>
                    <a:gd name="T26" fmla="*/ 868 w 993"/>
                    <a:gd name="T27" fmla="*/ 341 h 869"/>
                    <a:gd name="T28" fmla="*/ 868 w 993"/>
                    <a:gd name="T29" fmla="*/ 309 h 869"/>
                    <a:gd name="T30" fmla="*/ 868 w 993"/>
                    <a:gd name="T31" fmla="*/ 278 h 869"/>
                    <a:gd name="T32" fmla="*/ 899 w 993"/>
                    <a:gd name="T33" fmla="*/ 217 h 869"/>
                    <a:gd name="T34" fmla="*/ 868 w 993"/>
                    <a:gd name="T35" fmla="*/ 185 h 869"/>
                    <a:gd name="T36" fmla="*/ 836 w 993"/>
                    <a:gd name="T37" fmla="*/ 154 h 869"/>
                    <a:gd name="T38" fmla="*/ 806 w 993"/>
                    <a:gd name="T39" fmla="*/ 124 h 869"/>
                    <a:gd name="T40" fmla="*/ 775 w 993"/>
                    <a:gd name="T41" fmla="*/ 124 h 869"/>
                    <a:gd name="T42" fmla="*/ 682 w 993"/>
                    <a:gd name="T43" fmla="*/ 93 h 869"/>
                    <a:gd name="T44" fmla="*/ 682 w 993"/>
                    <a:gd name="T45" fmla="*/ 93 h 869"/>
                    <a:gd name="T46" fmla="*/ 651 w 993"/>
                    <a:gd name="T47" fmla="*/ 93 h 869"/>
                    <a:gd name="T48" fmla="*/ 651 w 993"/>
                    <a:gd name="T49" fmla="*/ 93 h 869"/>
                    <a:gd name="T50" fmla="*/ 558 w 993"/>
                    <a:gd name="T51" fmla="*/ 154 h 869"/>
                    <a:gd name="T52" fmla="*/ 434 w 993"/>
                    <a:gd name="T53" fmla="*/ 185 h 869"/>
                    <a:gd name="T54" fmla="*/ 372 w 993"/>
                    <a:gd name="T55" fmla="*/ 185 h 869"/>
                    <a:gd name="T56" fmla="*/ 310 w 993"/>
                    <a:gd name="T57" fmla="*/ 124 h 869"/>
                    <a:gd name="T58" fmla="*/ 216 w 993"/>
                    <a:gd name="T59" fmla="*/ 93 h 869"/>
                    <a:gd name="T60" fmla="*/ 186 w 993"/>
                    <a:gd name="T61" fmla="*/ 61 h 869"/>
                    <a:gd name="T62" fmla="*/ 155 w 993"/>
                    <a:gd name="T63" fmla="*/ 30 h 869"/>
                    <a:gd name="T64" fmla="*/ 155 w 993"/>
                    <a:gd name="T65" fmla="*/ 0 h 869"/>
                    <a:gd name="T66" fmla="*/ 124 w 993"/>
                    <a:gd name="T67" fmla="*/ 30 h 869"/>
                    <a:gd name="T68" fmla="*/ 124 w 993"/>
                    <a:gd name="T69" fmla="*/ 30 h 869"/>
                    <a:gd name="T70" fmla="*/ 124 w 993"/>
                    <a:gd name="T71" fmla="*/ 61 h 869"/>
                    <a:gd name="T72" fmla="*/ 31 w 993"/>
                    <a:gd name="T73" fmla="*/ 30 h 869"/>
                    <a:gd name="T74" fmla="*/ 0 w 993"/>
                    <a:gd name="T75" fmla="*/ 0 h 869"/>
                    <a:gd name="T76" fmla="*/ 0 w 993"/>
                    <a:gd name="T77" fmla="*/ 30 h 869"/>
                    <a:gd name="T78" fmla="*/ 31 w 993"/>
                    <a:gd name="T79" fmla="*/ 124 h 869"/>
                    <a:gd name="T80" fmla="*/ 31 w 993"/>
                    <a:gd name="T81" fmla="*/ 124 h 869"/>
                    <a:gd name="T82" fmla="*/ 62 w 993"/>
                    <a:gd name="T83" fmla="*/ 154 h 869"/>
                    <a:gd name="T84" fmla="*/ 92 w 993"/>
                    <a:gd name="T85" fmla="*/ 185 h 869"/>
                    <a:gd name="T86" fmla="*/ 124 w 993"/>
                    <a:gd name="T87" fmla="*/ 217 h 869"/>
                    <a:gd name="T88" fmla="*/ 124 w 993"/>
                    <a:gd name="T89" fmla="*/ 248 h 869"/>
                    <a:gd name="T90" fmla="*/ 92 w 993"/>
                    <a:gd name="T91" fmla="*/ 309 h 869"/>
                    <a:gd name="T92" fmla="*/ 92 w 993"/>
                    <a:gd name="T93" fmla="*/ 341 h 869"/>
                    <a:gd name="T94" fmla="*/ 124 w 993"/>
                    <a:gd name="T95" fmla="*/ 372 h 869"/>
                    <a:gd name="T96" fmla="*/ 124 w 993"/>
                    <a:gd name="T97" fmla="*/ 372 h 869"/>
                    <a:gd name="T98" fmla="*/ 155 w 993"/>
                    <a:gd name="T99" fmla="*/ 402 h 869"/>
                    <a:gd name="T100" fmla="*/ 186 w 993"/>
                    <a:gd name="T101" fmla="*/ 433 h 869"/>
                    <a:gd name="T102" fmla="*/ 216 w 993"/>
                    <a:gd name="T103" fmla="*/ 496 h 869"/>
                    <a:gd name="T104" fmla="*/ 216 w 993"/>
                    <a:gd name="T105" fmla="*/ 526 h 869"/>
                    <a:gd name="T106" fmla="*/ 248 w 993"/>
                    <a:gd name="T107" fmla="*/ 557 h 869"/>
                    <a:gd name="T108" fmla="*/ 340 w 993"/>
                    <a:gd name="T109" fmla="*/ 589 h 869"/>
                    <a:gd name="T110" fmla="*/ 372 w 993"/>
                    <a:gd name="T111" fmla="*/ 681 h 869"/>
                    <a:gd name="T112" fmla="*/ 496 w 993"/>
                    <a:gd name="T113" fmla="*/ 744 h 869"/>
                    <a:gd name="T114" fmla="*/ 588 w 993"/>
                    <a:gd name="T115" fmla="*/ 774 h 869"/>
                    <a:gd name="T116" fmla="*/ 682 w 993"/>
                    <a:gd name="T117" fmla="*/ 744 h 869"/>
                    <a:gd name="T118" fmla="*/ 712 w 993"/>
                    <a:gd name="T119" fmla="*/ 837 h 869"/>
                    <a:gd name="T120" fmla="*/ 868 w 993"/>
                    <a:gd name="T121" fmla="*/ 837 h 869"/>
                    <a:gd name="T122" fmla="*/ 930 w 993"/>
                    <a:gd name="T123" fmla="*/ 868 h 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93" h="869">
                      <a:moveTo>
                        <a:pt x="992" y="774"/>
                      </a:moveTo>
                      <a:lnTo>
                        <a:pt x="992" y="774"/>
                      </a:lnTo>
                      <a:lnTo>
                        <a:pt x="992" y="774"/>
                      </a:lnTo>
                      <a:lnTo>
                        <a:pt x="992" y="774"/>
                      </a:lnTo>
                      <a:cubicBezTo>
                        <a:pt x="992" y="774"/>
                        <a:pt x="992" y="774"/>
                        <a:pt x="992" y="744"/>
                      </a:cubicBezTo>
                      <a:lnTo>
                        <a:pt x="992" y="744"/>
                      </a:lnTo>
                      <a:lnTo>
                        <a:pt x="992" y="744"/>
                      </a:lnTo>
                      <a:lnTo>
                        <a:pt x="992" y="744"/>
                      </a:lnTo>
                      <a:lnTo>
                        <a:pt x="992" y="744"/>
                      </a:lnTo>
                      <a:cubicBezTo>
                        <a:pt x="992" y="744"/>
                        <a:pt x="992" y="744"/>
                        <a:pt x="992" y="713"/>
                      </a:cubicBezTo>
                      <a:lnTo>
                        <a:pt x="960" y="713"/>
                      </a:lnTo>
                      <a:lnTo>
                        <a:pt x="960" y="713"/>
                      </a:lnTo>
                      <a:lnTo>
                        <a:pt x="960" y="713"/>
                      </a:lnTo>
                      <a:cubicBezTo>
                        <a:pt x="930" y="681"/>
                        <a:pt x="930" y="681"/>
                        <a:pt x="899" y="650"/>
                      </a:cubicBezTo>
                      <a:lnTo>
                        <a:pt x="899" y="650"/>
                      </a:lnTo>
                      <a:lnTo>
                        <a:pt x="899" y="650"/>
                      </a:lnTo>
                      <a:cubicBezTo>
                        <a:pt x="899" y="620"/>
                        <a:pt x="899" y="620"/>
                        <a:pt x="899" y="620"/>
                      </a:cubicBezTo>
                      <a:lnTo>
                        <a:pt x="899" y="620"/>
                      </a:lnTo>
                      <a:lnTo>
                        <a:pt x="899" y="620"/>
                      </a:lnTo>
                      <a:lnTo>
                        <a:pt x="899" y="620"/>
                      </a:lnTo>
                      <a:lnTo>
                        <a:pt x="868" y="589"/>
                      </a:lnTo>
                      <a:lnTo>
                        <a:pt x="868" y="589"/>
                      </a:lnTo>
                      <a:cubicBezTo>
                        <a:pt x="868" y="589"/>
                        <a:pt x="899" y="589"/>
                        <a:pt x="899" y="557"/>
                      </a:cubicBezTo>
                      <a:lnTo>
                        <a:pt x="899" y="557"/>
                      </a:lnTo>
                      <a:lnTo>
                        <a:pt x="899" y="557"/>
                      </a:lnTo>
                      <a:lnTo>
                        <a:pt x="899" y="557"/>
                      </a:lnTo>
                      <a:lnTo>
                        <a:pt x="899" y="557"/>
                      </a:lnTo>
                      <a:lnTo>
                        <a:pt x="899" y="557"/>
                      </a:lnTo>
                      <a:lnTo>
                        <a:pt x="930" y="526"/>
                      </a:lnTo>
                      <a:lnTo>
                        <a:pt x="930" y="526"/>
                      </a:lnTo>
                      <a:lnTo>
                        <a:pt x="930" y="526"/>
                      </a:lnTo>
                      <a:cubicBezTo>
                        <a:pt x="899" y="526"/>
                        <a:pt x="899" y="526"/>
                        <a:pt x="899" y="526"/>
                      </a:cubicBezTo>
                      <a:cubicBezTo>
                        <a:pt x="899" y="496"/>
                        <a:pt x="899" y="496"/>
                        <a:pt x="899" y="496"/>
                      </a:cubicBezTo>
                      <a:cubicBezTo>
                        <a:pt x="868" y="496"/>
                        <a:pt x="868" y="496"/>
                        <a:pt x="868" y="465"/>
                      </a:cubicBezTo>
                      <a:lnTo>
                        <a:pt x="868" y="465"/>
                      </a:lnTo>
                      <a:cubicBezTo>
                        <a:pt x="868" y="465"/>
                        <a:pt x="868" y="465"/>
                        <a:pt x="868" y="433"/>
                      </a:cubicBezTo>
                      <a:lnTo>
                        <a:pt x="868" y="433"/>
                      </a:lnTo>
                      <a:lnTo>
                        <a:pt x="868" y="433"/>
                      </a:lnTo>
                      <a:lnTo>
                        <a:pt x="868" y="402"/>
                      </a:lnTo>
                      <a:lnTo>
                        <a:pt x="868" y="372"/>
                      </a:lnTo>
                      <a:lnTo>
                        <a:pt x="868" y="372"/>
                      </a:lnTo>
                      <a:cubicBezTo>
                        <a:pt x="868" y="372"/>
                        <a:pt x="868" y="372"/>
                        <a:pt x="868" y="341"/>
                      </a:cubicBezTo>
                      <a:lnTo>
                        <a:pt x="868" y="341"/>
                      </a:lnTo>
                      <a:lnTo>
                        <a:pt x="868" y="341"/>
                      </a:lnTo>
                      <a:cubicBezTo>
                        <a:pt x="868" y="309"/>
                        <a:pt x="868" y="309"/>
                        <a:pt x="868" y="309"/>
                      </a:cubicBezTo>
                      <a:lnTo>
                        <a:pt x="868" y="278"/>
                      </a:lnTo>
                      <a:lnTo>
                        <a:pt x="868" y="278"/>
                      </a:lnTo>
                      <a:lnTo>
                        <a:pt x="868" y="278"/>
                      </a:lnTo>
                      <a:lnTo>
                        <a:pt x="899" y="248"/>
                      </a:lnTo>
                      <a:cubicBezTo>
                        <a:pt x="899" y="248"/>
                        <a:pt x="899" y="248"/>
                        <a:pt x="899" y="217"/>
                      </a:cubicBezTo>
                      <a:lnTo>
                        <a:pt x="899" y="217"/>
                      </a:lnTo>
                      <a:lnTo>
                        <a:pt x="899" y="185"/>
                      </a:lnTo>
                      <a:lnTo>
                        <a:pt x="899" y="185"/>
                      </a:lnTo>
                      <a:cubicBezTo>
                        <a:pt x="868" y="185"/>
                        <a:pt x="868" y="185"/>
                        <a:pt x="868" y="185"/>
                      </a:cubicBezTo>
                      <a:cubicBezTo>
                        <a:pt x="868" y="185"/>
                        <a:pt x="868" y="185"/>
                        <a:pt x="836" y="154"/>
                      </a:cubicBezTo>
                      <a:lnTo>
                        <a:pt x="836" y="154"/>
                      </a:lnTo>
                      <a:lnTo>
                        <a:pt x="836" y="154"/>
                      </a:lnTo>
                      <a:cubicBezTo>
                        <a:pt x="836" y="154"/>
                        <a:pt x="836" y="154"/>
                        <a:pt x="806" y="154"/>
                      </a:cubicBezTo>
                      <a:lnTo>
                        <a:pt x="806" y="124"/>
                      </a:lnTo>
                      <a:lnTo>
                        <a:pt x="806" y="124"/>
                      </a:lnTo>
                      <a:lnTo>
                        <a:pt x="775" y="124"/>
                      </a:lnTo>
                      <a:lnTo>
                        <a:pt x="775" y="124"/>
                      </a:lnTo>
                      <a:lnTo>
                        <a:pt x="775" y="124"/>
                      </a:lnTo>
                      <a:cubicBezTo>
                        <a:pt x="744" y="124"/>
                        <a:pt x="744" y="124"/>
                        <a:pt x="744" y="124"/>
                      </a:cubicBezTo>
                      <a:lnTo>
                        <a:pt x="744" y="124"/>
                      </a:lnTo>
                      <a:cubicBezTo>
                        <a:pt x="712" y="124"/>
                        <a:pt x="682" y="93"/>
                        <a:pt x="682" y="93"/>
                      </a:cubicBezTo>
                      <a:lnTo>
                        <a:pt x="682" y="93"/>
                      </a:lnTo>
                      <a:lnTo>
                        <a:pt x="682" y="93"/>
                      </a:lnTo>
                      <a:lnTo>
                        <a:pt x="682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cubicBezTo>
                        <a:pt x="620" y="93"/>
                        <a:pt x="620" y="93"/>
                        <a:pt x="620" y="93"/>
                      </a:cubicBezTo>
                      <a:cubicBezTo>
                        <a:pt x="588" y="124"/>
                        <a:pt x="588" y="124"/>
                        <a:pt x="558" y="154"/>
                      </a:cubicBezTo>
                      <a:lnTo>
                        <a:pt x="558" y="154"/>
                      </a:lnTo>
                      <a:lnTo>
                        <a:pt x="558" y="154"/>
                      </a:lnTo>
                      <a:cubicBezTo>
                        <a:pt x="527" y="154"/>
                        <a:pt x="527" y="185"/>
                        <a:pt x="496" y="185"/>
                      </a:cubicBezTo>
                      <a:cubicBezTo>
                        <a:pt x="496" y="185"/>
                        <a:pt x="464" y="185"/>
                        <a:pt x="434" y="185"/>
                      </a:cubicBezTo>
                      <a:cubicBezTo>
                        <a:pt x="434" y="185"/>
                        <a:pt x="434" y="185"/>
                        <a:pt x="403" y="185"/>
                      </a:cubicBezTo>
                      <a:lnTo>
                        <a:pt x="372" y="185"/>
                      </a:lnTo>
                      <a:lnTo>
                        <a:pt x="372" y="185"/>
                      </a:lnTo>
                      <a:cubicBezTo>
                        <a:pt x="340" y="185"/>
                        <a:pt x="340" y="185"/>
                        <a:pt x="340" y="154"/>
                      </a:cubicBezTo>
                      <a:cubicBezTo>
                        <a:pt x="310" y="154"/>
                        <a:pt x="310" y="154"/>
                        <a:pt x="310" y="124"/>
                      </a:cubicBezTo>
                      <a:lnTo>
                        <a:pt x="310" y="124"/>
                      </a:lnTo>
                      <a:lnTo>
                        <a:pt x="279" y="124"/>
                      </a:lnTo>
                      <a:cubicBezTo>
                        <a:pt x="248" y="124"/>
                        <a:pt x="248" y="124"/>
                        <a:pt x="216" y="93"/>
                      </a:cubicBezTo>
                      <a:lnTo>
                        <a:pt x="216" y="93"/>
                      </a:lnTo>
                      <a:lnTo>
                        <a:pt x="216" y="93"/>
                      </a:lnTo>
                      <a:cubicBezTo>
                        <a:pt x="216" y="93"/>
                        <a:pt x="216" y="93"/>
                        <a:pt x="216" y="61"/>
                      </a:cubicBezTo>
                      <a:lnTo>
                        <a:pt x="186" y="61"/>
                      </a:lnTo>
                      <a:lnTo>
                        <a:pt x="186" y="61"/>
                      </a:ln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55" y="0"/>
                        <a:pt x="155" y="0"/>
                        <a:pt x="155" y="30"/>
                      </a:cubicBezTo>
                      <a:lnTo>
                        <a:pt x="155" y="30"/>
                      </a:lnTo>
                      <a:cubicBezTo>
                        <a:pt x="124" y="30"/>
                        <a:pt x="124" y="30"/>
                        <a:pt x="124" y="30"/>
                      </a:cubicBezTo>
                      <a:lnTo>
                        <a:pt x="124" y="30"/>
                      </a:lnTo>
                      <a:lnTo>
                        <a:pt x="124" y="30"/>
                      </a:lnTo>
                      <a:lnTo>
                        <a:pt x="124" y="30"/>
                      </a:lnTo>
                      <a:cubicBezTo>
                        <a:pt x="124" y="30"/>
                        <a:pt x="124" y="30"/>
                        <a:pt x="124" y="61"/>
                      </a:cubicBez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92" y="61"/>
                        <a:pt x="92" y="61"/>
                        <a:pt x="92" y="61"/>
                      </a:cubicBezTo>
                      <a:lnTo>
                        <a:pt x="92" y="61"/>
                      </a:lnTo>
                      <a:cubicBezTo>
                        <a:pt x="62" y="61"/>
                        <a:pt x="31" y="30"/>
                        <a:pt x="31" y="30"/>
                      </a:cubicBezTo>
                      <a:lnTo>
                        <a:pt x="31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30"/>
                      </a:cubicBezTo>
                      <a:lnTo>
                        <a:pt x="0" y="30"/>
                      </a:lnTo>
                      <a:cubicBezTo>
                        <a:pt x="31" y="30"/>
                        <a:pt x="31" y="30"/>
                        <a:pt x="31" y="61"/>
                      </a:cubicBezTo>
                      <a:lnTo>
                        <a:pt x="31" y="61"/>
                      </a:lnTo>
                      <a:cubicBezTo>
                        <a:pt x="31" y="93"/>
                        <a:pt x="31" y="93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31" y="124"/>
                        <a:pt x="31" y="154"/>
                        <a:pt x="62" y="154"/>
                      </a:cubicBezTo>
                      <a:lnTo>
                        <a:pt x="62" y="154"/>
                      </a:lnTo>
                      <a:lnTo>
                        <a:pt x="62" y="154"/>
                      </a:lnTo>
                      <a:cubicBezTo>
                        <a:pt x="62" y="154"/>
                        <a:pt x="62" y="185"/>
                        <a:pt x="92" y="185"/>
                      </a:cubicBezTo>
                      <a:lnTo>
                        <a:pt x="92" y="185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cubicBezTo>
                        <a:pt x="124" y="185"/>
                        <a:pt x="124" y="185"/>
                        <a:pt x="124" y="217"/>
                      </a:cubicBezTo>
                      <a:lnTo>
                        <a:pt x="124" y="217"/>
                      </a:lnTo>
                      <a:lnTo>
                        <a:pt x="124" y="248"/>
                      </a:lnTo>
                      <a:lnTo>
                        <a:pt x="124" y="248"/>
                      </a:lnTo>
                      <a:lnTo>
                        <a:pt x="124" y="248"/>
                      </a:lnTo>
                      <a:cubicBezTo>
                        <a:pt x="124" y="278"/>
                        <a:pt x="92" y="278"/>
                        <a:pt x="92" y="309"/>
                      </a:cubicBezTo>
                      <a:lnTo>
                        <a:pt x="92" y="309"/>
                      </a:lnTo>
                      <a:cubicBezTo>
                        <a:pt x="92" y="309"/>
                        <a:pt x="92" y="309"/>
                        <a:pt x="92" y="341"/>
                      </a:cubicBezTo>
                      <a:lnTo>
                        <a:pt x="92" y="341"/>
                      </a:lnTo>
                      <a:lnTo>
                        <a:pt x="92" y="341"/>
                      </a:lnTo>
                      <a:lnTo>
                        <a:pt x="92" y="341"/>
                      </a:lnTo>
                      <a:lnTo>
                        <a:pt x="92" y="341"/>
                      </a:lnTo>
                      <a:cubicBezTo>
                        <a:pt x="124" y="341"/>
                        <a:pt x="124" y="372"/>
                        <a:pt x="124" y="372"/>
                      </a:cubicBezTo>
                      <a:lnTo>
                        <a:pt x="124" y="372"/>
                      </a:lnTo>
                      <a:lnTo>
                        <a:pt x="124" y="372"/>
                      </a:lnTo>
                      <a:lnTo>
                        <a:pt x="124" y="372"/>
                      </a:lnTo>
                      <a:cubicBezTo>
                        <a:pt x="155" y="402"/>
                        <a:pt x="155" y="402"/>
                        <a:pt x="155" y="402"/>
                      </a:cubicBezTo>
                      <a:lnTo>
                        <a:pt x="155" y="402"/>
                      </a:lnTo>
                      <a:lnTo>
                        <a:pt x="155" y="402"/>
                      </a:lnTo>
                      <a:cubicBezTo>
                        <a:pt x="186" y="402"/>
                        <a:pt x="186" y="402"/>
                        <a:pt x="186" y="433"/>
                      </a:cubicBezTo>
                      <a:lnTo>
                        <a:pt x="186" y="433"/>
                      </a:lnTo>
                      <a:lnTo>
                        <a:pt x="186" y="433"/>
                      </a:lnTo>
                      <a:lnTo>
                        <a:pt x="186" y="433"/>
                      </a:lnTo>
                      <a:cubicBezTo>
                        <a:pt x="216" y="433"/>
                        <a:pt x="216" y="465"/>
                        <a:pt x="216" y="465"/>
                      </a:cubicBezTo>
                      <a:lnTo>
                        <a:pt x="216" y="496"/>
                      </a:lnTo>
                      <a:lnTo>
                        <a:pt x="216" y="526"/>
                      </a:lnTo>
                      <a:lnTo>
                        <a:pt x="216" y="526"/>
                      </a:lnTo>
                      <a:lnTo>
                        <a:pt x="216" y="526"/>
                      </a:lnTo>
                      <a:cubicBezTo>
                        <a:pt x="216" y="557"/>
                        <a:pt x="248" y="557"/>
                        <a:pt x="248" y="557"/>
                      </a:cubicBezTo>
                      <a:lnTo>
                        <a:pt x="248" y="557"/>
                      </a:lnTo>
                      <a:lnTo>
                        <a:pt x="248" y="557"/>
                      </a:lnTo>
                      <a:lnTo>
                        <a:pt x="279" y="557"/>
                      </a:lnTo>
                      <a:cubicBezTo>
                        <a:pt x="310" y="557"/>
                        <a:pt x="340" y="557"/>
                        <a:pt x="340" y="589"/>
                      </a:cubicBezTo>
                      <a:lnTo>
                        <a:pt x="340" y="589"/>
                      </a:lnTo>
                      <a:cubicBezTo>
                        <a:pt x="340" y="620"/>
                        <a:pt x="372" y="620"/>
                        <a:pt x="372" y="650"/>
                      </a:cubicBezTo>
                      <a:lnTo>
                        <a:pt x="372" y="681"/>
                      </a:lnTo>
                      <a:lnTo>
                        <a:pt x="372" y="681"/>
                      </a:lnTo>
                      <a:cubicBezTo>
                        <a:pt x="403" y="681"/>
                        <a:pt x="403" y="713"/>
                        <a:pt x="403" y="713"/>
                      </a:cubicBezTo>
                      <a:cubicBezTo>
                        <a:pt x="464" y="713"/>
                        <a:pt x="464" y="744"/>
                        <a:pt x="496" y="744"/>
                      </a:cubicBezTo>
                      <a:lnTo>
                        <a:pt x="496" y="744"/>
                      </a:lnTo>
                      <a:cubicBezTo>
                        <a:pt x="527" y="774"/>
                        <a:pt x="527" y="774"/>
                        <a:pt x="558" y="774"/>
                      </a:cubicBezTo>
                      <a:lnTo>
                        <a:pt x="558" y="774"/>
                      </a:lnTo>
                      <a:cubicBezTo>
                        <a:pt x="588" y="774"/>
                        <a:pt x="588" y="774"/>
                        <a:pt x="588" y="774"/>
                      </a:cubicBezTo>
                      <a:cubicBezTo>
                        <a:pt x="588" y="774"/>
                        <a:pt x="588" y="774"/>
                        <a:pt x="620" y="744"/>
                      </a:cubicBezTo>
                      <a:lnTo>
                        <a:pt x="651" y="744"/>
                      </a:lnTo>
                      <a:cubicBezTo>
                        <a:pt x="651" y="744"/>
                        <a:pt x="651" y="744"/>
                        <a:pt x="682" y="744"/>
                      </a:cubicBezTo>
                      <a:cubicBezTo>
                        <a:pt x="712" y="744"/>
                        <a:pt x="712" y="774"/>
                        <a:pt x="712" y="805"/>
                      </a:cubicBezTo>
                      <a:cubicBezTo>
                        <a:pt x="712" y="805"/>
                        <a:pt x="712" y="805"/>
                        <a:pt x="712" y="837"/>
                      </a:cubicBezTo>
                      <a:lnTo>
                        <a:pt x="712" y="837"/>
                      </a:lnTo>
                      <a:lnTo>
                        <a:pt x="744" y="837"/>
                      </a:lnTo>
                      <a:cubicBezTo>
                        <a:pt x="775" y="868"/>
                        <a:pt x="775" y="868"/>
                        <a:pt x="806" y="868"/>
                      </a:cubicBezTo>
                      <a:cubicBezTo>
                        <a:pt x="836" y="868"/>
                        <a:pt x="868" y="837"/>
                        <a:pt x="868" y="837"/>
                      </a:cubicBezTo>
                      <a:cubicBezTo>
                        <a:pt x="868" y="837"/>
                        <a:pt x="868" y="837"/>
                        <a:pt x="899" y="837"/>
                      </a:cubicBezTo>
                      <a:cubicBezTo>
                        <a:pt x="899" y="837"/>
                        <a:pt x="930" y="837"/>
                        <a:pt x="930" y="868"/>
                      </a:cubicBezTo>
                      <a:lnTo>
                        <a:pt x="930" y="868"/>
                      </a:lnTo>
                      <a:cubicBezTo>
                        <a:pt x="930" y="837"/>
                        <a:pt x="930" y="805"/>
                        <a:pt x="960" y="805"/>
                      </a:cubicBezTo>
                      <a:cubicBezTo>
                        <a:pt x="960" y="774"/>
                        <a:pt x="992" y="774"/>
                        <a:pt x="992" y="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60" name="Freeform 135"/>
                <p:cNvSpPr>
                  <a:spLocks noChangeArrowheads="1"/>
                </p:cNvSpPr>
                <p:nvPr/>
              </p:nvSpPr>
              <p:spPr bwMode="auto">
                <a:xfrm>
                  <a:off x="5430838" y="2070100"/>
                  <a:ext cx="57150" cy="68263"/>
                </a:xfrm>
                <a:custGeom>
                  <a:avLst/>
                  <a:gdLst>
                    <a:gd name="T0" fmla="*/ 156 w 157"/>
                    <a:gd name="T1" fmla="*/ 31 h 188"/>
                    <a:gd name="T2" fmla="*/ 156 w 157"/>
                    <a:gd name="T3" fmla="*/ 31 h 188"/>
                    <a:gd name="T4" fmla="*/ 156 w 157"/>
                    <a:gd name="T5" fmla="*/ 31 h 188"/>
                    <a:gd name="T6" fmla="*/ 156 w 157"/>
                    <a:gd name="T7" fmla="*/ 31 h 188"/>
                    <a:gd name="T8" fmla="*/ 156 w 157"/>
                    <a:gd name="T9" fmla="*/ 31 h 188"/>
                    <a:gd name="T10" fmla="*/ 156 w 157"/>
                    <a:gd name="T11" fmla="*/ 31 h 188"/>
                    <a:gd name="T12" fmla="*/ 156 w 157"/>
                    <a:gd name="T13" fmla="*/ 31 h 188"/>
                    <a:gd name="T14" fmla="*/ 93 w 157"/>
                    <a:gd name="T15" fmla="*/ 31 h 188"/>
                    <a:gd name="T16" fmla="*/ 93 w 157"/>
                    <a:gd name="T17" fmla="*/ 31 h 188"/>
                    <a:gd name="T18" fmla="*/ 32 w 157"/>
                    <a:gd name="T19" fmla="*/ 0 h 188"/>
                    <a:gd name="T20" fmla="*/ 32 w 157"/>
                    <a:gd name="T21" fmla="*/ 0 h 188"/>
                    <a:gd name="T22" fmla="*/ 32 w 157"/>
                    <a:gd name="T23" fmla="*/ 0 h 188"/>
                    <a:gd name="T24" fmla="*/ 32 w 157"/>
                    <a:gd name="T25" fmla="*/ 0 h 188"/>
                    <a:gd name="T26" fmla="*/ 32 w 157"/>
                    <a:gd name="T27" fmla="*/ 0 h 188"/>
                    <a:gd name="T28" fmla="*/ 0 w 157"/>
                    <a:gd name="T29" fmla="*/ 31 h 188"/>
                    <a:gd name="T30" fmla="*/ 0 w 157"/>
                    <a:gd name="T31" fmla="*/ 31 h 188"/>
                    <a:gd name="T32" fmla="*/ 0 w 157"/>
                    <a:gd name="T33" fmla="*/ 31 h 188"/>
                    <a:gd name="T34" fmla="*/ 0 w 157"/>
                    <a:gd name="T35" fmla="*/ 31 h 188"/>
                    <a:gd name="T36" fmla="*/ 0 w 157"/>
                    <a:gd name="T37" fmla="*/ 31 h 188"/>
                    <a:gd name="T38" fmla="*/ 0 w 157"/>
                    <a:gd name="T39" fmla="*/ 31 h 188"/>
                    <a:gd name="T40" fmla="*/ 32 w 157"/>
                    <a:gd name="T41" fmla="*/ 63 h 188"/>
                    <a:gd name="T42" fmla="*/ 0 w 157"/>
                    <a:gd name="T43" fmla="*/ 93 h 188"/>
                    <a:gd name="T44" fmla="*/ 0 w 157"/>
                    <a:gd name="T45" fmla="*/ 93 h 188"/>
                    <a:gd name="T46" fmla="*/ 32 w 157"/>
                    <a:gd name="T47" fmla="*/ 124 h 188"/>
                    <a:gd name="T48" fmla="*/ 32 w 157"/>
                    <a:gd name="T49" fmla="*/ 155 h 188"/>
                    <a:gd name="T50" fmla="*/ 32 w 157"/>
                    <a:gd name="T51" fmla="*/ 187 h 188"/>
                    <a:gd name="T52" fmla="*/ 32 w 157"/>
                    <a:gd name="T53" fmla="*/ 187 h 188"/>
                    <a:gd name="T54" fmla="*/ 93 w 157"/>
                    <a:gd name="T55" fmla="*/ 187 h 188"/>
                    <a:gd name="T56" fmla="*/ 93 w 157"/>
                    <a:gd name="T57" fmla="*/ 187 h 188"/>
                    <a:gd name="T58" fmla="*/ 93 w 157"/>
                    <a:gd name="T59" fmla="*/ 155 h 188"/>
                    <a:gd name="T60" fmla="*/ 93 w 157"/>
                    <a:gd name="T61" fmla="*/ 124 h 188"/>
                    <a:gd name="T62" fmla="*/ 93 w 157"/>
                    <a:gd name="T63" fmla="*/ 93 h 188"/>
                    <a:gd name="T64" fmla="*/ 93 w 157"/>
                    <a:gd name="T65" fmla="*/ 93 h 188"/>
                    <a:gd name="T66" fmla="*/ 124 w 157"/>
                    <a:gd name="T67" fmla="*/ 63 h 188"/>
                    <a:gd name="T68" fmla="*/ 156 w 157"/>
                    <a:gd name="T69" fmla="*/ 3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7" h="188">
                      <a:moveTo>
                        <a:pt x="156" y="31"/>
                      </a:move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93" y="31"/>
                      </a:lnTo>
                      <a:cubicBezTo>
                        <a:pt x="93" y="31"/>
                        <a:pt x="63" y="31"/>
                        <a:pt x="32" y="0"/>
                      </a:cubicBez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0"/>
                        <a:pt x="32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63"/>
                        <a:pt x="32" y="63"/>
                        <a:pt x="32" y="63"/>
                      </a:cubicBezTo>
                      <a:cubicBezTo>
                        <a:pt x="32" y="93"/>
                        <a:pt x="0" y="93"/>
                        <a:pt x="0" y="93"/>
                      </a:cubicBezTo>
                      <a:lnTo>
                        <a:pt x="0" y="93"/>
                      </a:lnTo>
                      <a:cubicBezTo>
                        <a:pt x="0" y="124"/>
                        <a:pt x="0" y="124"/>
                        <a:pt x="32" y="124"/>
                      </a:cubicBezTo>
                      <a:lnTo>
                        <a:pt x="32" y="155"/>
                      </a:lnTo>
                      <a:cubicBezTo>
                        <a:pt x="32" y="155"/>
                        <a:pt x="32" y="155"/>
                        <a:pt x="32" y="187"/>
                      </a:cubicBezTo>
                      <a:lnTo>
                        <a:pt x="32" y="187"/>
                      </a:lnTo>
                      <a:cubicBezTo>
                        <a:pt x="63" y="187"/>
                        <a:pt x="63" y="187"/>
                        <a:pt x="93" y="187"/>
                      </a:cubicBezTo>
                      <a:lnTo>
                        <a:pt x="93" y="187"/>
                      </a:lnTo>
                      <a:cubicBezTo>
                        <a:pt x="93" y="155"/>
                        <a:pt x="93" y="155"/>
                        <a:pt x="93" y="155"/>
                      </a:cubicBezTo>
                      <a:cubicBezTo>
                        <a:pt x="93" y="155"/>
                        <a:pt x="93" y="155"/>
                        <a:pt x="93" y="124"/>
                      </a:cubicBez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124" y="63"/>
                      </a:lnTo>
                      <a:cubicBezTo>
                        <a:pt x="124" y="31"/>
                        <a:pt x="124" y="31"/>
                        <a:pt x="156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61" name="Freeform 136"/>
                <p:cNvSpPr>
                  <a:spLocks noChangeArrowheads="1"/>
                </p:cNvSpPr>
                <p:nvPr/>
              </p:nvSpPr>
              <p:spPr bwMode="auto">
                <a:xfrm>
                  <a:off x="5029200" y="1825625"/>
                  <a:ext cx="390525" cy="625475"/>
                </a:xfrm>
                <a:custGeom>
                  <a:avLst/>
                  <a:gdLst>
                    <a:gd name="T0" fmla="*/ 1085 w 1086"/>
                    <a:gd name="T1" fmla="*/ 744 h 1736"/>
                    <a:gd name="T2" fmla="*/ 1055 w 1086"/>
                    <a:gd name="T3" fmla="*/ 712 h 1736"/>
                    <a:gd name="T4" fmla="*/ 1085 w 1086"/>
                    <a:gd name="T5" fmla="*/ 681 h 1736"/>
                    <a:gd name="T6" fmla="*/ 1024 w 1086"/>
                    <a:gd name="T7" fmla="*/ 620 h 1736"/>
                    <a:gd name="T8" fmla="*/ 931 w 1086"/>
                    <a:gd name="T9" fmla="*/ 620 h 1736"/>
                    <a:gd name="T10" fmla="*/ 868 w 1086"/>
                    <a:gd name="T11" fmla="*/ 557 h 1736"/>
                    <a:gd name="T12" fmla="*/ 807 w 1086"/>
                    <a:gd name="T13" fmla="*/ 557 h 1736"/>
                    <a:gd name="T14" fmla="*/ 744 w 1086"/>
                    <a:gd name="T15" fmla="*/ 527 h 1736"/>
                    <a:gd name="T16" fmla="*/ 683 w 1086"/>
                    <a:gd name="T17" fmla="*/ 496 h 1736"/>
                    <a:gd name="T18" fmla="*/ 620 w 1086"/>
                    <a:gd name="T19" fmla="*/ 433 h 1736"/>
                    <a:gd name="T20" fmla="*/ 620 w 1086"/>
                    <a:gd name="T21" fmla="*/ 340 h 1736"/>
                    <a:gd name="T22" fmla="*/ 589 w 1086"/>
                    <a:gd name="T23" fmla="*/ 309 h 1736"/>
                    <a:gd name="T24" fmla="*/ 559 w 1086"/>
                    <a:gd name="T25" fmla="*/ 309 h 1736"/>
                    <a:gd name="T26" fmla="*/ 528 w 1086"/>
                    <a:gd name="T27" fmla="*/ 248 h 1736"/>
                    <a:gd name="T28" fmla="*/ 559 w 1086"/>
                    <a:gd name="T29" fmla="*/ 185 h 1736"/>
                    <a:gd name="T30" fmla="*/ 559 w 1086"/>
                    <a:gd name="T31" fmla="*/ 92 h 1736"/>
                    <a:gd name="T32" fmla="*/ 589 w 1086"/>
                    <a:gd name="T33" fmla="*/ 0 h 1736"/>
                    <a:gd name="T34" fmla="*/ 528 w 1086"/>
                    <a:gd name="T35" fmla="*/ 31 h 1736"/>
                    <a:gd name="T36" fmla="*/ 496 w 1086"/>
                    <a:gd name="T37" fmla="*/ 61 h 1736"/>
                    <a:gd name="T38" fmla="*/ 341 w 1086"/>
                    <a:gd name="T39" fmla="*/ 92 h 1736"/>
                    <a:gd name="T40" fmla="*/ 341 w 1086"/>
                    <a:gd name="T41" fmla="*/ 92 h 1736"/>
                    <a:gd name="T42" fmla="*/ 341 w 1086"/>
                    <a:gd name="T43" fmla="*/ 155 h 1736"/>
                    <a:gd name="T44" fmla="*/ 372 w 1086"/>
                    <a:gd name="T45" fmla="*/ 185 h 1736"/>
                    <a:gd name="T46" fmla="*/ 341 w 1086"/>
                    <a:gd name="T47" fmla="*/ 279 h 1736"/>
                    <a:gd name="T48" fmla="*/ 341 w 1086"/>
                    <a:gd name="T49" fmla="*/ 340 h 1736"/>
                    <a:gd name="T50" fmla="*/ 280 w 1086"/>
                    <a:gd name="T51" fmla="*/ 403 h 1736"/>
                    <a:gd name="T52" fmla="*/ 187 w 1086"/>
                    <a:gd name="T53" fmla="*/ 527 h 1736"/>
                    <a:gd name="T54" fmla="*/ 94 w 1086"/>
                    <a:gd name="T55" fmla="*/ 557 h 1736"/>
                    <a:gd name="T56" fmla="*/ 94 w 1086"/>
                    <a:gd name="T57" fmla="*/ 588 h 1736"/>
                    <a:gd name="T58" fmla="*/ 124 w 1086"/>
                    <a:gd name="T59" fmla="*/ 651 h 1736"/>
                    <a:gd name="T60" fmla="*/ 124 w 1086"/>
                    <a:gd name="T61" fmla="*/ 774 h 1736"/>
                    <a:gd name="T62" fmla="*/ 31 w 1086"/>
                    <a:gd name="T63" fmla="*/ 774 h 1736"/>
                    <a:gd name="T64" fmla="*/ 31 w 1086"/>
                    <a:gd name="T65" fmla="*/ 805 h 1736"/>
                    <a:gd name="T66" fmla="*/ 124 w 1086"/>
                    <a:gd name="T67" fmla="*/ 868 h 1736"/>
                    <a:gd name="T68" fmla="*/ 94 w 1086"/>
                    <a:gd name="T69" fmla="*/ 929 h 1736"/>
                    <a:gd name="T70" fmla="*/ 187 w 1086"/>
                    <a:gd name="T71" fmla="*/ 929 h 1736"/>
                    <a:gd name="T72" fmla="*/ 248 w 1086"/>
                    <a:gd name="T73" fmla="*/ 898 h 1736"/>
                    <a:gd name="T74" fmla="*/ 248 w 1086"/>
                    <a:gd name="T75" fmla="*/ 1022 h 1736"/>
                    <a:gd name="T76" fmla="*/ 280 w 1086"/>
                    <a:gd name="T77" fmla="*/ 1146 h 1736"/>
                    <a:gd name="T78" fmla="*/ 372 w 1086"/>
                    <a:gd name="T79" fmla="*/ 1487 h 1736"/>
                    <a:gd name="T80" fmla="*/ 435 w 1086"/>
                    <a:gd name="T81" fmla="*/ 1611 h 1736"/>
                    <a:gd name="T82" fmla="*/ 465 w 1086"/>
                    <a:gd name="T83" fmla="*/ 1735 h 1736"/>
                    <a:gd name="T84" fmla="*/ 496 w 1086"/>
                    <a:gd name="T85" fmla="*/ 1735 h 1736"/>
                    <a:gd name="T86" fmla="*/ 589 w 1086"/>
                    <a:gd name="T87" fmla="*/ 1672 h 1736"/>
                    <a:gd name="T88" fmla="*/ 589 w 1086"/>
                    <a:gd name="T89" fmla="*/ 1579 h 1736"/>
                    <a:gd name="T90" fmla="*/ 620 w 1086"/>
                    <a:gd name="T91" fmla="*/ 1455 h 1736"/>
                    <a:gd name="T92" fmla="*/ 620 w 1086"/>
                    <a:gd name="T93" fmla="*/ 1301 h 1736"/>
                    <a:gd name="T94" fmla="*/ 744 w 1086"/>
                    <a:gd name="T95" fmla="*/ 1208 h 1736"/>
                    <a:gd name="T96" fmla="*/ 807 w 1086"/>
                    <a:gd name="T97" fmla="*/ 1116 h 1736"/>
                    <a:gd name="T98" fmla="*/ 931 w 1086"/>
                    <a:gd name="T99" fmla="*/ 992 h 1736"/>
                    <a:gd name="T100" fmla="*/ 992 w 1086"/>
                    <a:gd name="T101" fmla="*/ 960 h 1736"/>
                    <a:gd name="T102" fmla="*/ 1024 w 1086"/>
                    <a:gd name="T103" fmla="*/ 868 h 1736"/>
                    <a:gd name="T104" fmla="*/ 1085 w 1086"/>
                    <a:gd name="T105" fmla="*/ 836 h 17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86" h="1736">
                      <a:moveTo>
                        <a:pt x="1085" y="805"/>
                      </a:moveTo>
                      <a:lnTo>
                        <a:pt x="1085" y="805"/>
                      </a:lnTo>
                      <a:lnTo>
                        <a:pt x="1085" y="805"/>
                      </a:lnTo>
                      <a:lnTo>
                        <a:pt x="1085" y="774"/>
                      </a:lnTo>
                      <a:cubicBezTo>
                        <a:pt x="1085" y="774"/>
                        <a:pt x="1085" y="774"/>
                        <a:pt x="1085" y="744"/>
                      </a:cubicBezTo>
                      <a:lnTo>
                        <a:pt x="1085" y="744"/>
                      </a:lnTo>
                      <a:lnTo>
                        <a:pt x="1085" y="744"/>
                      </a:lnTo>
                      <a:cubicBezTo>
                        <a:pt x="1055" y="744"/>
                        <a:pt x="1055" y="744"/>
                        <a:pt x="1055" y="712"/>
                      </a:cubicBezTo>
                      <a:lnTo>
                        <a:pt x="1055" y="712"/>
                      </a:lnTo>
                      <a:lnTo>
                        <a:pt x="1055" y="712"/>
                      </a:lnTo>
                      <a:lnTo>
                        <a:pt x="1055" y="712"/>
                      </a:lnTo>
                      <a:cubicBezTo>
                        <a:pt x="1055" y="681"/>
                        <a:pt x="1055" y="681"/>
                        <a:pt x="1085" y="681"/>
                      </a:cubicBezTo>
                      <a:lnTo>
                        <a:pt x="1085" y="681"/>
                      </a:lnTo>
                      <a:lnTo>
                        <a:pt x="1085" y="681"/>
                      </a:lnTo>
                      <a:lnTo>
                        <a:pt x="1085" y="681"/>
                      </a:lnTo>
                      <a:lnTo>
                        <a:pt x="1055" y="681"/>
                      </a:lnTo>
                      <a:cubicBezTo>
                        <a:pt x="1055" y="651"/>
                        <a:pt x="1055" y="651"/>
                        <a:pt x="1055" y="620"/>
                      </a:cubicBezTo>
                      <a:lnTo>
                        <a:pt x="1055" y="620"/>
                      </a:lnTo>
                      <a:lnTo>
                        <a:pt x="1055" y="620"/>
                      </a:lnTo>
                      <a:lnTo>
                        <a:pt x="1024" y="620"/>
                      </a:lnTo>
                      <a:lnTo>
                        <a:pt x="992" y="620"/>
                      </a:lnTo>
                      <a:lnTo>
                        <a:pt x="992" y="620"/>
                      </a:lnTo>
                      <a:lnTo>
                        <a:pt x="992" y="620"/>
                      </a:lnTo>
                      <a:lnTo>
                        <a:pt x="961" y="620"/>
                      </a:lnTo>
                      <a:cubicBezTo>
                        <a:pt x="961" y="620"/>
                        <a:pt x="961" y="620"/>
                        <a:pt x="931" y="620"/>
                      </a:cubicBezTo>
                      <a:cubicBezTo>
                        <a:pt x="931" y="620"/>
                        <a:pt x="931" y="620"/>
                        <a:pt x="931" y="588"/>
                      </a:cubicBezTo>
                      <a:lnTo>
                        <a:pt x="931" y="588"/>
                      </a:lnTo>
                      <a:cubicBezTo>
                        <a:pt x="868" y="588"/>
                        <a:pt x="868" y="588"/>
                        <a:pt x="868" y="557"/>
                      </a:cubicBezTo>
                      <a:lnTo>
                        <a:pt x="868" y="557"/>
                      </a:lnTo>
                      <a:lnTo>
                        <a:pt x="868" y="557"/>
                      </a:lnTo>
                      <a:cubicBezTo>
                        <a:pt x="868" y="557"/>
                        <a:pt x="868" y="557"/>
                        <a:pt x="837" y="557"/>
                      </a:cubicBezTo>
                      <a:lnTo>
                        <a:pt x="837" y="557"/>
                      </a:lnTo>
                      <a:lnTo>
                        <a:pt x="837" y="557"/>
                      </a:lnTo>
                      <a:lnTo>
                        <a:pt x="807" y="557"/>
                      </a:lnTo>
                      <a:lnTo>
                        <a:pt x="807" y="557"/>
                      </a:lnTo>
                      <a:cubicBezTo>
                        <a:pt x="776" y="557"/>
                        <a:pt x="776" y="557"/>
                        <a:pt x="776" y="557"/>
                      </a:cubicBezTo>
                      <a:cubicBezTo>
                        <a:pt x="776" y="527"/>
                        <a:pt x="744" y="527"/>
                        <a:pt x="744" y="527"/>
                      </a:cubicBezTo>
                      <a:lnTo>
                        <a:pt x="744" y="527"/>
                      </a:lnTo>
                      <a:lnTo>
                        <a:pt x="744" y="527"/>
                      </a:lnTo>
                      <a:lnTo>
                        <a:pt x="744" y="527"/>
                      </a:lnTo>
                      <a:cubicBezTo>
                        <a:pt x="713" y="527"/>
                        <a:pt x="713" y="527"/>
                        <a:pt x="713" y="527"/>
                      </a:cubicBezTo>
                      <a:lnTo>
                        <a:pt x="713" y="527"/>
                      </a:lnTo>
                      <a:cubicBezTo>
                        <a:pt x="683" y="527"/>
                        <a:pt x="683" y="496"/>
                        <a:pt x="683" y="496"/>
                      </a:cubicBezTo>
                      <a:lnTo>
                        <a:pt x="683" y="496"/>
                      </a:lnTo>
                      <a:lnTo>
                        <a:pt x="683" y="496"/>
                      </a:lnTo>
                      <a:lnTo>
                        <a:pt x="652" y="496"/>
                      </a:lnTo>
                      <a:cubicBezTo>
                        <a:pt x="652" y="496"/>
                        <a:pt x="652" y="496"/>
                        <a:pt x="620" y="496"/>
                      </a:cubicBezTo>
                      <a:cubicBezTo>
                        <a:pt x="620" y="496"/>
                        <a:pt x="620" y="496"/>
                        <a:pt x="620" y="464"/>
                      </a:cubicBezTo>
                      <a:cubicBezTo>
                        <a:pt x="620" y="464"/>
                        <a:pt x="620" y="464"/>
                        <a:pt x="620" y="433"/>
                      </a:cubicBezTo>
                      <a:lnTo>
                        <a:pt x="620" y="433"/>
                      </a:lnTo>
                      <a:cubicBezTo>
                        <a:pt x="620" y="433"/>
                        <a:pt x="620" y="433"/>
                        <a:pt x="620" y="403"/>
                      </a:cubicBezTo>
                      <a:lnTo>
                        <a:pt x="620" y="403"/>
                      </a:lnTo>
                      <a:lnTo>
                        <a:pt x="620" y="403"/>
                      </a:lnTo>
                      <a:lnTo>
                        <a:pt x="620" y="372"/>
                      </a:lnTo>
                      <a:cubicBezTo>
                        <a:pt x="620" y="372"/>
                        <a:pt x="620" y="372"/>
                        <a:pt x="620" y="340"/>
                      </a:cubicBezTo>
                      <a:lnTo>
                        <a:pt x="620" y="340"/>
                      </a:lnTo>
                      <a:lnTo>
                        <a:pt x="620" y="340"/>
                      </a:lnTo>
                      <a:cubicBezTo>
                        <a:pt x="620" y="340"/>
                        <a:pt x="620" y="340"/>
                        <a:pt x="589" y="340"/>
                      </a:cubicBezTo>
                      <a:lnTo>
                        <a:pt x="589" y="340"/>
                      </a:lnTo>
                      <a:lnTo>
                        <a:pt x="589" y="309"/>
                      </a:lnTo>
                      <a:lnTo>
                        <a:pt x="559" y="309"/>
                      </a:lnTo>
                      <a:lnTo>
                        <a:pt x="559" y="309"/>
                      </a:lnTo>
                      <a:lnTo>
                        <a:pt x="559" y="309"/>
                      </a:lnTo>
                      <a:lnTo>
                        <a:pt x="559" y="309"/>
                      </a:lnTo>
                      <a:lnTo>
                        <a:pt x="559" y="309"/>
                      </a:lnTo>
                      <a:lnTo>
                        <a:pt x="528" y="309"/>
                      </a:lnTo>
                      <a:cubicBezTo>
                        <a:pt x="528" y="279"/>
                        <a:pt x="528" y="279"/>
                        <a:pt x="528" y="279"/>
                      </a:cubicBezTo>
                      <a:lnTo>
                        <a:pt x="528" y="279"/>
                      </a:lnTo>
                      <a:lnTo>
                        <a:pt x="528" y="248"/>
                      </a:lnTo>
                      <a:lnTo>
                        <a:pt x="528" y="248"/>
                      </a:lnTo>
                      <a:cubicBezTo>
                        <a:pt x="528" y="216"/>
                        <a:pt x="528" y="216"/>
                        <a:pt x="528" y="216"/>
                      </a:cubicBezTo>
                      <a:lnTo>
                        <a:pt x="528" y="216"/>
                      </a:lnTo>
                      <a:cubicBezTo>
                        <a:pt x="528" y="185"/>
                        <a:pt x="559" y="185"/>
                        <a:pt x="559" y="185"/>
                      </a:cubicBezTo>
                      <a:lnTo>
                        <a:pt x="559" y="185"/>
                      </a:lnTo>
                      <a:lnTo>
                        <a:pt x="559" y="185"/>
                      </a:lnTo>
                      <a:lnTo>
                        <a:pt x="559" y="185"/>
                      </a:lnTo>
                      <a:lnTo>
                        <a:pt x="559" y="185"/>
                      </a:lnTo>
                      <a:cubicBezTo>
                        <a:pt x="559" y="185"/>
                        <a:pt x="559" y="185"/>
                        <a:pt x="559" y="155"/>
                      </a:cubicBezTo>
                      <a:cubicBezTo>
                        <a:pt x="528" y="155"/>
                        <a:pt x="528" y="124"/>
                        <a:pt x="528" y="124"/>
                      </a:cubicBezTo>
                      <a:lnTo>
                        <a:pt x="559" y="92"/>
                      </a:lnTo>
                      <a:lnTo>
                        <a:pt x="559" y="92"/>
                      </a:lnTo>
                      <a:cubicBezTo>
                        <a:pt x="589" y="92"/>
                        <a:pt x="589" y="92"/>
                        <a:pt x="589" y="92"/>
                      </a:cubicBezTo>
                      <a:cubicBezTo>
                        <a:pt x="589" y="92"/>
                        <a:pt x="589" y="61"/>
                        <a:pt x="620" y="61"/>
                      </a:cubicBezTo>
                      <a:lnTo>
                        <a:pt x="620" y="31"/>
                      </a:lnTo>
                      <a:cubicBezTo>
                        <a:pt x="620" y="31"/>
                        <a:pt x="620" y="31"/>
                        <a:pt x="589" y="0"/>
                      </a:cubicBezTo>
                      <a:lnTo>
                        <a:pt x="589" y="0"/>
                      </a:lnTo>
                      <a:lnTo>
                        <a:pt x="589" y="0"/>
                      </a:lnTo>
                      <a:cubicBezTo>
                        <a:pt x="559" y="31"/>
                        <a:pt x="559" y="31"/>
                        <a:pt x="559" y="31"/>
                      </a:cubicBezTo>
                      <a:lnTo>
                        <a:pt x="559" y="31"/>
                      </a:lnTo>
                      <a:cubicBezTo>
                        <a:pt x="559" y="31"/>
                        <a:pt x="559" y="31"/>
                        <a:pt x="528" y="31"/>
                      </a:cubicBezTo>
                      <a:lnTo>
                        <a:pt x="528" y="31"/>
                      </a:lnTo>
                      <a:lnTo>
                        <a:pt x="528" y="31"/>
                      </a:lnTo>
                      <a:cubicBezTo>
                        <a:pt x="528" y="61"/>
                        <a:pt x="496" y="61"/>
                        <a:pt x="496" y="61"/>
                      </a:cubicBezTo>
                      <a:lnTo>
                        <a:pt x="496" y="61"/>
                      </a:lnTo>
                      <a:lnTo>
                        <a:pt x="496" y="61"/>
                      </a:lnTo>
                      <a:lnTo>
                        <a:pt x="496" y="61"/>
                      </a:lnTo>
                      <a:cubicBezTo>
                        <a:pt x="465" y="61"/>
                        <a:pt x="435" y="92"/>
                        <a:pt x="435" y="92"/>
                      </a:cubicBezTo>
                      <a:cubicBezTo>
                        <a:pt x="404" y="92"/>
                        <a:pt x="404" y="92"/>
                        <a:pt x="404" y="92"/>
                      </a:cubicBezTo>
                      <a:lnTo>
                        <a:pt x="372" y="124"/>
                      </a:lnTo>
                      <a:cubicBezTo>
                        <a:pt x="372" y="124"/>
                        <a:pt x="372" y="92"/>
                        <a:pt x="341" y="92"/>
                      </a:cubicBezTo>
                      <a:cubicBezTo>
                        <a:pt x="341" y="92"/>
                        <a:pt x="341" y="92"/>
                        <a:pt x="311" y="92"/>
                      </a:cubicBezTo>
                      <a:lnTo>
                        <a:pt x="311" y="92"/>
                      </a:lnTo>
                      <a:lnTo>
                        <a:pt x="311" y="92"/>
                      </a:lnTo>
                      <a:lnTo>
                        <a:pt x="341" y="92"/>
                      </a:lnTo>
                      <a:lnTo>
                        <a:pt x="341" y="92"/>
                      </a:lnTo>
                      <a:cubicBezTo>
                        <a:pt x="341" y="124"/>
                        <a:pt x="341" y="124"/>
                        <a:pt x="341" y="124"/>
                      </a:cubicBezTo>
                      <a:lnTo>
                        <a:pt x="341" y="124"/>
                      </a:lnTo>
                      <a:cubicBezTo>
                        <a:pt x="341" y="155"/>
                        <a:pt x="341" y="155"/>
                        <a:pt x="341" y="155"/>
                      </a:cubicBezTo>
                      <a:lnTo>
                        <a:pt x="341" y="155"/>
                      </a:lnTo>
                      <a:lnTo>
                        <a:pt x="341" y="155"/>
                      </a:lnTo>
                      <a:cubicBezTo>
                        <a:pt x="372" y="124"/>
                        <a:pt x="372" y="124"/>
                        <a:pt x="372" y="124"/>
                      </a:cubicBezTo>
                      <a:cubicBezTo>
                        <a:pt x="372" y="155"/>
                        <a:pt x="372" y="155"/>
                        <a:pt x="372" y="155"/>
                      </a:cubicBezTo>
                      <a:cubicBezTo>
                        <a:pt x="372" y="185"/>
                        <a:pt x="372" y="185"/>
                        <a:pt x="372" y="185"/>
                      </a:cubicBezTo>
                      <a:lnTo>
                        <a:pt x="372" y="185"/>
                      </a:lnTo>
                      <a:lnTo>
                        <a:pt x="372" y="185"/>
                      </a:lnTo>
                      <a:cubicBezTo>
                        <a:pt x="372" y="185"/>
                        <a:pt x="372" y="185"/>
                        <a:pt x="372" y="216"/>
                      </a:cubicBezTo>
                      <a:cubicBezTo>
                        <a:pt x="372" y="216"/>
                        <a:pt x="404" y="216"/>
                        <a:pt x="404" y="248"/>
                      </a:cubicBezTo>
                      <a:lnTo>
                        <a:pt x="404" y="248"/>
                      </a:lnTo>
                      <a:lnTo>
                        <a:pt x="372" y="279"/>
                      </a:lnTo>
                      <a:cubicBezTo>
                        <a:pt x="372" y="279"/>
                        <a:pt x="372" y="279"/>
                        <a:pt x="341" y="279"/>
                      </a:cubicBezTo>
                      <a:lnTo>
                        <a:pt x="341" y="279"/>
                      </a:lnTo>
                      <a:cubicBezTo>
                        <a:pt x="341" y="279"/>
                        <a:pt x="341" y="279"/>
                        <a:pt x="341" y="309"/>
                      </a:cubicBezTo>
                      <a:lnTo>
                        <a:pt x="341" y="309"/>
                      </a:lnTo>
                      <a:lnTo>
                        <a:pt x="341" y="309"/>
                      </a:lnTo>
                      <a:lnTo>
                        <a:pt x="341" y="340"/>
                      </a:lnTo>
                      <a:lnTo>
                        <a:pt x="341" y="340"/>
                      </a:lnTo>
                      <a:cubicBezTo>
                        <a:pt x="341" y="340"/>
                        <a:pt x="341" y="340"/>
                        <a:pt x="311" y="372"/>
                      </a:cubicBezTo>
                      <a:cubicBezTo>
                        <a:pt x="311" y="372"/>
                        <a:pt x="311" y="403"/>
                        <a:pt x="280" y="403"/>
                      </a:cubicBezTo>
                      <a:lnTo>
                        <a:pt x="280" y="403"/>
                      </a:lnTo>
                      <a:lnTo>
                        <a:pt x="280" y="403"/>
                      </a:lnTo>
                      <a:cubicBezTo>
                        <a:pt x="280" y="433"/>
                        <a:pt x="248" y="433"/>
                        <a:pt x="217" y="464"/>
                      </a:cubicBezTo>
                      <a:lnTo>
                        <a:pt x="217" y="464"/>
                      </a:lnTo>
                      <a:cubicBezTo>
                        <a:pt x="217" y="464"/>
                        <a:pt x="217" y="464"/>
                        <a:pt x="217" y="496"/>
                      </a:cubicBezTo>
                      <a:cubicBezTo>
                        <a:pt x="217" y="496"/>
                        <a:pt x="217" y="496"/>
                        <a:pt x="187" y="527"/>
                      </a:cubicBezTo>
                      <a:lnTo>
                        <a:pt x="187" y="527"/>
                      </a:lnTo>
                      <a:lnTo>
                        <a:pt x="156" y="527"/>
                      </a:lnTo>
                      <a:lnTo>
                        <a:pt x="156" y="527"/>
                      </a:lnTo>
                      <a:cubicBezTo>
                        <a:pt x="124" y="557"/>
                        <a:pt x="124" y="557"/>
                        <a:pt x="124" y="557"/>
                      </a:cubicBezTo>
                      <a:cubicBezTo>
                        <a:pt x="124" y="557"/>
                        <a:pt x="94" y="557"/>
                        <a:pt x="94" y="527"/>
                      </a:cubicBezTo>
                      <a:cubicBezTo>
                        <a:pt x="94" y="557"/>
                        <a:pt x="94" y="557"/>
                        <a:pt x="94" y="557"/>
                      </a:cubicBezTo>
                      <a:lnTo>
                        <a:pt x="63" y="557"/>
                      </a:lnTo>
                      <a:lnTo>
                        <a:pt x="63" y="557"/>
                      </a:lnTo>
                      <a:cubicBezTo>
                        <a:pt x="94" y="557"/>
                        <a:pt x="94" y="557"/>
                        <a:pt x="94" y="557"/>
                      </a:cubicBezTo>
                      <a:lnTo>
                        <a:pt x="94" y="588"/>
                      </a:lnTo>
                      <a:lnTo>
                        <a:pt x="94" y="588"/>
                      </a:lnTo>
                      <a:lnTo>
                        <a:pt x="94" y="588"/>
                      </a:lnTo>
                      <a:cubicBezTo>
                        <a:pt x="94" y="620"/>
                        <a:pt x="94" y="620"/>
                        <a:pt x="94" y="620"/>
                      </a:cubicBezTo>
                      <a:lnTo>
                        <a:pt x="94" y="620"/>
                      </a:lnTo>
                      <a:cubicBezTo>
                        <a:pt x="124" y="620"/>
                        <a:pt x="124" y="620"/>
                        <a:pt x="124" y="651"/>
                      </a:cubicBezTo>
                      <a:lnTo>
                        <a:pt x="124" y="651"/>
                      </a:lnTo>
                      <a:cubicBezTo>
                        <a:pt x="156" y="651"/>
                        <a:pt x="156" y="681"/>
                        <a:pt x="156" y="681"/>
                      </a:cubicBezTo>
                      <a:cubicBezTo>
                        <a:pt x="156" y="712"/>
                        <a:pt x="156" y="712"/>
                        <a:pt x="156" y="712"/>
                      </a:cubicBezTo>
                      <a:lnTo>
                        <a:pt x="156" y="712"/>
                      </a:lnTo>
                      <a:cubicBezTo>
                        <a:pt x="156" y="744"/>
                        <a:pt x="156" y="744"/>
                        <a:pt x="156" y="744"/>
                      </a:cubicBezTo>
                      <a:lnTo>
                        <a:pt x="124" y="774"/>
                      </a:lnTo>
                      <a:lnTo>
                        <a:pt x="124" y="774"/>
                      </a:lnTo>
                      <a:lnTo>
                        <a:pt x="94" y="774"/>
                      </a:lnTo>
                      <a:lnTo>
                        <a:pt x="94" y="774"/>
                      </a:lnTo>
                      <a:lnTo>
                        <a:pt x="94" y="774"/>
                      </a:lnTo>
                      <a:cubicBezTo>
                        <a:pt x="63" y="774"/>
                        <a:pt x="63" y="774"/>
                        <a:pt x="31" y="774"/>
                      </a:cubicBezTo>
                      <a:lnTo>
                        <a:pt x="31" y="774"/>
                      </a:lnTo>
                      <a:lnTo>
                        <a:pt x="31" y="774"/>
                      </a:lnTo>
                      <a:cubicBezTo>
                        <a:pt x="31" y="774"/>
                        <a:pt x="31" y="774"/>
                        <a:pt x="0" y="774"/>
                      </a:cubicBezTo>
                      <a:lnTo>
                        <a:pt x="0" y="774"/>
                      </a:lnTo>
                      <a:cubicBezTo>
                        <a:pt x="31" y="774"/>
                        <a:pt x="31" y="774"/>
                        <a:pt x="31" y="805"/>
                      </a:cubicBezTo>
                      <a:lnTo>
                        <a:pt x="31" y="805"/>
                      </a:lnTo>
                      <a:lnTo>
                        <a:pt x="63" y="805"/>
                      </a:lnTo>
                      <a:cubicBezTo>
                        <a:pt x="63" y="805"/>
                        <a:pt x="63" y="805"/>
                        <a:pt x="94" y="805"/>
                      </a:cubicBezTo>
                      <a:lnTo>
                        <a:pt x="124" y="805"/>
                      </a:lnTo>
                      <a:cubicBezTo>
                        <a:pt x="124" y="836"/>
                        <a:pt x="124" y="836"/>
                        <a:pt x="124" y="868"/>
                      </a:cubicBezTo>
                      <a:cubicBezTo>
                        <a:pt x="94" y="868"/>
                        <a:pt x="94" y="868"/>
                        <a:pt x="94" y="868"/>
                      </a:cubicBezTo>
                      <a:cubicBezTo>
                        <a:pt x="94" y="868"/>
                        <a:pt x="94" y="898"/>
                        <a:pt x="63" y="898"/>
                      </a:cubicBezTo>
                      <a:lnTo>
                        <a:pt x="63" y="868"/>
                      </a:lnTo>
                      <a:cubicBezTo>
                        <a:pt x="63" y="898"/>
                        <a:pt x="63" y="898"/>
                        <a:pt x="63" y="898"/>
                      </a:cubicBezTo>
                      <a:cubicBezTo>
                        <a:pt x="94" y="898"/>
                        <a:pt x="94" y="898"/>
                        <a:pt x="94" y="929"/>
                      </a:cubicBezTo>
                      <a:lnTo>
                        <a:pt x="94" y="929"/>
                      </a:lnTo>
                      <a:lnTo>
                        <a:pt x="124" y="929"/>
                      </a:lnTo>
                      <a:cubicBezTo>
                        <a:pt x="124" y="929"/>
                        <a:pt x="124" y="929"/>
                        <a:pt x="156" y="929"/>
                      </a:cubicBezTo>
                      <a:lnTo>
                        <a:pt x="156" y="929"/>
                      </a:lnTo>
                      <a:cubicBezTo>
                        <a:pt x="187" y="929"/>
                        <a:pt x="187" y="929"/>
                        <a:pt x="187" y="929"/>
                      </a:cubicBezTo>
                      <a:cubicBezTo>
                        <a:pt x="187" y="898"/>
                        <a:pt x="187" y="898"/>
                        <a:pt x="187" y="898"/>
                      </a:cubicBezTo>
                      <a:lnTo>
                        <a:pt x="217" y="868"/>
                      </a:lnTo>
                      <a:cubicBezTo>
                        <a:pt x="280" y="681"/>
                        <a:pt x="280" y="681"/>
                        <a:pt x="280" y="681"/>
                      </a:cubicBezTo>
                      <a:cubicBezTo>
                        <a:pt x="248" y="868"/>
                        <a:pt x="248" y="868"/>
                        <a:pt x="248" y="868"/>
                      </a:cubicBezTo>
                      <a:lnTo>
                        <a:pt x="248" y="898"/>
                      </a:lnTo>
                      <a:lnTo>
                        <a:pt x="248" y="898"/>
                      </a:lnTo>
                      <a:cubicBezTo>
                        <a:pt x="248" y="929"/>
                        <a:pt x="248" y="929"/>
                        <a:pt x="248" y="929"/>
                      </a:cubicBezTo>
                      <a:lnTo>
                        <a:pt x="248" y="929"/>
                      </a:lnTo>
                      <a:cubicBezTo>
                        <a:pt x="280" y="960"/>
                        <a:pt x="248" y="992"/>
                        <a:pt x="248" y="992"/>
                      </a:cubicBezTo>
                      <a:cubicBezTo>
                        <a:pt x="248" y="1022"/>
                        <a:pt x="248" y="1022"/>
                        <a:pt x="248" y="1022"/>
                      </a:cubicBezTo>
                      <a:lnTo>
                        <a:pt x="248" y="1022"/>
                      </a:lnTo>
                      <a:cubicBezTo>
                        <a:pt x="248" y="1053"/>
                        <a:pt x="248" y="1053"/>
                        <a:pt x="248" y="1053"/>
                      </a:cubicBezTo>
                      <a:cubicBezTo>
                        <a:pt x="248" y="1084"/>
                        <a:pt x="248" y="1084"/>
                        <a:pt x="248" y="1116"/>
                      </a:cubicBezTo>
                      <a:lnTo>
                        <a:pt x="248" y="1116"/>
                      </a:lnTo>
                      <a:cubicBezTo>
                        <a:pt x="248" y="1116"/>
                        <a:pt x="248" y="1146"/>
                        <a:pt x="280" y="1146"/>
                      </a:cubicBezTo>
                      <a:cubicBezTo>
                        <a:pt x="280" y="1146"/>
                        <a:pt x="280" y="1177"/>
                        <a:pt x="280" y="1208"/>
                      </a:cubicBezTo>
                      <a:cubicBezTo>
                        <a:pt x="280" y="1208"/>
                        <a:pt x="280" y="1240"/>
                        <a:pt x="311" y="1301"/>
                      </a:cubicBezTo>
                      <a:cubicBezTo>
                        <a:pt x="311" y="1331"/>
                        <a:pt x="311" y="1331"/>
                        <a:pt x="341" y="1331"/>
                      </a:cubicBezTo>
                      <a:cubicBezTo>
                        <a:pt x="341" y="1363"/>
                        <a:pt x="341" y="1363"/>
                        <a:pt x="341" y="1424"/>
                      </a:cubicBezTo>
                      <a:cubicBezTo>
                        <a:pt x="341" y="1455"/>
                        <a:pt x="372" y="1487"/>
                        <a:pt x="372" y="1487"/>
                      </a:cubicBezTo>
                      <a:cubicBezTo>
                        <a:pt x="372" y="1487"/>
                        <a:pt x="372" y="1517"/>
                        <a:pt x="404" y="1517"/>
                      </a:cubicBezTo>
                      <a:cubicBezTo>
                        <a:pt x="404" y="1517"/>
                        <a:pt x="404" y="1517"/>
                        <a:pt x="404" y="1548"/>
                      </a:cubicBezTo>
                      <a:cubicBezTo>
                        <a:pt x="404" y="1548"/>
                        <a:pt x="404" y="1548"/>
                        <a:pt x="435" y="1579"/>
                      </a:cubicBezTo>
                      <a:lnTo>
                        <a:pt x="435" y="1579"/>
                      </a:lnTo>
                      <a:cubicBezTo>
                        <a:pt x="435" y="1579"/>
                        <a:pt x="435" y="1579"/>
                        <a:pt x="435" y="1611"/>
                      </a:cubicBezTo>
                      <a:lnTo>
                        <a:pt x="435" y="1611"/>
                      </a:lnTo>
                      <a:cubicBezTo>
                        <a:pt x="435" y="1641"/>
                        <a:pt x="435" y="1641"/>
                        <a:pt x="435" y="1672"/>
                      </a:cubicBezTo>
                      <a:cubicBezTo>
                        <a:pt x="465" y="1703"/>
                        <a:pt x="465" y="1703"/>
                        <a:pt x="465" y="1703"/>
                      </a:cubicBezTo>
                      <a:lnTo>
                        <a:pt x="465" y="1735"/>
                      </a:lnTo>
                      <a:lnTo>
                        <a:pt x="465" y="1735"/>
                      </a:lnTo>
                      <a:lnTo>
                        <a:pt x="465" y="1735"/>
                      </a:lnTo>
                      <a:lnTo>
                        <a:pt x="465" y="1735"/>
                      </a:lnTo>
                      <a:lnTo>
                        <a:pt x="496" y="1735"/>
                      </a:lnTo>
                      <a:lnTo>
                        <a:pt x="496" y="1735"/>
                      </a:lnTo>
                      <a:lnTo>
                        <a:pt x="496" y="1735"/>
                      </a:lnTo>
                      <a:lnTo>
                        <a:pt x="528" y="1735"/>
                      </a:lnTo>
                      <a:cubicBezTo>
                        <a:pt x="528" y="1703"/>
                        <a:pt x="528" y="1672"/>
                        <a:pt x="559" y="1672"/>
                      </a:cubicBezTo>
                      <a:lnTo>
                        <a:pt x="559" y="1672"/>
                      </a:lnTo>
                      <a:lnTo>
                        <a:pt x="559" y="1672"/>
                      </a:lnTo>
                      <a:lnTo>
                        <a:pt x="589" y="1672"/>
                      </a:lnTo>
                      <a:lnTo>
                        <a:pt x="589" y="1672"/>
                      </a:lnTo>
                      <a:lnTo>
                        <a:pt x="589" y="1641"/>
                      </a:lnTo>
                      <a:cubicBezTo>
                        <a:pt x="589" y="1641"/>
                        <a:pt x="589" y="1641"/>
                        <a:pt x="589" y="1611"/>
                      </a:cubicBezTo>
                      <a:lnTo>
                        <a:pt x="589" y="1611"/>
                      </a:lnTo>
                      <a:lnTo>
                        <a:pt x="589" y="1579"/>
                      </a:lnTo>
                      <a:lnTo>
                        <a:pt x="589" y="1579"/>
                      </a:lnTo>
                      <a:cubicBezTo>
                        <a:pt x="589" y="1548"/>
                        <a:pt x="589" y="1548"/>
                        <a:pt x="589" y="1517"/>
                      </a:cubicBezTo>
                      <a:lnTo>
                        <a:pt x="589" y="1517"/>
                      </a:lnTo>
                      <a:lnTo>
                        <a:pt x="589" y="1517"/>
                      </a:lnTo>
                      <a:cubicBezTo>
                        <a:pt x="589" y="1487"/>
                        <a:pt x="620" y="1455"/>
                        <a:pt x="620" y="1455"/>
                      </a:cubicBezTo>
                      <a:cubicBezTo>
                        <a:pt x="620" y="1424"/>
                        <a:pt x="620" y="1424"/>
                        <a:pt x="620" y="1424"/>
                      </a:cubicBezTo>
                      <a:lnTo>
                        <a:pt x="620" y="1424"/>
                      </a:lnTo>
                      <a:cubicBezTo>
                        <a:pt x="620" y="1424"/>
                        <a:pt x="620" y="1424"/>
                        <a:pt x="620" y="1393"/>
                      </a:cubicBezTo>
                      <a:lnTo>
                        <a:pt x="620" y="1393"/>
                      </a:lnTo>
                      <a:cubicBezTo>
                        <a:pt x="589" y="1363"/>
                        <a:pt x="620" y="1301"/>
                        <a:pt x="620" y="1301"/>
                      </a:cubicBezTo>
                      <a:cubicBezTo>
                        <a:pt x="620" y="1270"/>
                        <a:pt x="652" y="1270"/>
                        <a:pt x="683" y="1240"/>
                      </a:cubicBezTo>
                      <a:lnTo>
                        <a:pt x="683" y="1240"/>
                      </a:lnTo>
                      <a:cubicBezTo>
                        <a:pt x="683" y="1208"/>
                        <a:pt x="713" y="1208"/>
                        <a:pt x="713" y="1208"/>
                      </a:cubicBezTo>
                      <a:lnTo>
                        <a:pt x="744" y="1208"/>
                      </a:lnTo>
                      <a:lnTo>
                        <a:pt x="744" y="1208"/>
                      </a:lnTo>
                      <a:lnTo>
                        <a:pt x="744" y="1208"/>
                      </a:lnTo>
                      <a:cubicBezTo>
                        <a:pt x="744" y="1177"/>
                        <a:pt x="744" y="1177"/>
                        <a:pt x="776" y="1146"/>
                      </a:cubicBezTo>
                      <a:lnTo>
                        <a:pt x="807" y="1116"/>
                      </a:lnTo>
                      <a:lnTo>
                        <a:pt x="807" y="1116"/>
                      </a:lnTo>
                      <a:lnTo>
                        <a:pt x="807" y="1116"/>
                      </a:lnTo>
                      <a:cubicBezTo>
                        <a:pt x="837" y="1116"/>
                        <a:pt x="837" y="1084"/>
                        <a:pt x="868" y="1084"/>
                      </a:cubicBezTo>
                      <a:lnTo>
                        <a:pt x="868" y="1084"/>
                      </a:lnTo>
                      <a:cubicBezTo>
                        <a:pt x="868" y="1053"/>
                        <a:pt x="868" y="1053"/>
                        <a:pt x="900" y="1022"/>
                      </a:cubicBezTo>
                      <a:lnTo>
                        <a:pt x="900" y="1022"/>
                      </a:lnTo>
                      <a:cubicBezTo>
                        <a:pt x="900" y="1022"/>
                        <a:pt x="931" y="1022"/>
                        <a:pt x="931" y="992"/>
                      </a:cubicBezTo>
                      <a:lnTo>
                        <a:pt x="961" y="992"/>
                      </a:lnTo>
                      <a:lnTo>
                        <a:pt x="961" y="992"/>
                      </a:lnTo>
                      <a:cubicBezTo>
                        <a:pt x="961" y="992"/>
                        <a:pt x="961" y="992"/>
                        <a:pt x="992" y="960"/>
                      </a:cubicBezTo>
                      <a:lnTo>
                        <a:pt x="992" y="960"/>
                      </a:lnTo>
                      <a:lnTo>
                        <a:pt x="992" y="960"/>
                      </a:lnTo>
                      <a:lnTo>
                        <a:pt x="992" y="960"/>
                      </a:lnTo>
                      <a:lnTo>
                        <a:pt x="992" y="960"/>
                      </a:lnTo>
                      <a:cubicBezTo>
                        <a:pt x="992" y="929"/>
                        <a:pt x="992" y="929"/>
                        <a:pt x="992" y="898"/>
                      </a:cubicBezTo>
                      <a:lnTo>
                        <a:pt x="992" y="898"/>
                      </a:lnTo>
                      <a:cubicBezTo>
                        <a:pt x="1024" y="898"/>
                        <a:pt x="1024" y="868"/>
                        <a:pt x="1024" y="868"/>
                      </a:cubicBezTo>
                      <a:cubicBezTo>
                        <a:pt x="1055" y="868"/>
                        <a:pt x="1055" y="868"/>
                        <a:pt x="1055" y="868"/>
                      </a:cubicBezTo>
                      <a:lnTo>
                        <a:pt x="1055" y="836"/>
                      </a:lnTo>
                      <a:cubicBezTo>
                        <a:pt x="1085" y="836"/>
                        <a:pt x="1085" y="836"/>
                        <a:pt x="1085" y="836"/>
                      </a:cubicBezTo>
                      <a:lnTo>
                        <a:pt x="1085" y="836"/>
                      </a:lnTo>
                      <a:lnTo>
                        <a:pt x="1085" y="836"/>
                      </a:lnTo>
                      <a:lnTo>
                        <a:pt x="1085" y="80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62" name="Freeform 137"/>
                <p:cNvSpPr>
                  <a:spLocks noChangeArrowheads="1"/>
                </p:cNvSpPr>
                <p:nvPr/>
              </p:nvSpPr>
              <p:spPr bwMode="auto">
                <a:xfrm>
                  <a:off x="4895850" y="1801813"/>
                  <a:ext cx="290513" cy="290512"/>
                </a:xfrm>
                <a:custGeom>
                  <a:avLst/>
                  <a:gdLst>
                    <a:gd name="T0" fmla="*/ 372 w 808"/>
                    <a:gd name="T1" fmla="*/ 775 h 808"/>
                    <a:gd name="T2" fmla="*/ 403 w 808"/>
                    <a:gd name="T3" fmla="*/ 775 h 808"/>
                    <a:gd name="T4" fmla="*/ 435 w 808"/>
                    <a:gd name="T5" fmla="*/ 775 h 808"/>
                    <a:gd name="T6" fmla="*/ 466 w 808"/>
                    <a:gd name="T7" fmla="*/ 744 h 808"/>
                    <a:gd name="T8" fmla="*/ 466 w 808"/>
                    <a:gd name="T9" fmla="*/ 744 h 808"/>
                    <a:gd name="T10" fmla="*/ 435 w 808"/>
                    <a:gd name="T11" fmla="*/ 683 h 808"/>
                    <a:gd name="T12" fmla="*/ 403 w 808"/>
                    <a:gd name="T13" fmla="*/ 683 h 808"/>
                    <a:gd name="T14" fmla="*/ 403 w 808"/>
                    <a:gd name="T15" fmla="*/ 590 h 808"/>
                    <a:gd name="T16" fmla="*/ 466 w 808"/>
                    <a:gd name="T17" fmla="*/ 527 h 808"/>
                    <a:gd name="T18" fmla="*/ 496 w 808"/>
                    <a:gd name="T19" fmla="*/ 559 h 808"/>
                    <a:gd name="T20" fmla="*/ 528 w 808"/>
                    <a:gd name="T21" fmla="*/ 527 h 808"/>
                    <a:gd name="T22" fmla="*/ 589 w 808"/>
                    <a:gd name="T23" fmla="*/ 466 h 808"/>
                    <a:gd name="T24" fmla="*/ 620 w 808"/>
                    <a:gd name="T25" fmla="*/ 435 h 808"/>
                    <a:gd name="T26" fmla="*/ 652 w 808"/>
                    <a:gd name="T27" fmla="*/ 403 h 808"/>
                    <a:gd name="T28" fmla="*/ 683 w 808"/>
                    <a:gd name="T29" fmla="*/ 342 h 808"/>
                    <a:gd name="T30" fmla="*/ 683 w 808"/>
                    <a:gd name="T31" fmla="*/ 279 h 808"/>
                    <a:gd name="T32" fmla="*/ 652 w 808"/>
                    <a:gd name="T33" fmla="*/ 279 h 808"/>
                    <a:gd name="T34" fmla="*/ 652 w 808"/>
                    <a:gd name="T35" fmla="*/ 187 h 808"/>
                    <a:gd name="T36" fmla="*/ 652 w 808"/>
                    <a:gd name="T37" fmla="*/ 155 h 808"/>
                    <a:gd name="T38" fmla="*/ 652 w 808"/>
                    <a:gd name="T39" fmla="*/ 94 h 808"/>
                    <a:gd name="T40" fmla="*/ 683 w 808"/>
                    <a:gd name="T41" fmla="*/ 94 h 808"/>
                    <a:gd name="T42" fmla="*/ 744 w 808"/>
                    <a:gd name="T43" fmla="*/ 124 h 808"/>
                    <a:gd name="T44" fmla="*/ 807 w 808"/>
                    <a:gd name="T45" fmla="*/ 94 h 808"/>
                    <a:gd name="T46" fmla="*/ 744 w 808"/>
                    <a:gd name="T47" fmla="*/ 63 h 808"/>
                    <a:gd name="T48" fmla="*/ 744 w 808"/>
                    <a:gd name="T49" fmla="*/ 31 h 808"/>
                    <a:gd name="T50" fmla="*/ 713 w 808"/>
                    <a:gd name="T51" fmla="*/ 0 h 808"/>
                    <a:gd name="T52" fmla="*/ 620 w 808"/>
                    <a:gd name="T53" fmla="*/ 31 h 808"/>
                    <a:gd name="T54" fmla="*/ 589 w 808"/>
                    <a:gd name="T55" fmla="*/ 31 h 808"/>
                    <a:gd name="T56" fmla="*/ 589 w 808"/>
                    <a:gd name="T57" fmla="*/ 31 h 808"/>
                    <a:gd name="T58" fmla="*/ 559 w 808"/>
                    <a:gd name="T59" fmla="*/ 63 h 808"/>
                    <a:gd name="T60" fmla="*/ 559 w 808"/>
                    <a:gd name="T61" fmla="*/ 94 h 808"/>
                    <a:gd name="T62" fmla="*/ 528 w 808"/>
                    <a:gd name="T63" fmla="*/ 155 h 808"/>
                    <a:gd name="T64" fmla="*/ 528 w 808"/>
                    <a:gd name="T65" fmla="*/ 155 h 808"/>
                    <a:gd name="T66" fmla="*/ 496 w 808"/>
                    <a:gd name="T67" fmla="*/ 218 h 808"/>
                    <a:gd name="T68" fmla="*/ 435 w 808"/>
                    <a:gd name="T69" fmla="*/ 279 h 808"/>
                    <a:gd name="T70" fmla="*/ 435 w 808"/>
                    <a:gd name="T71" fmla="*/ 279 h 808"/>
                    <a:gd name="T72" fmla="*/ 403 w 808"/>
                    <a:gd name="T73" fmla="*/ 342 h 808"/>
                    <a:gd name="T74" fmla="*/ 372 w 808"/>
                    <a:gd name="T75" fmla="*/ 372 h 808"/>
                    <a:gd name="T76" fmla="*/ 342 w 808"/>
                    <a:gd name="T77" fmla="*/ 372 h 808"/>
                    <a:gd name="T78" fmla="*/ 280 w 808"/>
                    <a:gd name="T79" fmla="*/ 372 h 808"/>
                    <a:gd name="T80" fmla="*/ 280 w 808"/>
                    <a:gd name="T81" fmla="*/ 435 h 808"/>
                    <a:gd name="T82" fmla="*/ 218 w 808"/>
                    <a:gd name="T83" fmla="*/ 466 h 808"/>
                    <a:gd name="T84" fmla="*/ 218 w 808"/>
                    <a:gd name="T85" fmla="*/ 496 h 808"/>
                    <a:gd name="T86" fmla="*/ 156 w 808"/>
                    <a:gd name="T87" fmla="*/ 496 h 808"/>
                    <a:gd name="T88" fmla="*/ 124 w 808"/>
                    <a:gd name="T89" fmla="*/ 496 h 808"/>
                    <a:gd name="T90" fmla="*/ 32 w 808"/>
                    <a:gd name="T91" fmla="*/ 496 h 808"/>
                    <a:gd name="T92" fmla="*/ 63 w 808"/>
                    <a:gd name="T93" fmla="*/ 559 h 808"/>
                    <a:gd name="T94" fmla="*/ 94 w 808"/>
                    <a:gd name="T95" fmla="*/ 590 h 808"/>
                    <a:gd name="T96" fmla="*/ 94 w 808"/>
                    <a:gd name="T97" fmla="*/ 620 h 808"/>
                    <a:gd name="T98" fmla="*/ 32 w 808"/>
                    <a:gd name="T99" fmla="*/ 683 h 808"/>
                    <a:gd name="T100" fmla="*/ 32 w 808"/>
                    <a:gd name="T101" fmla="*/ 714 h 808"/>
                    <a:gd name="T102" fmla="*/ 156 w 808"/>
                    <a:gd name="T103" fmla="*/ 714 h 808"/>
                    <a:gd name="T104" fmla="*/ 218 w 808"/>
                    <a:gd name="T105" fmla="*/ 683 h 808"/>
                    <a:gd name="T106" fmla="*/ 280 w 808"/>
                    <a:gd name="T107" fmla="*/ 714 h 808"/>
                    <a:gd name="T108" fmla="*/ 342 w 808"/>
                    <a:gd name="T109" fmla="*/ 807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08" h="808">
                      <a:moveTo>
                        <a:pt x="372" y="775"/>
                      </a:moveTo>
                      <a:lnTo>
                        <a:pt x="372" y="775"/>
                      </a:lnTo>
                      <a:lnTo>
                        <a:pt x="372" y="775"/>
                      </a:lnTo>
                      <a:lnTo>
                        <a:pt x="372" y="775"/>
                      </a:lnTo>
                      <a:lnTo>
                        <a:pt x="372" y="775"/>
                      </a:lnTo>
                      <a:cubicBezTo>
                        <a:pt x="403" y="775"/>
                        <a:pt x="403" y="775"/>
                        <a:pt x="403" y="775"/>
                      </a:cubicBezTo>
                      <a:lnTo>
                        <a:pt x="435" y="775"/>
                      </a:lnTo>
                      <a:lnTo>
                        <a:pt x="435" y="775"/>
                      </a:lnTo>
                      <a:lnTo>
                        <a:pt x="435" y="775"/>
                      </a:lnTo>
                      <a:cubicBezTo>
                        <a:pt x="466" y="775"/>
                        <a:pt x="466" y="775"/>
                        <a:pt x="466" y="775"/>
                      </a:cubicBezTo>
                      <a:lnTo>
                        <a:pt x="466" y="775"/>
                      </a:lnTo>
                      <a:lnTo>
                        <a:pt x="466" y="744"/>
                      </a:lnTo>
                      <a:lnTo>
                        <a:pt x="466" y="744"/>
                      </a:lnTo>
                      <a:lnTo>
                        <a:pt x="466" y="744"/>
                      </a:lnTo>
                      <a:lnTo>
                        <a:pt x="466" y="744"/>
                      </a:lnTo>
                      <a:lnTo>
                        <a:pt x="466" y="744"/>
                      </a:lnTo>
                      <a:cubicBezTo>
                        <a:pt x="466" y="744"/>
                        <a:pt x="435" y="744"/>
                        <a:pt x="435" y="714"/>
                      </a:cubicBezTo>
                      <a:lnTo>
                        <a:pt x="435" y="683"/>
                      </a:lnTo>
                      <a:lnTo>
                        <a:pt x="435" y="683"/>
                      </a:lnTo>
                      <a:lnTo>
                        <a:pt x="435" y="683"/>
                      </a:lnTo>
                      <a:cubicBezTo>
                        <a:pt x="403" y="683"/>
                        <a:pt x="403" y="683"/>
                        <a:pt x="403" y="683"/>
                      </a:cubicBezTo>
                      <a:cubicBezTo>
                        <a:pt x="403" y="651"/>
                        <a:pt x="403" y="651"/>
                        <a:pt x="403" y="620"/>
                      </a:cubicBezTo>
                      <a:lnTo>
                        <a:pt x="403" y="590"/>
                      </a:lnTo>
                      <a:lnTo>
                        <a:pt x="403" y="590"/>
                      </a:lnTo>
                      <a:cubicBezTo>
                        <a:pt x="403" y="559"/>
                        <a:pt x="435" y="559"/>
                        <a:pt x="435" y="559"/>
                      </a:cubicBezTo>
                      <a:cubicBezTo>
                        <a:pt x="435" y="527"/>
                        <a:pt x="466" y="527"/>
                        <a:pt x="466" y="527"/>
                      </a:cubicBezTo>
                      <a:lnTo>
                        <a:pt x="466" y="527"/>
                      </a:lnTo>
                      <a:lnTo>
                        <a:pt x="466" y="527"/>
                      </a:lnTo>
                      <a:lnTo>
                        <a:pt x="466" y="527"/>
                      </a:lnTo>
                      <a:cubicBezTo>
                        <a:pt x="496" y="527"/>
                        <a:pt x="496" y="527"/>
                        <a:pt x="496" y="559"/>
                      </a:cubicBezTo>
                      <a:lnTo>
                        <a:pt x="496" y="559"/>
                      </a:lnTo>
                      <a:cubicBezTo>
                        <a:pt x="528" y="527"/>
                        <a:pt x="528" y="527"/>
                        <a:pt x="528" y="527"/>
                      </a:cubicBezTo>
                      <a:lnTo>
                        <a:pt x="528" y="527"/>
                      </a:lnTo>
                      <a:cubicBezTo>
                        <a:pt x="528" y="496"/>
                        <a:pt x="528" y="496"/>
                        <a:pt x="559" y="496"/>
                      </a:cubicBezTo>
                      <a:cubicBezTo>
                        <a:pt x="559" y="496"/>
                        <a:pt x="559" y="496"/>
                        <a:pt x="559" y="466"/>
                      </a:cubicBezTo>
                      <a:lnTo>
                        <a:pt x="589" y="466"/>
                      </a:lnTo>
                      <a:cubicBezTo>
                        <a:pt x="589" y="466"/>
                        <a:pt x="589" y="466"/>
                        <a:pt x="620" y="435"/>
                      </a:cubicBezTo>
                      <a:lnTo>
                        <a:pt x="620" y="435"/>
                      </a:lnTo>
                      <a:lnTo>
                        <a:pt x="620" y="435"/>
                      </a:lnTo>
                      <a:lnTo>
                        <a:pt x="620" y="435"/>
                      </a:lnTo>
                      <a:cubicBezTo>
                        <a:pt x="620" y="403"/>
                        <a:pt x="620" y="403"/>
                        <a:pt x="652" y="403"/>
                      </a:cubicBezTo>
                      <a:lnTo>
                        <a:pt x="652" y="403"/>
                      </a:lnTo>
                      <a:lnTo>
                        <a:pt x="652" y="403"/>
                      </a:lnTo>
                      <a:cubicBezTo>
                        <a:pt x="652" y="372"/>
                        <a:pt x="652" y="372"/>
                        <a:pt x="683" y="372"/>
                      </a:cubicBezTo>
                      <a:cubicBezTo>
                        <a:pt x="683" y="342"/>
                        <a:pt x="683" y="342"/>
                        <a:pt x="683" y="342"/>
                      </a:cubicBezTo>
                      <a:cubicBezTo>
                        <a:pt x="683" y="311"/>
                        <a:pt x="683" y="311"/>
                        <a:pt x="683" y="311"/>
                      </a:cubicBezTo>
                      <a:lnTo>
                        <a:pt x="683" y="279"/>
                      </a:lnTo>
                      <a:lnTo>
                        <a:pt x="683" y="279"/>
                      </a:lnTo>
                      <a:lnTo>
                        <a:pt x="683" y="279"/>
                      </a:lnTo>
                      <a:lnTo>
                        <a:pt x="683" y="279"/>
                      </a:lnTo>
                      <a:cubicBezTo>
                        <a:pt x="683" y="279"/>
                        <a:pt x="683" y="279"/>
                        <a:pt x="652" y="279"/>
                      </a:cubicBezTo>
                      <a:cubicBezTo>
                        <a:pt x="652" y="248"/>
                        <a:pt x="652" y="248"/>
                        <a:pt x="652" y="248"/>
                      </a:cubicBezTo>
                      <a:cubicBezTo>
                        <a:pt x="652" y="218"/>
                        <a:pt x="652" y="218"/>
                        <a:pt x="652" y="218"/>
                      </a:cubicBezTo>
                      <a:lnTo>
                        <a:pt x="652" y="187"/>
                      </a:lnTo>
                      <a:lnTo>
                        <a:pt x="652" y="187"/>
                      </a:lnTo>
                      <a:lnTo>
                        <a:pt x="652" y="187"/>
                      </a:lnTo>
                      <a:lnTo>
                        <a:pt x="652" y="155"/>
                      </a:lnTo>
                      <a:cubicBezTo>
                        <a:pt x="652" y="155"/>
                        <a:pt x="652" y="155"/>
                        <a:pt x="652" y="124"/>
                      </a:cubicBezTo>
                      <a:cubicBezTo>
                        <a:pt x="652" y="124"/>
                        <a:pt x="652" y="124"/>
                        <a:pt x="652" y="94"/>
                      </a:cubicBezTo>
                      <a:lnTo>
                        <a:pt x="652" y="94"/>
                      </a:lnTo>
                      <a:lnTo>
                        <a:pt x="683" y="94"/>
                      </a:lnTo>
                      <a:lnTo>
                        <a:pt x="683" y="94"/>
                      </a:lnTo>
                      <a:lnTo>
                        <a:pt x="683" y="94"/>
                      </a:lnTo>
                      <a:lnTo>
                        <a:pt x="683" y="94"/>
                      </a:lnTo>
                      <a:cubicBezTo>
                        <a:pt x="713" y="94"/>
                        <a:pt x="713" y="94"/>
                        <a:pt x="744" y="124"/>
                      </a:cubicBezTo>
                      <a:lnTo>
                        <a:pt x="744" y="124"/>
                      </a:lnTo>
                      <a:lnTo>
                        <a:pt x="744" y="124"/>
                      </a:lnTo>
                      <a:cubicBezTo>
                        <a:pt x="776" y="94"/>
                        <a:pt x="776" y="94"/>
                        <a:pt x="776" y="94"/>
                      </a:cubicBezTo>
                      <a:cubicBezTo>
                        <a:pt x="807" y="94"/>
                        <a:pt x="807" y="94"/>
                        <a:pt x="807" y="94"/>
                      </a:cubicBezTo>
                      <a:lnTo>
                        <a:pt x="776" y="94"/>
                      </a:lnTo>
                      <a:lnTo>
                        <a:pt x="776" y="63"/>
                      </a:lnTo>
                      <a:lnTo>
                        <a:pt x="744" y="63"/>
                      </a:lnTo>
                      <a:lnTo>
                        <a:pt x="744" y="31"/>
                      </a:lnTo>
                      <a:lnTo>
                        <a:pt x="744" y="31"/>
                      </a:lnTo>
                      <a:lnTo>
                        <a:pt x="744" y="31"/>
                      </a:lnTo>
                      <a:lnTo>
                        <a:pt x="713" y="0"/>
                      </a:lnTo>
                      <a:lnTo>
                        <a:pt x="713" y="0"/>
                      </a:lnTo>
                      <a:lnTo>
                        <a:pt x="713" y="0"/>
                      </a:lnTo>
                      <a:lnTo>
                        <a:pt x="683" y="0"/>
                      </a:lnTo>
                      <a:cubicBezTo>
                        <a:pt x="683" y="0"/>
                        <a:pt x="683" y="0"/>
                        <a:pt x="652" y="0"/>
                      </a:cubicBezTo>
                      <a:cubicBezTo>
                        <a:pt x="652" y="0"/>
                        <a:pt x="652" y="0"/>
                        <a:pt x="620" y="31"/>
                      </a:cubicBezTo>
                      <a:lnTo>
                        <a:pt x="620" y="31"/>
                      </a:lnTo>
                      <a:lnTo>
                        <a:pt x="620" y="31"/>
                      </a:lnTo>
                      <a:cubicBezTo>
                        <a:pt x="620" y="31"/>
                        <a:pt x="620" y="31"/>
                        <a:pt x="589" y="31"/>
                      </a:cubicBezTo>
                      <a:lnTo>
                        <a:pt x="589" y="31"/>
                      </a:lnTo>
                      <a:lnTo>
                        <a:pt x="589" y="31"/>
                      </a:lnTo>
                      <a:lnTo>
                        <a:pt x="589" y="31"/>
                      </a:lnTo>
                      <a:lnTo>
                        <a:pt x="559" y="31"/>
                      </a:lnTo>
                      <a:cubicBezTo>
                        <a:pt x="559" y="31"/>
                        <a:pt x="559" y="31"/>
                        <a:pt x="559" y="63"/>
                      </a:cubicBezTo>
                      <a:lnTo>
                        <a:pt x="559" y="63"/>
                      </a:lnTo>
                      <a:lnTo>
                        <a:pt x="559" y="63"/>
                      </a:lnTo>
                      <a:cubicBezTo>
                        <a:pt x="559" y="63"/>
                        <a:pt x="559" y="63"/>
                        <a:pt x="559" y="94"/>
                      </a:cubicBezTo>
                      <a:lnTo>
                        <a:pt x="559" y="94"/>
                      </a:lnTo>
                      <a:lnTo>
                        <a:pt x="559" y="94"/>
                      </a:lnTo>
                      <a:lnTo>
                        <a:pt x="559" y="94"/>
                      </a:lnTo>
                      <a:cubicBezTo>
                        <a:pt x="559" y="124"/>
                        <a:pt x="559" y="155"/>
                        <a:pt x="528" y="155"/>
                      </a:cubicBezTo>
                      <a:lnTo>
                        <a:pt x="528" y="155"/>
                      </a:lnTo>
                      <a:lnTo>
                        <a:pt x="528" y="155"/>
                      </a:lnTo>
                      <a:lnTo>
                        <a:pt x="528" y="155"/>
                      </a:lnTo>
                      <a:cubicBezTo>
                        <a:pt x="528" y="187"/>
                        <a:pt x="528" y="218"/>
                        <a:pt x="496" y="218"/>
                      </a:cubicBezTo>
                      <a:lnTo>
                        <a:pt x="496" y="218"/>
                      </a:lnTo>
                      <a:lnTo>
                        <a:pt x="496" y="218"/>
                      </a:lnTo>
                      <a:cubicBezTo>
                        <a:pt x="466" y="248"/>
                        <a:pt x="466" y="248"/>
                        <a:pt x="466" y="248"/>
                      </a:cubicBezTo>
                      <a:lnTo>
                        <a:pt x="466" y="248"/>
                      </a:lnTo>
                      <a:cubicBezTo>
                        <a:pt x="466" y="279"/>
                        <a:pt x="435" y="279"/>
                        <a:pt x="435" y="279"/>
                      </a:cubicBezTo>
                      <a:lnTo>
                        <a:pt x="435" y="279"/>
                      </a:lnTo>
                      <a:lnTo>
                        <a:pt x="435" y="279"/>
                      </a:lnTo>
                      <a:lnTo>
                        <a:pt x="435" y="279"/>
                      </a:lnTo>
                      <a:cubicBezTo>
                        <a:pt x="435" y="311"/>
                        <a:pt x="435" y="311"/>
                        <a:pt x="435" y="311"/>
                      </a:cubicBezTo>
                      <a:lnTo>
                        <a:pt x="435" y="342"/>
                      </a:lnTo>
                      <a:lnTo>
                        <a:pt x="403" y="342"/>
                      </a:lnTo>
                      <a:lnTo>
                        <a:pt x="403" y="342"/>
                      </a:lnTo>
                      <a:cubicBezTo>
                        <a:pt x="403" y="372"/>
                        <a:pt x="403" y="372"/>
                        <a:pt x="372" y="372"/>
                      </a:cubicBezTo>
                      <a:lnTo>
                        <a:pt x="372" y="372"/>
                      </a:lnTo>
                      <a:cubicBezTo>
                        <a:pt x="372" y="372"/>
                        <a:pt x="342" y="372"/>
                        <a:pt x="342" y="342"/>
                      </a:cubicBezTo>
                      <a:lnTo>
                        <a:pt x="342" y="342"/>
                      </a:lnTo>
                      <a:cubicBezTo>
                        <a:pt x="342" y="342"/>
                        <a:pt x="342" y="342"/>
                        <a:pt x="342" y="372"/>
                      </a:cubicBezTo>
                      <a:lnTo>
                        <a:pt x="342" y="372"/>
                      </a:lnTo>
                      <a:lnTo>
                        <a:pt x="311" y="403"/>
                      </a:lnTo>
                      <a:lnTo>
                        <a:pt x="280" y="372"/>
                      </a:lnTo>
                      <a:cubicBezTo>
                        <a:pt x="280" y="403"/>
                        <a:pt x="280" y="403"/>
                        <a:pt x="280" y="403"/>
                      </a:cubicBezTo>
                      <a:lnTo>
                        <a:pt x="280" y="403"/>
                      </a:lnTo>
                      <a:cubicBezTo>
                        <a:pt x="280" y="435"/>
                        <a:pt x="280" y="435"/>
                        <a:pt x="280" y="435"/>
                      </a:cubicBezTo>
                      <a:cubicBezTo>
                        <a:pt x="280" y="466"/>
                        <a:pt x="280" y="466"/>
                        <a:pt x="248" y="466"/>
                      </a:cubicBezTo>
                      <a:lnTo>
                        <a:pt x="248" y="466"/>
                      </a:lnTo>
                      <a:cubicBezTo>
                        <a:pt x="218" y="466"/>
                        <a:pt x="218" y="466"/>
                        <a:pt x="218" y="466"/>
                      </a:cubicBezTo>
                      <a:lnTo>
                        <a:pt x="218" y="466"/>
                      </a:lnTo>
                      <a:lnTo>
                        <a:pt x="218" y="496"/>
                      </a:lnTo>
                      <a:lnTo>
                        <a:pt x="218" y="496"/>
                      </a:lnTo>
                      <a:cubicBezTo>
                        <a:pt x="187" y="496"/>
                        <a:pt x="187" y="496"/>
                        <a:pt x="187" y="496"/>
                      </a:cubicBezTo>
                      <a:lnTo>
                        <a:pt x="156" y="496"/>
                      </a:lnTo>
                      <a:lnTo>
                        <a:pt x="156" y="496"/>
                      </a:lnTo>
                      <a:lnTo>
                        <a:pt x="124" y="496"/>
                      </a:lnTo>
                      <a:lnTo>
                        <a:pt x="124" y="496"/>
                      </a:lnTo>
                      <a:lnTo>
                        <a:pt x="124" y="496"/>
                      </a:lnTo>
                      <a:lnTo>
                        <a:pt x="94" y="496"/>
                      </a:lnTo>
                      <a:cubicBezTo>
                        <a:pt x="94" y="496"/>
                        <a:pt x="63" y="496"/>
                        <a:pt x="32" y="496"/>
                      </a:cubicBezTo>
                      <a:lnTo>
                        <a:pt x="32" y="496"/>
                      </a:lnTo>
                      <a:cubicBezTo>
                        <a:pt x="63" y="496"/>
                        <a:pt x="63" y="527"/>
                        <a:pt x="63" y="527"/>
                      </a:cubicBezTo>
                      <a:lnTo>
                        <a:pt x="63" y="527"/>
                      </a:lnTo>
                      <a:lnTo>
                        <a:pt x="63" y="559"/>
                      </a:lnTo>
                      <a:cubicBezTo>
                        <a:pt x="63" y="559"/>
                        <a:pt x="63" y="559"/>
                        <a:pt x="63" y="590"/>
                      </a:cubicBezTo>
                      <a:cubicBezTo>
                        <a:pt x="94" y="590"/>
                        <a:pt x="94" y="590"/>
                        <a:pt x="94" y="590"/>
                      </a:cubicBezTo>
                      <a:lnTo>
                        <a:pt x="94" y="590"/>
                      </a:lnTo>
                      <a:lnTo>
                        <a:pt x="94" y="590"/>
                      </a:lnTo>
                      <a:lnTo>
                        <a:pt x="94" y="590"/>
                      </a:lnTo>
                      <a:cubicBezTo>
                        <a:pt x="94" y="620"/>
                        <a:pt x="94" y="620"/>
                        <a:pt x="94" y="620"/>
                      </a:cubicBezTo>
                      <a:cubicBezTo>
                        <a:pt x="94" y="651"/>
                        <a:pt x="94" y="651"/>
                        <a:pt x="94" y="651"/>
                      </a:cubicBezTo>
                      <a:cubicBezTo>
                        <a:pt x="94" y="683"/>
                        <a:pt x="63" y="683"/>
                        <a:pt x="63" y="683"/>
                      </a:cubicBezTo>
                      <a:cubicBezTo>
                        <a:pt x="32" y="683"/>
                        <a:pt x="32" y="683"/>
                        <a:pt x="32" y="683"/>
                      </a:cubicBezTo>
                      <a:cubicBezTo>
                        <a:pt x="32" y="683"/>
                        <a:pt x="0" y="683"/>
                        <a:pt x="0" y="714"/>
                      </a:cubicBezTo>
                      <a:lnTo>
                        <a:pt x="0" y="714"/>
                      </a:lnTo>
                      <a:cubicBezTo>
                        <a:pt x="32" y="714"/>
                        <a:pt x="32" y="714"/>
                        <a:pt x="32" y="714"/>
                      </a:cubicBezTo>
                      <a:cubicBezTo>
                        <a:pt x="63" y="714"/>
                        <a:pt x="94" y="714"/>
                        <a:pt x="124" y="683"/>
                      </a:cubicBezTo>
                      <a:lnTo>
                        <a:pt x="124" y="683"/>
                      </a:lnTo>
                      <a:cubicBezTo>
                        <a:pt x="156" y="683"/>
                        <a:pt x="156" y="714"/>
                        <a:pt x="156" y="714"/>
                      </a:cubicBezTo>
                      <a:lnTo>
                        <a:pt x="156" y="714"/>
                      </a:lnTo>
                      <a:lnTo>
                        <a:pt x="187" y="714"/>
                      </a:lnTo>
                      <a:cubicBezTo>
                        <a:pt x="218" y="714"/>
                        <a:pt x="218" y="683"/>
                        <a:pt x="218" y="683"/>
                      </a:cubicBezTo>
                      <a:lnTo>
                        <a:pt x="248" y="683"/>
                      </a:lnTo>
                      <a:lnTo>
                        <a:pt x="280" y="714"/>
                      </a:lnTo>
                      <a:lnTo>
                        <a:pt x="280" y="714"/>
                      </a:lnTo>
                      <a:cubicBezTo>
                        <a:pt x="280" y="744"/>
                        <a:pt x="311" y="744"/>
                        <a:pt x="311" y="775"/>
                      </a:cubicBezTo>
                      <a:cubicBezTo>
                        <a:pt x="311" y="807"/>
                        <a:pt x="311" y="807"/>
                        <a:pt x="342" y="807"/>
                      </a:cubicBezTo>
                      <a:lnTo>
                        <a:pt x="342" y="807"/>
                      </a:lnTo>
                      <a:lnTo>
                        <a:pt x="342" y="807"/>
                      </a:lnTo>
                      <a:cubicBezTo>
                        <a:pt x="342" y="775"/>
                        <a:pt x="372" y="775"/>
                        <a:pt x="372" y="77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63" name="Freeform 138"/>
                <p:cNvSpPr>
                  <a:spLocks noChangeArrowheads="1"/>
                </p:cNvSpPr>
                <p:nvPr/>
              </p:nvSpPr>
              <p:spPr bwMode="auto">
                <a:xfrm>
                  <a:off x="5454650" y="2003425"/>
                  <a:ext cx="123825" cy="144463"/>
                </a:xfrm>
                <a:custGeom>
                  <a:avLst/>
                  <a:gdLst>
                    <a:gd name="T0" fmla="*/ 124 w 342"/>
                    <a:gd name="T1" fmla="*/ 402 h 403"/>
                    <a:gd name="T2" fmla="*/ 154 w 342"/>
                    <a:gd name="T3" fmla="*/ 372 h 403"/>
                    <a:gd name="T4" fmla="*/ 154 w 342"/>
                    <a:gd name="T5" fmla="*/ 372 h 403"/>
                    <a:gd name="T6" fmla="*/ 154 w 342"/>
                    <a:gd name="T7" fmla="*/ 372 h 403"/>
                    <a:gd name="T8" fmla="*/ 154 w 342"/>
                    <a:gd name="T9" fmla="*/ 372 h 403"/>
                    <a:gd name="T10" fmla="*/ 154 w 342"/>
                    <a:gd name="T11" fmla="*/ 372 h 403"/>
                    <a:gd name="T12" fmla="*/ 154 w 342"/>
                    <a:gd name="T13" fmla="*/ 309 h 403"/>
                    <a:gd name="T14" fmla="*/ 154 w 342"/>
                    <a:gd name="T15" fmla="*/ 309 h 403"/>
                    <a:gd name="T16" fmla="*/ 185 w 342"/>
                    <a:gd name="T17" fmla="*/ 248 h 403"/>
                    <a:gd name="T18" fmla="*/ 185 w 342"/>
                    <a:gd name="T19" fmla="*/ 216 h 403"/>
                    <a:gd name="T20" fmla="*/ 185 w 342"/>
                    <a:gd name="T21" fmla="*/ 216 h 403"/>
                    <a:gd name="T22" fmla="*/ 248 w 342"/>
                    <a:gd name="T23" fmla="*/ 216 h 403"/>
                    <a:gd name="T24" fmla="*/ 248 w 342"/>
                    <a:gd name="T25" fmla="*/ 155 h 403"/>
                    <a:gd name="T26" fmla="*/ 248 w 342"/>
                    <a:gd name="T27" fmla="*/ 155 h 403"/>
                    <a:gd name="T28" fmla="*/ 248 w 342"/>
                    <a:gd name="T29" fmla="*/ 124 h 403"/>
                    <a:gd name="T30" fmla="*/ 248 w 342"/>
                    <a:gd name="T31" fmla="*/ 124 h 403"/>
                    <a:gd name="T32" fmla="*/ 248 w 342"/>
                    <a:gd name="T33" fmla="*/ 92 h 403"/>
                    <a:gd name="T34" fmla="*/ 278 w 342"/>
                    <a:gd name="T35" fmla="*/ 92 h 403"/>
                    <a:gd name="T36" fmla="*/ 309 w 342"/>
                    <a:gd name="T37" fmla="*/ 61 h 403"/>
                    <a:gd name="T38" fmla="*/ 341 w 342"/>
                    <a:gd name="T39" fmla="*/ 31 h 403"/>
                    <a:gd name="T40" fmla="*/ 341 w 342"/>
                    <a:gd name="T41" fmla="*/ 31 h 403"/>
                    <a:gd name="T42" fmla="*/ 309 w 342"/>
                    <a:gd name="T43" fmla="*/ 0 h 403"/>
                    <a:gd name="T44" fmla="*/ 309 w 342"/>
                    <a:gd name="T45" fmla="*/ 0 h 403"/>
                    <a:gd name="T46" fmla="*/ 248 w 342"/>
                    <a:gd name="T47" fmla="*/ 31 h 403"/>
                    <a:gd name="T48" fmla="*/ 185 w 342"/>
                    <a:gd name="T49" fmla="*/ 92 h 403"/>
                    <a:gd name="T50" fmla="*/ 154 w 342"/>
                    <a:gd name="T51" fmla="*/ 92 h 403"/>
                    <a:gd name="T52" fmla="*/ 154 w 342"/>
                    <a:gd name="T53" fmla="*/ 92 h 403"/>
                    <a:gd name="T54" fmla="*/ 154 w 342"/>
                    <a:gd name="T55" fmla="*/ 92 h 403"/>
                    <a:gd name="T56" fmla="*/ 124 w 342"/>
                    <a:gd name="T57" fmla="*/ 92 h 403"/>
                    <a:gd name="T58" fmla="*/ 124 w 342"/>
                    <a:gd name="T59" fmla="*/ 92 h 403"/>
                    <a:gd name="T60" fmla="*/ 61 w 342"/>
                    <a:gd name="T61" fmla="*/ 124 h 403"/>
                    <a:gd name="T62" fmla="*/ 30 w 342"/>
                    <a:gd name="T63" fmla="*/ 92 h 403"/>
                    <a:gd name="T64" fmla="*/ 30 w 342"/>
                    <a:gd name="T65" fmla="*/ 92 h 403"/>
                    <a:gd name="T66" fmla="*/ 0 w 342"/>
                    <a:gd name="T67" fmla="*/ 92 h 403"/>
                    <a:gd name="T68" fmla="*/ 30 w 342"/>
                    <a:gd name="T69" fmla="*/ 124 h 403"/>
                    <a:gd name="T70" fmla="*/ 30 w 342"/>
                    <a:gd name="T71" fmla="*/ 155 h 403"/>
                    <a:gd name="T72" fmla="*/ 30 w 342"/>
                    <a:gd name="T73" fmla="*/ 155 h 403"/>
                    <a:gd name="T74" fmla="*/ 30 w 342"/>
                    <a:gd name="T75" fmla="*/ 155 h 403"/>
                    <a:gd name="T76" fmla="*/ 93 w 342"/>
                    <a:gd name="T77" fmla="*/ 155 h 403"/>
                    <a:gd name="T78" fmla="*/ 93 w 342"/>
                    <a:gd name="T79" fmla="*/ 155 h 403"/>
                    <a:gd name="T80" fmla="*/ 124 w 342"/>
                    <a:gd name="T81" fmla="*/ 155 h 403"/>
                    <a:gd name="T82" fmla="*/ 154 w 342"/>
                    <a:gd name="T83" fmla="*/ 185 h 403"/>
                    <a:gd name="T84" fmla="*/ 124 w 342"/>
                    <a:gd name="T85" fmla="*/ 278 h 403"/>
                    <a:gd name="T86" fmla="*/ 93 w 342"/>
                    <a:gd name="T87" fmla="*/ 278 h 403"/>
                    <a:gd name="T88" fmla="*/ 93 w 342"/>
                    <a:gd name="T89" fmla="*/ 278 h 403"/>
                    <a:gd name="T90" fmla="*/ 93 w 342"/>
                    <a:gd name="T91" fmla="*/ 340 h 403"/>
                    <a:gd name="T92" fmla="*/ 124 w 342"/>
                    <a:gd name="T93" fmla="*/ 340 h 403"/>
                    <a:gd name="T94" fmla="*/ 124 w 342"/>
                    <a:gd name="T95" fmla="*/ 372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42" h="403">
                      <a:moveTo>
                        <a:pt x="124" y="402"/>
                      </a:moveTo>
                      <a:lnTo>
                        <a:pt x="124" y="402"/>
                      </a:lnTo>
                      <a:lnTo>
                        <a:pt x="12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40"/>
                      </a:lnTo>
                      <a:lnTo>
                        <a:pt x="154" y="309"/>
                      </a:lnTo>
                      <a:lnTo>
                        <a:pt x="154" y="309"/>
                      </a:lnTo>
                      <a:lnTo>
                        <a:pt x="154" y="309"/>
                      </a:lnTo>
                      <a:cubicBezTo>
                        <a:pt x="154" y="278"/>
                        <a:pt x="154" y="278"/>
                        <a:pt x="154" y="278"/>
                      </a:cubicBezTo>
                      <a:cubicBezTo>
                        <a:pt x="154" y="278"/>
                        <a:pt x="154" y="248"/>
                        <a:pt x="185" y="248"/>
                      </a:cubicBezTo>
                      <a:lnTo>
                        <a:pt x="185" y="248"/>
                      </a:lnTo>
                      <a:lnTo>
                        <a:pt x="185" y="216"/>
                      </a:lnTo>
                      <a:lnTo>
                        <a:pt x="185" y="216"/>
                      </a:lnTo>
                      <a:lnTo>
                        <a:pt x="185" y="216"/>
                      </a:lnTo>
                      <a:cubicBezTo>
                        <a:pt x="217" y="216"/>
                        <a:pt x="217" y="248"/>
                        <a:pt x="217" y="248"/>
                      </a:cubicBezTo>
                      <a:cubicBezTo>
                        <a:pt x="248" y="216"/>
                        <a:pt x="248" y="216"/>
                        <a:pt x="248" y="216"/>
                      </a:cubicBezTo>
                      <a:cubicBezTo>
                        <a:pt x="248" y="185"/>
                        <a:pt x="248" y="185"/>
                        <a:pt x="248" y="185"/>
                      </a:cubicBez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24"/>
                      </a:lnTo>
                      <a:cubicBezTo>
                        <a:pt x="278" y="124"/>
                        <a:pt x="278" y="124"/>
                        <a:pt x="278" y="124"/>
                      </a:cubicBezTo>
                      <a:cubicBezTo>
                        <a:pt x="278" y="124"/>
                        <a:pt x="278" y="124"/>
                        <a:pt x="248" y="124"/>
                      </a:cubicBezTo>
                      <a:lnTo>
                        <a:pt x="248" y="124"/>
                      </a:lnTo>
                      <a:cubicBezTo>
                        <a:pt x="248" y="124"/>
                        <a:pt x="248" y="124"/>
                        <a:pt x="248" y="92"/>
                      </a:cubicBezTo>
                      <a:lnTo>
                        <a:pt x="278" y="92"/>
                      </a:lnTo>
                      <a:lnTo>
                        <a:pt x="278" y="92"/>
                      </a:lnTo>
                      <a:cubicBezTo>
                        <a:pt x="278" y="61"/>
                        <a:pt x="278" y="61"/>
                        <a:pt x="309" y="61"/>
                      </a:cubicBezTo>
                      <a:lnTo>
                        <a:pt x="309" y="61"/>
                      </a:lnTo>
                      <a:lnTo>
                        <a:pt x="309" y="61"/>
                      </a:lnTo>
                      <a:cubicBezTo>
                        <a:pt x="309" y="61"/>
                        <a:pt x="309" y="31"/>
                        <a:pt x="341" y="31"/>
                      </a:cubicBezTo>
                      <a:lnTo>
                        <a:pt x="341" y="31"/>
                      </a:lnTo>
                      <a:lnTo>
                        <a:pt x="341" y="31"/>
                      </a:lnTo>
                      <a:cubicBezTo>
                        <a:pt x="341" y="31"/>
                        <a:pt x="341" y="0"/>
                        <a:pt x="309" y="0"/>
                      </a:cubicBezTo>
                      <a:lnTo>
                        <a:pt x="309" y="0"/>
                      </a:lnTo>
                      <a:lnTo>
                        <a:pt x="309" y="0"/>
                      </a:lnTo>
                      <a:lnTo>
                        <a:pt x="309" y="0"/>
                      </a:lnTo>
                      <a:cubicBezTo>
                        <a:pt x="309" y="0"/>
                        <a:pt x="309" y="0"/>
                        <a:pt x="309" y="31"/>
                      </a:cubicBezTo>
                      <a:cubicBezTo>
                        <a:pt x="278" y="31"/>
                        <a:pt x="278" y="31"/>
                        <a:pt x="248" y="31"/>
                      </a:cubicBezTo>
                      <a:cubicBezTo>
                        <a:pt x="248" y="61"/>
                        <a:pt x="248" y="61"/>
                        <a:pt x="248" y="61"/>
                      </a:cubicBezTo>
                      <a:cubicBezTo>
                        <a:pt x="217" y="61"/>
                        <a:pt x="185" y="92"/>
                        <a:pt x="185" y="92"/>
                      </a:cubicBezTo>
                      <a:lnTo>
                        <a:pt x="185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cubicBezTo>
                        <a:pt x="124" y="92"/>
                        <a:pt x="93" y="92"/>
                        <a:pt x="93" y="124"/>
                      </a:cubicBezTo>
                      <a:cubicBezTo>
                        <a:pt x="61" y="124"/>
                        <a:pt x="61" y="124"/>
                        <a:pt x="61" y="124"/>
                      </a:cubicBezTo>
                      <a:lnTo>
                        <a:pt x="61" y="124"/>
                      </a:lnTo>
                      <a:lnTo>
                        <a:pt x="30" y="92"/>
                      </a:lnTo>
                      <a:lnTo>
                        <a:pt x="30" y="92"/>
                      </a:lnTo>
                      <a:lnTo>
                        <a:pt x="3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cubicBezTo>
                        <a:pt x="0" y="124"/>
                        <a:pt x="30" y="124"/>
                        <a:pt x="30" y="124"/>
                      </a:cubicBezTo>
                      <a:lnTo>
                        <a:pt x="30" y="124"/>
                      </a:lnTo>
                      <a:lnTo>
                        <a:pt x="30" y="124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cubicBezTo>
                        <a:pt x="61" y="155"/>
                        <a:pt x="61" y="155"/>
                        <a:pt x="93" y="155"/>
                      </a:cubicBezTo>
                      <a:lnTo>
                        <a:pt x="93" y="155"/>
                      </a:lnTo>
                      <a:lnTo>
                        <a:pt x="93" y="155"/>
                      </a:ln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124" y="155"/>
                        <a:pt x="124" y="155"/>
                        <a:pt x="124" y="155"/>
                      </a:cubicBezTo>
                      <a:cubicBezTo>
                        <a:pt x="154" y="155"/>
                        <a:pt x="154" y="155"/>
                        <a:pt x="154" y="185"/>
                      </a:cubicBezTo>
                      <a:lnTo>
                        <a:pt x="154" y="185"/>
                      </a:lnTo>
                      <a:cubicBezTo>
                        <a:pt x="154" y="216"/>
                        <a:pt x="154" y="216"/>
                        <a:pt x="154" y="216"/>
                      </a:cubicBezTo>
                      <a:cubicBezTo>
                        <a:pt x="154" y="248"/>
                        <a:pt x="124" y="278"/>
                        <a:pt x="124" y="278"/>
                      </a:cubicBezTo>
                      <a:cubicBezTo>
                        <a:pt x="93" y="278"/>
                        <a:pt x="93" y="278"/>
                        <a:pt x="93" y="278"/>
                      </a:cubicBezTo>
                      <a:lnTo>
                        <a:pt x="93" y="278"/>
                      </a:lnTo>
                      <a:lnTo>
                        <a:pt x="93" y="278"/>
                      </a:lnTo>
                      <a:lnTo>
                        <a:pt x="93" y="278"/>
                      </a:lnTo>
                      <a:cubicBezTo>
                        <a:pt x="93" y="309"/>
                        <a:pt x="93" y="309"/>
                        <a:pt x="93" y="309"/>
                      </a:cubicBezTo>
                      <a:cubicBezTo>
                        <a:pt x="93" y="309"/>
                        <a:pt x="93" y="309"/>
                        <a:pt x="93" y="340"/>
                      </a:cubicBezTo>
                      <a:lnTo>
                        <a:pt x="93" y="340"/>
                      </a:lnTo>
                      <a:cubicBezTo>
                        <a:pt x="124" y="340"/>
                        <a:pt x="124" y="340"/>
                        <a:pt x="124" y="340"/>
                      </a:cubicBezTo>
                      <a:lnTo>
                        <a:pt x="124" y="340"/>
                      </a:lnTo>
                      <a:cubicBezTo>
                        <a:pt x="124" y="372"/>
                        <a:pt x="124" y="372"/>
                        <a:pt x="124" y="372"/>
                      </a:cubicBezTo>
                      <a:cubicBezTo>
                        <a:pt x="124" y="372"/>
                        <a:pt x="124" y="372"/>
                        <a:pt x="124" y="40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64" name="Freeform 139"/>
                <p:cNvSpPr>
                  <a:spLocks noChangeArrowheads="1"/>
                </p:cNvSpPr>
                <p:nvPr/>
              </p:nvSpPr>
              <p:spPr bwMode="auto">
                <a:xfrm>
                  <a:off x="4214813" y="865188"/>
                  <a:ext cx="3192462" cy="803275"/>
                </a:xfrm>
                <a:custGeom>
                  <a:avLst/>
                  <a:gdLst>
                    <a:gd name="T0" fmla="*/ 7717 w 8866"/>
                    <a:gd name="T1" fmla="*/ 527 h 2232"/>
                    <a:gd name="T2" fmla="*/ 7345 w 8866"/>
                    <a:gd name="T3" fmla="*/ 527 h 2232"/>
                    <a:gd name="T4" fmla="*/ 6788 w 8866"/>
                    <a:gd name="T5" fmla="*/ 403 h 2232"/>
                    <a:gd name="T6" fmla="*/ 6354 w 8866"/>
                    <a:gd name="T7" fmla="*/ 310 h 2232"/>
                    <a:gd name="T8" fmla="*/ 5920 w 8866"/>
                    <a:gd name="T9" fmla="*/ 403 h 2232"/>
                    <a:gd name="T10" fmla="*/ 5486 w 8866"/>
                    <a:gd name="T11" fmla="*/ 372 h 2232"/>
                    <a:gd name="T12" fmla="*/ 5083 w 8866"/>
                    <a:gd name="T13" fmla="*/ 310 h 2232"/>
                    <a:gd name="T14" fmla="*/ 4526 w 8866"/>
                    <a:gd name="T15" fmla="*/ 279 h 2232"/>
                    <a:gd name="T16" fmla="*/ 4618 w 8866"/>
                    <a:gd name="T17" fmla="*/ 62 h 2232"/>
                    <a:gd name="T18" fmla="*/ 4154 w 8866"/>
                    <a:gd name="T19" fmla="*/ 0 h 2232"/>
                    <a:gd name="T20" fmla="*/ 3565 w 8866"/>
                    <a:gd name="T21" fmla="*/ 124 h 2232"/>
                    <a:gd name="T22" fmla="*/ 3099 w 8866"/>
                    <a:gd name="T23" fmla="*/ 248 h 2232"/>
                    <a:gd name="T24" fmla="*/ 3006 w 8866"/>
                    <a:gd name="T25" fmla="*/ 403 h 2232"/>
                    <a:gd name="T26" fmla="*/ 2603 w 8866"/>
                    <a:gd name="T27" fmla="*/ 496 h 2232"/>
                    <a:gd name="T28" fmla="*/ 2325 w 8866"/>
                    <a:gd name="T29" fmla="*/ 713 h 2232"/>
                    <a:gd name="T30" fmla="*/ 2449 w 8866"/>
                    <a:gd name="T31" fmla="*/ 310 h 2232"/>
                    <a:gd name="T32" fmla="*/ 2293 w 8866"/>
                    <a:gd name="T33" fmla="*/ 496 h 2232"/>
                    <a:gd name="T34" fmla="*/ 1766 w 8866"/>
                    <a:gd name="T35" fmla="*/ 589 h 2232"/>
                    <a:gd name="T36" fmla="*/ 1302 w 8866"/>
                    <a:gd name="T37" fmla="*/ 589 h 2232"/>
                    <a:gd name="T38" fmla="*/ 992 w 8866"/>
                    <a:gd name="T39" fmla="*/ 589 h 2232"/>
                    <a:gd name="T40" fmla="*/ 681 w 8866"/>
                    <a:gd name="T41" fmla="*/ 837 h 2232"/>
                    <a:gd name="T42" fmla="*/ 372 w 8866"/>
                    <a:gd name="T43" fmla="*/ 744 h 2232"/>
                    <a:gd name="T44" fmla="*/ 651 w 8866"/>
                    <a:gd name="T45" fmla="*/ 620 h 2232"/>
                    <a:gd name="T46" fmla="*/ 124 w 8866"/>
                    <a:gd name="T47" fmla="*/ 527 h 2232"/>
                    <a:gd name="T48" fmla="*/ 186 w 8866"/>
                    <a:gd name="T49" fmla="*/ 868 h 2232"/>
                    <a:gd name="T50" fmla="*/ 0 w 8866"/>
                    <a:gd name="T51" fmla="*/ 1209 h 2232"/>
                    <a:gd name="T52" fmla="*/ 186 w 8866"/>
                    <a:gd name="T53" fmla="*/ 1364 h 2232"/>
                    <a:gd name="T54" fmla="*/ 310 w 8866"/>
                    <a:gd name="T55" fmla="*/ 1581 h 2232"/>
                    <a:gd name="T56" fmla="*/ 527 w 8866"/>
                    <a:gd name="T57" fmla="*/ 1705 h 2232"/>
                    <a:gd name="T58" fmla="*/ 651 w 8866"/>
                    <a:gd name="T59" fmla="*/ 1922 h 2232"/>
                    <a:gd name="T60" fmla="*/ 774 w 8866"/>
                    <a:gd name="T61" fmla="*/ 2170 h 2232"/>
                    <a:gd name="T62" fmla="*/ 1022 w 8866"/>
                    <a:gd name="T63" fmla="*/ 2231 h 2232"/>
                    <a:gd name="T64" fmla="*/ 1146 w 8866"/>
                    <a:gd name="T65" fmla="*/ 1984 h 2232"/>
                    <a:gd name="T66" fmla="*/ 1054 w 8866"/>
                    <a:gd name="T67" fmla="*/ 1766 h 2232"/>
                    <a:gd name="T68" fmla="*/ 1270 w 8866"/>
                    <a:gd name="T69" fmla="*/ 1612 h 2232"/>
                    <a:gd name="T70" fmla="*/ 1550 w 8866"/>
                    <a:gd name="T71" fmla="*/ 1674 h 2232"/>
                    <a:gd name="T72" fmla="*/ 1766 w 8866"/>
                    <a:gd name="T73" fmla="*/ 1642 h 2232"/>
                    <a:gd name="T74" fmla="*/ 2014 w 8866"/>
                    <a:gd name="T75" fmla="*/ 1457 h 2232"/>
                    <a:gd name="T76" fmla="*/ 2293 w 8866"/>
                    <a:gd name="T77" fmla="*/ 1364 h 2232"/>
                    <a:gd name="T78" fmla="*/ 2510 w 8866"/>
                    <a:gd name="T79" fmla="*/ 1457 h 2232"/>
                    <a:gd name="T80" fmla="*/ 2727 w 8866"/>
                    <a:gd name="T81" fmla="*/ 1488 h 2232"/>
                    <a:gd name="T82" fmla="*/ 3006 w 8866"/>
                    <a:gd name="T83" fmla="*/ 1674 h 2232"/>
                    <a:gd name="T84" fmla="*/ 3286 w 8866"/>
                    <a:gd name="T85" fmla="*/ 1736 h 2232"/>
                    <a:gd name="T86" fmla="*/ 3565 w 8866"/>
                    <a:gd name="T87" fmla="*/ 1674 h 2232"/>
                    <a:gd name="T88" fmla="*/ 3843 w 8866"/>
                    <a:gd name="T89" fmla="*/ 1736 h 2232"/>
                    <a:gd name="T90" fmla="*/ 4154 w 8866"/>
                    <a:gd name="T91" fmla="*/ 1674 h 2232"/>
                    <a:gd name="T92" fmla="*/ 4587 w 8866"/>
                    <a:gd name="T93" fmla="*/ 1766 h 2232"/>
                    <a:gd name="T94" fmla="*/ 4959 w 8866"/>
                    <a:gd name="T95" fmla="*/ 1766 h 2232"/>
                    <a:gd name="T96" fmla="*/ 5114 w 8866"/>
                    <a:gd name="T97" fmla="*/ 1518 h 2232"/>
                    <a:gd name="T98" fmla="*/ 5548 w 8866"/>
                    <a:gd name="T99" fmla="*/ 1766 h 2232"/>
                    <a:gd name="T100" fmla="*/ 5889 w 8866"/>
                    <a:gd name="T101" fmla="*/ 1829 h 2232"/>
                    <a:gd name="T102" fmla="*/ 5858 w 8866"/>
                    <a:gd name="T103" fmla="*/ 2077 h 2232"/>
                    <a:gd name="T104" fmla="*/ 5858 w 8866"/>
                    <a:gd name="T105" fmla="*/ 2201 h 2232"/>
                    <a:gd name="T106" fmla="*/ 6230 w 8866"/>
                    <a:gd name="T107" fmla="*/ 1550 h 2232"/>
                    <a:gd name="T108" fmla="*/ 6106 w 8866"/>
                    <a:gd name="T109" fmla="*/ 1302 h 2232"/>
                    <a:gd name="T110" fmla="*/ 6726 w 8866"/>
                    <a:gd name="T111" fmla="*/ 1116 h 2232"/>
                    <a:gd name="T112" fmla="*/ 7253 w 8866"/>
                    <a:gd name="T113" fmla="*/ 961 h 2232"/>
                    <a:gd name="T114" fmla="*/ 7532 w 8866"/>
                    <a:gd name="T115" fmla="*/ 898 h 2232"/>
                    <a:gd name="T116" fmla="*/ 7098 w 8866"/>
                    <a:gd name="T117" fmla="*/ 1333 h 2232"/>
                    <a:gd name="T118" fmla="*/ 7284 w 8866"/>
                    <a:gd name="T119" fmla="*/ 1518 h 2232"/>
                    <a:gd name="T120" fmla="*/ 7625 w 8866"/>
                    <a:gd name="T121" fmla="*/ 1054 h 2232"/>
                    <a:gd name="T122" fmla="*/ 8121 w 8866"/>
                    <a:gd name="T123" fmla="*/ 961 h 2232"/>
                    <a:gd name="T124" fmla="*/ 8245 w 8866"/>
                    <a:gd name="T125" fmla="*/ 744 h 2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866" h="2232">
                      <a:moveTo>
                        <a:pt x="8772" y="682"/>
                      </a:moveTo>
                      <a:lnTo>
                        <a:pt x="8772" y="682"/>
                      </a:lnTo>
                      <a:cubicBezTo>
                        <a:pt x="8709" y="682"/>
                        <a:pt x="8648" y="651"/>
                        <a:pt x="8617" y="620"/>
                      </a:cubicBezTo>
                      <a:cubicBezTo>
                        <a:pt x="8617" y="620"/>
                        <a:pt x="8555" y="558"/>
                        <a:pt x="8369" y="558"/>
                      </a:cubicBezTo>
                      <a:lnTo>
                        <a:pt x="8369" y="558"/>
                      </a:lnTo>
                      <a:cubicBezTo>
                        <a:pt x="8337" y="558"/>
                        <a:pt x="8307" y="527"/>
                        <a:pt x="8276" y="527"/>
                      </a:cubicBezTo>
                      <a:lnTo>
                        <a:pt x="8245" y="527"/>
                      </a:lnTo>
                      <a:lnTo>
                        <a:pt x="8245" y="527"/>
                      </a:lnTo>
                      <a:cubicBezTo>
                        <a:pt x="8213" y="527"/>
                        <a:pt x="8213" y="496"/>
                        <a:pt x="8183" y="496"/>
                      </a:cubicBezTo>
                      <a:cubicBezTo>
                        <a:pt x="8183" y="496"/>
                        <a:pt x="8121" y="496"/>
                        <a:pt x="8028" y="496"/>
                      </a:cubicBezTo>
                      <a:cubicBezTo>
                        <a:pt x="7997" y="496"/>
                        <a:pt x="7935" y="496"/>
                        <a:pt x="7935" y="496"/>
                      </a:cubicBezTo>
                      <a:cubicBezTo>
                        <a:pt x="7935" y="496"/>
                        <a:pt x="7935" y="496"/>
                        <a:pt x="7904" y="496"/>
                      </a:cubicBezTo>
                      <a:lnTo>
                        <a:pt x="7904" y="496"/>
                      </a:lnTo>
                      <a:cubicBezTo>
                        <a:pt x="7935" y="527"/>
                        <a:pt x="7935" y="527"/>
                        <a:pt x="7935" y="558"/>
                      </a:cubicBezTo>
                      <a:lnTo>
                        <a:pt x="7904" y="589"/>
                      </a:lnTo>
                      <a:cubicBezTo>
                        <a:pt x="7873" y="589"/>
                        <a:pt x="7873" y="589"/>
                        <a:pt x="7841" y="558"/>
                      </a:cubicBezTo>
                      <a:lnTo>
                        <a:pt x="7841" y="558"/>
                      </a:lnTo>
                      <a:cubicBezTo>
                        <a:pt x="7811" y="558"/>
                        <a:pt x="7749" y="527"/>
                        <a:pt x="7749" y="527"/>
                      </a:cubicBezTo>
                      <a:lnTo>
                        <a:pt x="7749" y="527"/>
                      </a:lnTo>
                      <a:cubicBezTo>
                        <a:pt x="7717" y="527"/>
                        <a:pt x="7717" y="527"/>
                        <a:pt x="7717" y="527"/>
                      </a:cubicBezTo>
                      <a:lnTo>
                        <a:pt x="7717" y="527"/>
                      </a:lnTo>
                      <a:cubicBezTo>
                        <a:pt x="7687" y="527"/>
                        <a:pt x="7687" y="527"/>
                        <a:pt x="7687" y="527"/>
                      </a:cubicBezTo>
                      <a:cubicBezTo>
                        <a:pt x="7656" y="527"/>
                        <a:pt x="7656" y="527"/>
                        <a:pt x="7656" y="527"/>
                      </a:cubicBezTo>
                      <a:lnTo>
                        <a:pt x="7625" y="527"/>
                      </a:lnTo>
                      <a:lnTo>
                        <a:pt x="7593" y="527"/>
                      </a:lnTo>
                      <a:lnTo>
                        <a:pt x="7593" y="527"/>
                      </a:lnTo>
                      <a:lnTo>
                        <a:pt x="7593" y="527"/>
                      </a:lnTo>
                      <a:cubicBezTo>
                        <a:pt x="7593" y="527"/>
                        <a:pt x="7593" y="527"/>
                        <a:pt x="7563" y="527"/>
                      </a:cubicBezTo>
                      <a:cubicBezTo>
                        <a:pt x="7563" y="527"/>
                        <a:pt x="7563" y="527"/>
                        <a:pt x="7532" y="527"/>
                      </a:cubicBezTo>
                      <a:lnTo>
                        <a:pt x="7532" y="527"/>
                      </a:lnTo>
                      <a:cubicBezTo>
                        <a:pt x="7532" y="527"/>
                        <a:pt x="7532" y="527"/>
                        <a:pt x="7501" y="527"/>
                      </a:cubicBezTo>
                      <a:cubicBezTo>
                        <a:pt x="7501" y="527"/>
                        <a:pt x="7501" y="527"/>
                        <a:pt x="7469" y="527"/>
                      </a:cubicBezTo>
                      <a:lnTo>
                        <a:pt x="7439" y="527"/>
                      </a:lnTo>
                      <a:lnTo>
                        <a:pt x="7439" y="527"/>
                      </a:lnTo>
                      <a:lnTo>
                        <a:pt x="7439" y="527"/>
                      </a:lnTo>
                      <a:lnTo>
                        <a:pt x="7408" y="527"/>
                      </a:lnTo>
                      <a:lnTo>
                        <a:pt x="7408" y="558"/>
                      </a:lnTo>
                      <a:cubicBezTo>
                        <a:pt x="7408" y="558"/>
                        <a:pt x="7408" y="558"/>
                        <a:pt x="7408" y="589"/>
                      </a:cubicBezTo>
                      <a:lnTo>
                        <a:pt x="7377" y="589"/>
                      </a:lnTo>
                      <a:lnTo>
                        <a:pt x="7377" y="589"/>
                      </a:lnTo>
                      <a:lnTo>
                        <a:pt x="7377" y="589"/>
                      </a:lnTo>
                      <a:cubicBezTo>
                        <a:pt x="7345" y="558"/>
                        <a:pt x="7345" y="558"/>
                        <a:pt x="7345" y="527"/>
                      </a:cubicBezTo>
                      <a:lnTo>
                        <a:pt x="7345" y="527"/>
                      </a:lnTo>
                      <a:lnTo>
                        <a:pt x="7345" y="527"/>
                      </a:lnTo>
                      <a:lnTo>
                        <a:pt x="7345" y="527"/>
                      </a:lnTo>
                      <a:cubicBezTo>
                        <a:pt x="7315" y="527"/>
                        <a:pt x="7315" y="527"/>
                        <a:pt x="7315" y="496"/>
                      </a:cubicBezTo>
                      <a:cubicBezTo>
                        <a:pt x="7284" y="496"/>
                        <a:pt x="7284" y="496"/>
                        <a:pt x="7284" y="496"/>
                      </a:cubicBezTo>
                      <a:cubicBezTo>
                        <a:pt x="7284" y="465"/>
                        <a:pt x="7284" y="465"/>
                        <a:pt x="7284" y="465"/>
                      </a:cubicBezTo>
                      <a:cubicBezTo>
                        <a:pt x="7284" y="465"/>
                        <a:pt x="7284" y="434"/>
                        <a:pt x="7253" y="434"/>
                      </a:cubicBezTo>
                      <a:cubicBezTo>
                        <a:pt x="7222" y="434"/>
                        <a:pt x="7222" y="434"/>
                        <a:pt x="7191" y="434"/>
                      </a:cubicBezTo>
                      <a:lnTo>
                        <a:pt x="7191" y="434"/>
                      </a:lnTo>
                      <a:cubicBezTo>
                        <a:pt x="7191" y="434"/>
                        <a:pt x="7191" y="434"/>
                        <a:pt x="7160" y="434"/>
                      </a:cubicBezTo>
                      <a:cubicBezTo>
                        <a:pt x="7129" y="434"/>
                        <a:pt x="7098" y="434"/>
                        <a:pt x="7067" y="434"/>
                      </a:cubicBezTo>
                      <a:cubicBezTo>
                        <a:pt x="7036" y="434"/>
                        <a:pt x="7036" y="434"/>
                        <a:pt x="7005" y="434"/>
                      </a:cubicBezTo>
                      <a:lnTo>
                        <a:pt x="6974" y="434"/>
                      </a:lnTo>
                      <a:lnTo>
                        <a:pt x="6974" y="434"/>
                      </a:lnTo>
                      <a:cubicBezTo>
                        <a:pt x="6943" y="434"/>
                        <a:pt x="6912" y="434"/>
                        <a:pt x="6912" y="434"/>
                      </a:cubicBezTo>
                      <a:cubicBezTo>
                        <a:pt x="6881" y="434"/>
                        <a:pt x="6881" y="434"/>
                        <a:pt x="6881" y="434"/>
                      </a:cubicBezTo>
                      <a:cubicBezTo>
                        <a:pt x="6881" y="434"/>
                        <a:pt x="6881" y="434"/>
                        <a:pt x="6850" y="434"/>
                      </a:cubicBezTo>
                      <a:lnTo>
                        <a:pt x="6850" y="434"/>
                      </a:lnTo>
                      <a:cubicBezTo>
                        <a:pt x="6850" y="434"/>
                        <a:pt x="6850" y="403"/>
                        <a:pt x="6819" y="403"/>
                      </a:cubicBezTo>
                      <a:lnTo>
                        <a:pt x="6819" y="403"/>
                      </a:lnTo>
                      <a:lnTo>
                        <a:pt x="6788" y="403"/>
                      </a:lnTo>
                      <a:lnTo>
                        <a:pt x="6788" y="403"/>
                      </a:lnTo>
                      <a:cubicBezTo>
                        <a:pt x="6757" y="403"/>
                        <a:pt x="6757" y="403"/>
                        <a:pt x="6757" y="403"/>
                      </a:cubicBezTo>
                      <a:lnTo>
                        <a:pt x="6757" y="403"/>
                      </a:lnTo>
                      <a:lnTo>
                        <a:pt x="6757" y="403"/>
                      </a:lnTo>
                      <a:lnTo>
                        <a:pt x="6726" y="403"/>
                      </a:lnTo>
                      <a:lnTo>
                        <a:pt x="6726" y="372"/>
                      </a:lnTo>
                      <a:lnTo>
                        <a:pt x="6726" y="341"/>
                      </a:lnTo>
                      <a:cubicBezTo>
                        <a:pt x="6695" y="341"/>
                        <a:pt x="6695" y="341"/>
                        <a:pt x="6695" y="341"/>
                      </a:cubicBezTo>
                      <a:cubicBezTo>
                        <a:pt x="6695" y="341"/>
                        <a:pt x="6695" y="341"/>
                        <a:pt x="6664" y="341"/>
                      </a:cubicBezTo>
                      <a:cubicBezTo>
                        <a:pt x="6633" y="341"/>
                        <a:pt x="6633" y="341"/>
                        <a:pt x="6633" y="341"/>
                      </a:cubicBezTo>
                      <a:lnTo>
                        <a:pt x="6602" y="341"/>
                      </a:lnTo>
                      <a:cubicBezTo>
                        <a:pt x="6602" y="372"/>
                        <a:pt x="6571" y="372"/>
                        <a:pt x="6540" y="403"/>
                      </a:cubicBezTo>
                      <a:lnTo>
                        <a:pt x="6540" y="403"/>
                      </a:lnTo>
                      <a:cubicBezTo>
                        <a:pt x="6509" y="403"/>
                        <a:pt x="6478" y="372"/>
                        <a:pt x="6478" y="372"/>
                      </a:cubicBezTo>
                      <a:cubicBezTo>
                        <a:pt x="6385" y="372"/>
                        <a:pt x="6385" y="372"/>
                        <a:pt x="6385" y="372"/>
                      </a:cubicBezTo>
                      <a:cubicBezTo>
                        <a:pt x="6478" y="341"/>
                        <a:pt x="6478" y="341"/>
                        <a:pt x="6478" y="341"/>
                      </a:cubicBezTo>
                      <a:lnTo>
                        <a:pt x="6478" y="341"/>
                      </a:lnTo>
                      <a:lnTo>
                        <a:pt x="6478" y="341"/>
                      </a:lnTo>
                      <a:cubicBezTo>
                        <a:pt x="6478" y="310"/>
                        <a:pt x="6447" y="310"/>
                        <a:pt x="6447" y="310"/>
                      </a:cubicBezTo>
                      <a:cubicBezTo>
                        <a:pt x="6416" y="310"/>
                        <a:pt x="6385" y="310"/>
                        <a:pt x="6385" y="310"/>
                      </a:cubicBezTo>
                      <a:lnTo>
                        <a:pt x="6354" y="310"/>
                      </a:lnTo>
                      <a:lnTo>
                        <a:pt x="6354" y="310"/>
                      </a:lnTo>
                      <a:cubicBezTo>
                        <a:pt x="6323" y="310"/>
                        <a:pt x="6261" y="310"/>
                        <a:pt x="6261" y="310"/>
                      </a:cubicBezTo>
                      <a:lnTo>
                        <a:pt x="6261" y="310"/>
                      </a:lnTo>
                      <a:lnTo>
                        <a:pt x="6261" y="310"/>
                      </a:lnTo>
                      <a:lnTo>
                        <a:pt x="6261" y="310"/>
                      </a:lnTo>
                      <a:cubicBezTo>
                        <a:pt x="6261" y="310"/>
                        <a:pt x="6261" y="310"/>
                        <a:pt x="6230" y="341"/>
                      </a:cubicBezTo>
                      <a:lnTo>
                        <a:pt x="6230" y="341"/>
                      </a:lnTo>
                      <a:lnTo>
                        <a:pt x="6230" y="341"/>
                      </a:lnTo>
                      <a:cubicBezTo>
                        <a:pt x="6230" y="372"/>
                        <a:pt x="6230" y="372"/>
                        <a:pt x="6230" y="372"/>
                      </a:cubicBezTo>
                      <a:cubicBezTo>
                        <a:pt x="6230" y="403"/>
                        <a:pt x="6199" y="403"/>
                        <a:pt x="6199" y="403"/>
                      </a:cubicBezTo>
                      <a:lnTo>
                        <a:pt x="6168" y="403"/>
                      </a:lnTo>
                      <a:lnTo>
                        <a:pt x="6137" y="403"/>
                      </a:lnTo>
                      <a:lnTo>
                        <a:pt x="6106" y="403"/>
                      </a:lnTo>
                      <a:lnTo>
                        <a:pt x="6106" y="403"/>
                      </a:lnTo>
                      <a:cubicBezTo>
                        <a:pt x="6106" y="434"/>
                        <a:pt x="6106" y="434"/>
                        <a:pt x="6075" y="434"/>
                      </a:cubicBezTo>
                      <a:cubicBezTo>
                        <a:pt x="6075" y="434"/>
                        <a:pt x="6075" y="403"/>
                        <a:pt x="6044" y="403"/>
                      </a:cubicBezTo>
                      <a:lnTo>
                        <a:pt x="6044" y="403"/>
                      </a:lnTo>
                      <a:cubicBezTo>
                        <a:pt x="6044" y="403"/>
                        <a:pt x="6013" y="403"/>
                        <a:pt x="5982" y="372"/>
                      </a:cubicBezTo>
                      <a:lnTo>
                        <a:pt x="5982" y="372"/>
                      </a:lnTo>
                      <a:lnTo>
                        <a:pt x="5951" y="403"/>
                      </a:lnTo>
                      <a:cubicBezTo>
                        <a:pt x="5951" y="403"/>
                        <a:pt x="5951" y="403"/>
                        <a:pt x="5920" y="403"/>
                      </a:cubicBezTo>
                      <a:lnTo>
                        <a:pt x="5920" y="403"/>
                      </a:lnTo>
                      <a:cubicBezTo>
                        <a:pt x="5889" y="403"/>
                        <a:pt x="5889" y="403"/>
                        <a:pt x="5889" y="403"/>
                      </a:cubicBezTo>
                      <a:cubicBezTo>
                        <a:pt x="5858" y="403"/>
                        <a:pt x="5858" y="403"/>
                        <a:pt x="5858" y="403"/>
                      </a:cubicBezTo>
                      <a:lnTo>
                        <a:pt x="5827" y="372"/>
                      </a:lnTo>
                      <a:lnTo>
                        <a:pt x="5827" y="372"/>
                      </a:lnTo>
                      <a:lnTo>
                        <a:pt x="5827" y="372"/>
                      </a:lnTo>
                      <a:lnTo>
                        <a:pt x="5827" y="372"/>
                      </a:lnTo>
                      <a:lnTo>
                        <a:pt x="5734" y="434"/>
                      </a:lnTo>
                      <a:lnTo>
                        <a:pt x="5703" y="465"/>
                      </a:lnTo>
                      <a:cubicBezTo>
                        <a:pt x="5703" y="465"/>
                        <a:pt x="5672" y="434"/>
                        <a:pt x="5642" y="434"/>
                      </a:cubicBezTo>
                      <a:cubicBezTo>
                        <a:pt x="5642" y="403"/>
                        <a:pt x="5610" y="403"/>
                        <a:pt x="5610" y="372"/>
                      </a:cubicBezTo>
                      <a:lnTo>
                        <a:pt x="5610" y="372"/>
                      </a:lnTo>
                      <a:lnTo>
                        <a:pt x="5610" y="372"/>
                      </a:lnTo>
                      <a:lnTo>
                        <a:pt x="5610" y="372"/>
                      </a:lnTo>
                      <a:lnTo>
                        <a:pt x="5579" y="372"/>
                      </a:lnTo>
                      <a:lnTo>
                        <a:pt x="5579" y="372"/>
                      </a:lnTo>
                      <a:cubicBezTo>
                        <a:pt x="5579" y="372"/>
                        <a:pt x="5579" y="372"/>
                        <a:pt x="5548" y="372"/>
                      </a:cubicBezTo>
                      <a:cubicBezTo>
                        <a:pt x="5548" y="372"/>
                        <a:pt x="5548" y="372"/>
                        <a:pt x="5517" y="341"/>
                      </a:cubicBezTo>
                      <a:cubicBezTo>
                        <a:pt x="5517" y="372"/>
                        <a:pt x="5517" y="372"/>
                        <a:pt x="5517" y="372"/>
                      </a:cubicBezTo>
                      <a:cubicBezTo>
                        <a:pt x="5517" y="403"/>
                        <a:pt x="5517" y="403"/>
                        <a:pt x="5486" y="403"/>
                      </a:cubicBezTo>
                      <a:cubicBezTo>
                        <a:pt x="5486" y="403"/>
                        <a:pt x="5486" y="403"/>
                        <a:pt x="5486" y="372"/>
                      </a:cubicBezTo>
                      <a:cubicBezTo>
                        <a:pt x="5455" y="372"/>
                        <a:pt x="5455" y="372"/>
                        <a:pt x="5455" y="372"/>
                      </a:cubicBezTo>
                      <a:cubicBezTo>
                        <a:pt x="5424" y="372"/>
                        <a:pt x="5424" y="341"/>
                        <a:pt x="5424" y="310"/>
                      </a:cubicBezTo>
                      <a:lnTo>
                        <a:pt x="5424" y="279"/>
                      </a:lnTo>
                      <a:lnTo>
                        <a:pt x="5424" y="279"/>
                      </a:lnTo>
                      <a:cubicBezTo>
                        <a:pt x="5424" y="248"/>
                        <a:pt x="5394" y="248"/>
                        <a:pt x="5394" y="248"/>
                      </a:cubicBezTo>
                      <a:cubicBezTo>
                        <a:pt x="5362" y="248"/>
                        <a:pt x="5362" y="248"/>
                        <a:pt x="5362" y="248"/>
                      </a:cubicBezTo>
                      <a:lnTo>
                        <a:pt x="5362" y="248"/>
                      </a:lnTo>
                      <a:lnTo>
                        <a:pt x="5362" y="248"/>
                      </a:lnTo>
                      <a:lnTo>
                        <a:pt x="5362" y="248"/>
                      </a:lnTo>
                      <a:lnTo>
                        <a:pt x="5362" y="248"/>
                      </a:lnTo>
                      <a:cubicBezTo>
                        <a:pt x="5331" y="248"/>
                        <a:pt x="5331" y="279"/>
                        <a:pt x="5331" y="279"/>
                      </a:cubicBezTo>
                      <a:lnTo>
                        <a:pt x="5300" y="310"/>
                      </a:lnTo>
                      <a:lnTo>
                        <a:pt x="5270" y="310"/>
                      </a:lnTo>
                      <a:lnTo>
                        <a:pt x="5270" y="310"/>
                      </a:lnTo>
                      <a:cubicBezTo>
                        <a:pt x="5238" y="310"/>
                        <a:pt x="5238" y="310"/>
                        <a:pt x="5207" y="310"/>
                      </a:cubicBezTo>
                      <a:lnTo>
                        <a:pt x="5207" y="310"/>
                      </a:lnTo>
                      <a:lnTo>
                        <a:pt x="5207" y="310"/>
                      </a:lnTo>
                      <a:cubicBezTo>
                        <a:pt x="5176" y="310"/>
                        <a:pt x="5176" y="310"/>
                        <a:pt x="5176" y="310"/>
                      </a:cubicBezTo>
                      <a:lnTo>
                        <a:pt x="5146" y="310"/>
                      </a:lnTo>
                      <a:cubicBezTo>
                        <a:pt x="5114" y="310"/>
                        <a:pt x="5114" y="310"/>
                        <a:pt x="5083" y="310"/>
                      </a:cubicBezTo>
                      <a:lnTo>
                        <a:pt x="5083" y="310"/>
                      </a:lnTo>
                      <a:cubicBezTo>
                        <a:pt x="5052" y="310"/>
                        <a:pt x="5022" y="279"/>
                        <a:pt x="5022" y="279"/>
                      </a:cubicBezTo>
                      <a:lnTo>
                        <a:pt x="5022" y="279"/>
                      </a:lnTo>
                      <a:cubicBezTo>
                        <a:pt x="4990" y="279"/>
                        <a:pt x="4990" y="279"/>
                        <a:pt x="4990" y="279"/>
                      </a:cubicBezTo>
                      <a:cubicBezTo>
                        <a:pt x="4959" y="279"/>
                        <a:pt x="4959" y="279"/>
                        <a:pt x="4928" y="279"/>
                      </a:cubicBezTo>
                      <a:cubicBezTo>
                        <a:pt x="4928" y="279"/>
                        <a:pt x="4866" y="279"/>
                        <a:pt x="4835" y="279"/>
                      </a:cubicBezTo>
                      <a:cubicBezTo>
                        <a:pt x="4804" y="279"/>
                        <a:pt x="4774" y="279"/>
                        <a:pt x="4774" y="279"/>
                      </a:cubicBezTo>
                      <a:lnTo>
                        <a:pt x="4774" y="279"/>
                      </a:lnTo>
                      <a:cubicBezTo>
                        <a:pt x="4774" y="279"/>
                        <a:pt x="4774" y="279"/>
                        <a:pt x="4774" y="310"/>
                      </a:cubicBezTo>
                      <a:lnTo>
                        <a:pt x="4742" y="310"/>
                      </a:lnTo>
                      <a:cubicBezTo>
                        <a:pt x="4742" y="310"/>
                        <a:pt x="4711" y="310"/>
                        <a:pt x="4711" y="279"/>
                      </a:cubicBezTo>
                      <a:lnTo>
                        <a:pt x="4711" y="279"/>
                      </a:lnTo>
                      <a:lnTo>
                        <a:pt x="4711" y="248"/>
                      </a:lnTo>
                      <a:lnTo>
                        <a:pt x="4711" y="248"/>
                      </a:lnTo>
                      <a:lnTo>
                        <a:pt x="4711" y="248"/>
                      </a:lnTo>
                      <a:lnTo>
                        <a:pt x="4711" y="248"/>
                      </a:lnTo>
                      <a:lnTo>
                        <a:pt x="4680" y="248"/>
                      </a:lnTo>
                      <a:lnTo>
                        <a:pt x="4650" y="248"/>
                      </a:lnTo>
                      <a:cubicBezTo>
                        <a:pt x="4618" y="248"/>
                        <a:pt x="4618" y="248"/>
                        <a:pt x="4618" y="248"/>
                      </a:cubicBezTo>
                      <a:lnTo>
                        <a:pt x="4618" y="248"/>
                      </a:lnTo>
                      <a:cubicBezTo>
                        <a:pt x="4587" y="248"/>
                        <a:pt x="4587" y="248"/>
                        <a:pt x="4556" y="279"/>
                      </a:cubicBezTo>
                      <a:lnTo>
                        <a:pt x="4526" y="279"/>
                      </a:lnTo>
                      <a:cubicBezTo>
                        <a:pt x="4526" y="279"/>
                        <a:pt x="4494" y="279"/>
                        <a:pt x="4463" y="279"/>
                      </a:cubicBezTo>
                      <a:cubicBezTo>
                        <a:pt x="4432" y="279"/>
                        <a:pt x="4432" y="279"/>
                        <a:pt x="4402" y="279"/>
                      </a:cubicBezTo>
                      <a:lnTo>
                        <a:pt x="4402" y="279"/>
                      </a:lnTo>
                      <a:cubicBezTo>
                        <a:pt x="4370" y="279"/>
                        <a:pt x="4370" y="279"/>
                        <a:pt x="4339" y="279"/>
                      </a:cubicBezTo>
                      <a:cubicBezTo>
                        <a:pt x="4339" y="248"/>
                        <a:pt x="4339" y="248"/>
                        <a:pt x="4370" y="248"/>
                      </a:cubicBezTo>
                      <a:lnTo>
                        <a:pt x="4370" y="248"/>
                      </a:lnTo>
                      <a:cubicBezTo>
                        <a:pt x="4370" y="217"/>
                        <a:pt x="4370" y="217"/>
                        <a:pt x="4402" y="217"/>
                      </a:cubicBezTo>
                      <a:lnTo>
                        <a:pt x="4432" y="217"/>
                      </a:lnTo>
                      <a:cubicBezTo>
                        <a:pt x="4463" y="217"/>
                        <a:pt x="4463" y="186"/>
                        <a:pt x="4494" y="186"/>
                      </a:cubicBezTo>
                      <a:lnTo>
                        <a:pt x="4494" y="186"/>
                      </a:lnTo>
                      <a:lnTo>
                        <a:pt x="4526" y="186"/>
                      </a:lnTo>
                      <a:lnTo>
                        <a:pt x="4526" y="186"/>
                      </a:lnTo>
                      <a:cubicBezTo>
                        <a:pt x="4556" y="186"/>
                        <a:pt x="4556" y="155"/>
                        <a:pt x="4556" y="155"/>
                      </a:cubicBezTo>
                      <a:lnTo>
                        <a:pt x="4587" y="155"/>
                      </a:lnTo>
                      <a:lnTo>
                        <a:pt x="4618" y="155"/>
                      </a:lnTo>
                      <a:lnTo>
                        <a:pt x="4618" y="155"/>
                      </a:lnTo>
                      <a:lnTo>
                        <a:pt x="4618" y="155"/>
                      </a:lnTo>
                      <a:cubicBezTo>
                        <a:pt x="4650" y="155"/>
                        <a:pt x="4680" y="124"/>
                        <a:pt x="4711" y="124"/>
                      </a:cubicBezTo>
                      <a:cubicBezTo>
                        <a:pt x="4711" y="93"/>
                        <a:pt x="4680" y="93"/>
                        <a:pt x="4680" y="93"/>
                      </a:cubicBezTo>
                      <a:cubicBezTo>
                        <a:pt x="4680" y="93"/>
                        <a:pt x="4618" y="93"/>
                        <a:pt x="4618" y="62"/>
                      </a:cubicBezTo>
                      <a:lnTo>
                        <a:pt x="4618" y="62"/>
                      </a:lnTo>
                      <a:lnTo>
                        <a:pt x="4587" y="62"/>
                      </a:lnTo>
                      <a:lnTo>
                        <a:pt x="4587" y="62"/>
                      </a:lnTo>
                      <a:lnTo>
                        <a:pt x="4556" y="62"/>
                      </a:lnTo>
                      <a:cubicBezTo>
                        <a:pt x="4526" y="62"/>
                        <a:pt x="4526" y="62"/>
                        <a:pt x="4526" y="62"/>
                      </a:cubicBezTo>
                      <a:cubicBezTo>
                        <a:pt x="4494" y="62"/>
                        <a:pt x="4463" y="62"/>
                        <a:pt x="4463" y="62"/>
                      </a:cubicBezTo>
                      <a:lnTo>
                        <a:pt x="4463" y="62"/>
                      </a:lnTo>
                      <a:lnTo>
                        <a:pt x="4463" y="62"/>
                      </a:lnTo>
                      <a:cubicBezTo>
                        <a:pt x="4432" y="62"/>
                        <a:pt x="4432" y="93"/>
                        <a:pt x="4402" y="93"/>
                      </a:cubicBezTo>
                      <a:lnTo>
                        <a:pt x="4402" y="93"/>
                      </a:lnTo>
                      <a:cubicBezTo>
                        <a:pt x="4370" y="93"/>
                        <a:pt x="4370" y="62"/>
                        <a:pt x="4370" y="62"/>
                      </a:cubicBezTo>
                      <a:lnTo>
                        <a:pt x="4370" y="62"/>
                      </a:lnTo>
                      <a:cubicBezTo>
                        <a:pt x="4339" y="62"/>
                        <a:pt x="4339" y="62"/>
                        <a:pt x="4339" y="62"/>
                      </a:cubicBezTo>
                      <a:cubicBezTo>
                        <a:pt x="4308" y="62"/>
                        <a:pt x="4308" y="62"/>
                        <a:pt x="4308" y="62"/>
                      </a:cubicBezTo>
                      <a:lnTo>
                        <a:pt x="4278" y="62"/>
                      </a:lnTo>
                      <a:lnTo>
                        <a:pt x="4278" y="62"/>
                      </a:lnTo>
                      <a:lnTo>
                        <a:pt x="4278" y="62"/>
                      </a:lnTo>
                      <a:cubicBezTo>
                        <a:pt x="4246" y="62"/>
                        <a:pt x="4246" y="31"/>
                        <a:pt x="4246" y="31"/>
                      </a:cubicBezTo>
                      <a:lnTo>
                        <a:pt x="4246" y="0"/>
                      </a:lnTo>
                      <a:lnTo>
                        <a:pt x="4246" y="0"/>
                      </a:lnTo>
                      <a:lnTo>
                        <a:pt x="4246" y="0"/>
                      </a:lnTo>
                      <a:cubicBezTo>
                        <a:pt x="4215" y="0"/>
                        <a:pt x="4184" y="0"/>
                        <a:pt x="4154" y="0"/>
                      </a:cubicBezTo>
                      <a:cubicBezTo>
                        <a:pt x="4122" y="31"/>
                        <a:pt x="4122" y="31"/>
                        <a:pt x="4122" y="31"/>
                      </a:cubicBezTo>
                      <a:cubicBezTo>
                        <a:pt x="4091" y="31"/>
                        <a:pt x="4091" y="31"/>
                        <a:pt x="4091" y="31"/>
                      </a:cubicBezTo>
                      <a:cubicBezTo>
                        <a:pt x="4091" y="62"/>
                        <a:pt x="4060" y="93"/>
                        <a:pt x="4030" y="93"/>
                      </a:cubicBezTo>
                      <a:lnTo>
                        <a:pt x="3998" y="93"/>
                      </a:lnTo>
                      <a:cubicBezTo>
                        <a:pt x="4030" y="93"/>
                        <a:pt x="4030" y="93"/>
                        <a:pt x="4030" y="93"/>
                      </a:cubicBezTo>
                      <a:cubicBezTo>
                        <a:pt x="4030" y="124"/>
                        <a:pt x="4030" y="124"/>
                        <a:pt x="4030" y="155"/>
                      </a:cubicBezTo>
                      <a:cubicBezTo>
                        <a:pt x="4030" y="155"/>
                        <a:pt x="4030" y="155"/>
                        <a:pt x="3998" y="155"/>
                      </a:cubicBezTo>
                      <a:lnTo>
                        <a:pt x="3967" y="155"/>
                      </a:lnTo>
                      <a:cubicBezTo>
                        <a:pt x="3937" y="155"/>
                        <a:pt x="3905" y="124"/>
                        <a:pt x="3937" y="93"/>
                      </a:cubicBezTo>
                      <a:cubicBezTo>
                        <a:pt x="3905" y="93"/>
                        <a:pt x="3905" y="93"/>
                        <a:pt x="3905" y="93"/>
                      </a:cubicBezTo>
                      <a:lnTo>
                        <a:pt x="3874" y="124"/>
                      </a:lnTo>
                      <a:cubicBezTo>
                        <a:pt x="3843" y="124"/>
                        <a:pt x="3843" y="124"/>
                        <a:pt x="3813" y="124"/>
                      </a:cubicBezTo>
                      <a:lnTo>
                        <a:pt x="3782" y="124"/>
                      </a:lnTo>
                      <a:cubicBezTo>
                        <a:pt x="3782" y="124"/>
                        <a:pt x="3782" y="124"/>
                        <a:pt x="3719" y="124"/>
                      </a:cubicBezTo>
                      <a:cubicBezTo>
                        <a:pt x="3719" y="124"/>
                        <a:pt x="3719" y="93"/>
                        <a:pt x="3689" y="93"/>
                      </a:cubicBezTo>
                      <a:lnTo>
                        <a:pt x="3658" y="93"/>
                      </a:lnTo>
                      <a:lnTo>
                        <a:pt x="3658" y="93"/>
                      </a:lnTo>
                      <a:cubicBezTo>
                        <a:pt x="3626" y="124"/>
                        <a:pt x="3626" y="124"/>
                        <a:pt x="3626" y="124"/>
                      </a:cubicBezTo>
                      <a:lnTo>
                        <a:pt x="3595" y="124"/>
                      </a:lnTo>
                      <a:lnTo>
                        <a:pt x="3595" y="124"/>
                      </a:lnTo>
                      <a:cubicBezTo>
                        <a:pt x="3565" y="124"/>
                        <a:pt x="3565" y="124"/>
                        <a:pt x="3565" y="124"/>
                      </a:cubicBezTo>
                      <a:lnTo>
                        <a:pt x="3565" y="124"/>
                      </a:lnTo>
                      <a:cubicBezTo>
                        <a:pt x="3534" y="124"/>
                        <a:pt x="3502" y="124"/>
                        <a:pt x="3471" y="124"/>
                      </a:cubicBezTo>
                      <a:cubicBezTo>
                        <a:pt x="3441" y="155"/>
                        <a:pt x="3410" y="155"/>
                        <a:pt x="3410" y="155"/>
                      </a:cubicBezTo>
                      <a:cubicBezTo>
                        <a:pt x="3378" y="155"/>
                        <a:pt x="3378" y="155"/>
                        <a:pt x="3378" y="155"/>
                      </a:cubicBezTo>
                      <a:lnTo>
                        <a:pt x="3378" y="155"/>
                      </a:lnTo>
                      <a:cubicBezTo>
                        <a:pt x="3347" y="155"/>
                        <a:pt x="3347" y="155"/>
                        <a:pt x="3347" y="155"/>
                      </a:cubicBezTo>
                      <a:lnTo>
                        <a:pt x="3347" y="155"/>
                      </a:lnTo>
                      <a:cubicBezTo>
                        <a:pt x="3317" y="186"/>
                        <a:pt x="3317" y="186"/>
                        <a:pt x="3317" y="186"/>
                      </a:cubicBezTo>
                      <a:lnTo>
                        <a:pt x="3286" y="186"/>
                      </a:lnTo>
                      <a:cubicBezTo>
                        <a:pt x="3286" y="217"/>
                        <a:pt x="3286" y="217"/>
                        <a:pt x="3286" y="217"/>
                      </a:cubicBezTo>
                      <a:cubicBezTo>
                        <a:pt x="3317" y="248"/>
                        <a:pt x="3286" y="248"/>
                        <a:pt x="3286" y="248"/>
                      </a:cubicBezTo>
                      <a:lnTo>
                        <a:pt x="3286" y="248"/>
                      </a:lnTo>
                      <a:cubicBezTo>
                        <a:pt x="3286" y="279"/>
                        <a:pt x="3286" y="310"/>
                        <a:pt x="3254" y="310"/>
                      </a:cubicBezTo>
                      <a:lnTo>
                        <a:pt x="3254" y="310"/>
                      </a:lnTo>
                      <a:cubicBezTo>
                        <a:pt x="3254" y="310"/>
                        <a:pt x="3223" y="310"/>
                        <a:pt x="3223" y="279"/>
                      </a:cubicBezTo>
                      <a:cubicBezTo>
                        <a:pt x="3193" y="279"/>
                        <a:pt x="3193" y="279"/>
                        <a:pt x="3193" y="279"/>
                      </a:cubicBezTo>
                      <a:cubicBezTo>
                        <a:pt x="3193" y="248"/>
                        <a:pt x="3193" y="248"/>
                        <a:pt x="3193" y="248"/>
                      </a:cubicBezTo>
                      <a:lnTo>
                        <a:pt x="3193" y="248"/>
                      </a:lnTo>
                      <a:cubicBezTo>
                        <a:pt x="3162" y="248"/>
                        <a:pt x="3162" y="279"/>
                        <a:pt x="3130" y="279"/>
                      </a:cubicBezTo>
                      <a:cubicBezTo>
                        <a:pt x="3130" y="279"/>
                        <a:pt x="3130" y="279"/>
                        <a:pt x="3099" y="279"/>
                      </a:cubicBezTo>
                      <a:lnTo>
                        <a:pt x="3099" y="248"/>
                      </a:lnTo>
                      <a:cubicBezTo>
                        <a:pt x="3069" y="248"/>
                        <a:pt x="2975" y="248"/>
                        <a:pt x="2975" y="248"/>
                      </a:cubicBezTo>
                      <a:cubicBezTo>
                        <a:pt x="2945" y="248"/>
                        <a:pt x="2945" y="248"/>
                        <a:pt x="2945" y="248"/>
                      </a:cubicBezTo>
                      <a:lnTo>
                        <a:pt x="2945" y="248"/>
                      </a:lnTo>
                      <a:lnTo>
                        <a:pt x="2945" y="279"/>
                      </a:lnTo>
                      <a:lnTo>
                        <a:pt x="2945" y="279"/>
                      </a:lnTo>
                      <a:cubicBezTo>
                        <a:pt x="2945" y="279"/>
                        <a:pt x="2945" y="279"/>
                        <a:pt x="2975" y="279"/>
                      </a:cubicBezTo>
                      <a:lnTo>
                        <a:pt x="2975" y="279"/>
                      </a:lnTo>
                      <a:lnTo>
                        <a:pt x="3006" y="279"/>
                      </a:lnTo>
                      <a:cubicBezTo>
                        <a:pt x="3006" y="279"/>
                        <a:pt x="3006" y="310"/>
                        <a:pt x="3038" y="310"/>
                      </a:cubicBezTo>
                      <a:lnTo>
                        <a:pt x="3038" y="310"/>
                      </a:lnTo>
                      <a:cubicBezTo>
                        <a:pt x="3038" y="310"/>
                        <a:pt x="3038" y="310"/>
                        <a:pt x="3069" y="310"/>
                      </a:cubicBezTo>
                      <a:cubicBezTo>
                        <a:pt x="3099" y="341"/>
                        <a:pt x="3099" y="341"/>
                        <a:pt x="3099" y="341"/>
                      </a:cubicBezTo>
                      <a:cubicBezTo>
                        <a:pt x="3130" y="372"/>
                        <a:pt x="3130" y="372"/>
                        <a:pt x="3130" y="372"/>
                      </a:cubicBezTo>
                      <a:cubicBezTo>
                        <a:pt x="3099" y="372"/>
                        <a:pt x="3099" y="372"/>
                        <a:pt x="3099" y="372"/>
                      </a:cubicBezTo>
                      <a:cubicBezTo>
                        <a:pt x="3099" y="403"/>
                        <a:pt x="3099" y="403"/>
                        <a:pt x="3099" y="403"/>
                      </a:cubicBezTo>
                      <a:cubicBezTo>
                        <a:pt x="3099" y="434"/>
                        <a:pt x="3099" y="434"/>
                        <a:pt x="3099" y="434"/>
                      </a:cubicBezTo>
                      <a:cubicBezTo>
                        <a:pt x="3099" y="465"/>
                        <a:pt x="3099" y="465"/>
                        <a:pt x="3069" y="465"/>
                      </a:cubicBezTo>
                      <a:cubicBezTo>
                        <a:pt x="3069" y="496"/>
                        <a:pt x="3069" y="496"/>
                        <a:pt x="3069" y="496"/>
                      </a:cubicBezTo>
                      <a:cubicBezTo>
                        <a:pt x="3038" y="496"/>
                        <a:pt x="3006" y="465"/>
                        <a:pt x="3006" y="434"/>
                      </a:cubicBezTo>
                      <a:cubicBezTo>
                        <a:pt x="2975" y="434"/>
                        <a:pt x="3006" y="403"/>
                        <a:pt x="3006" y="403"/>
                      </a:cubicBezTo>
                      <a:lnTo>
                        <a:pt x="3006" y="403"/>
                      </a:lnTo>
                      <a:cubicBezTo>
                        <a:pt x="2975" y="403"/>
                        <a:pt x="2945" y="372"/>
                        <a:pt x="2945" y="372"/>
                      </a:cubicBezTo>
                      <a:cubicBezTo>
                        <a:pt x="2914" y="341"/>
                        <a:pt x="2882" y="341"/>
                        <a:pt x="2851" y="341"/>
                      </a:cubicBezTo>
                      <a:cubicBezTo>
                        <a:pt x="2851" y="341"/>
                        <a:pt x="2851" y="341"/>
                        <a:pt x="2821" y="341"/>
                      </a:cubicBezTo>
                      <a:lnTo>
                        <a:pt x="2821" y="341"/>
                      </a:lnTo>
                      <a:lnTo>
                        <a:pt x="2821" y="341"/>
                      </a:lnTo>
                      <a:cubicBezTo>
                        <a:pt x="2821" y="372"/>
                        <a:pt x="2790" y="372"/>
                        <a:pt x="2790" y="372"/>
                      </a:cubicBezTo>
                      <a:lnTo>
                        <a:pt x="2790" y="372"/>
                      </a:lnTo>
                      <a:cubicBezTo>
                        <a:pt x="2821" y="372"/>
                        <a:pt x="2821" y="403"/>
                        <a:pt x="2821" y="403"/>
                      </a:cubicBezTo>
                      <a:cubicBezTo>
                        <a:pt x="2821" y="434"/>
                        <a:pt x="2790" y="434"/>
                        <a:pt x="2790" y="434"/>
                      </a:cubicBezTo>
                      <a:cubicBezTo>
                        <a:pt x="2790" y="434"/>
                        <a:pt x="2790" y="434"/>
                        <a:pt x="2758" y="434"/>
                      </a:cubicBezTo>
                      <a:lnTo>
                        <a:pt x="2758" y="434"/>
                      </a:lnTo>
                      <a:cubicBezTo>
                        <a:pt x="2758" y="403"/>
                        <a:pt x="2697" y="403"/>
                        <a:pt x="2666" y="403"/>
                      </a:cubicBezTo>
                      <a:lnTo>
                        <a:pt x="2666" y="403"/>
                      </a:lnTo>
                      <a:cubicBezTo>
                        <a:pt x="2634" y="403"/>
                        <a:pt x="2634" y="372"/>
                        <a:pt x="2634" y="372"/>
                      </a:cubicBezTo>
                      <a:cubicBezTo>
                        <a:pt x="2634" y="372"/>
                        <a:pt x="2634" y="372"/>
                        <a:pt x="2634" y="341"/>
                      </a:cubicBezTo>
                      <a:cubicBezTo>
                        <a:pt x="2603" y="372"/>
                        <a:pt x="2603" y="372"/>
                        <a:pt x="2603" y="372"/>
                      </a:cubicBezTo>
                      <a:cubicBezTo>
                        <a:pt x="2603" y="372"/>
                        <a:pt x="2573" y="372"/>
                        <a:pt x="2542" y="372"/>
                      </a:cubicBezTo>
                      <a:cubicBezTo>
                        <a:pt x="2542" y="403"/>
                        <a:pt x="2573" y="403"/>
                        <a:pt x="2573" y="403"/>
                      </a:cubicBezTo>
                      <a:cubicBezTo>
                        <a:pt x="2603" y="434"/>
                        <a:pt x="2603" y="465"/>
                        <a:pt x="2573" y="496"/>
                      </a:cubicBezTo>
                      <a:lnTo>
                        <a:pt x="2573" y="496"/>
                      </a:lnTo>
                      <a:lnTo>
                        <a:pt x="2603" y="496"/>
                      </a:lnTo>
                      <a:lnTo>
                        <a:pt x="2634" y="496"/>
                      </a:lnTo>
                      <a:lnTo>
                        <a:pt x="2634" y="496"/>
                      </a:lnTo>
                      <a:cubicBezTo>
                        <a:pt x="2666" y="496"/>
                        <a:pt x="2666" y="527"/>
                        <a:pt x="2666" y="527"/>
                      </a:cubicBezTo>
                      <a:cubicBezTo>
                        <a:pt x="2666" y="558"/>
                        <a:pt x="2634" y="558"/>
                        <a:pt x="2634" y="558"/>
                      </a:cubicBezTo>
                      <a:lnTo>
                        <a:pt x="2603" y="558"/>
                      </a:lnTo>
                      <a:cubicBezTo>
                        <a:pt x="2603" y="589"/>
                        <a:pt x="2603" y="589"/>
                        <a:pt x="2603" y="589"/>
                      </a:cubicBezTo>
                      <a:lnTo>
                        <a:pt x="2603" y="620"/>
                      </a:lnTo>
                      <a:cubicBezTo>
                        <a:pt x="2603" y="651"/>
                        <a:pt x="2603" y="651"/>
                        <a:pt x="2573" y="682"/>
                      </a:cubicBezTo>
                      <a:lnTo>
                        <a:pt x="2573" y="682"/>
                      </a:lnTo>
                      <a:cubicBezTo>
                        <a:pt x="2573" y="682"/>
                        <a:pt x="2542" y="682"/>
                        <a:pt x="2510" y="682"/>
                      </a:cubicBezTo>
                      <a:cubicBezTo>
                        <a:pt x="2510" y="682"/>
                        <a:pt x="2510" y="682"/>
                        <a:pt x="2510" y="713"/>
                      </a:cubicBezTo>
                      <a:lnTo>
                        <a:pt x="2479" y="713"/>
                      </a:lnTo>
                      <a:lnTo>
                        <a:pt x="2479" y="744"/>
                      </a:lnTo>
                      <a:cubicBezTo>
                        <a:pt x="2449" y="744"/>
                        <a:pt x="2449" y="744"/>
                        <a:pt x="2449" y="744"/>
                      </a:cubicBezTo>
                      <a:lnTo>
                        <a:pt x="2418" y="744"/>
                      </a:lnTo>
                      <a:lnTo>
                        <a:pt x="2418" y="713"/>
                      </a:lnTo>
                      <a:cubicBezTo>
                        <a:pt x="2418" y="713"/>
                        <a:pt x="2418" y="713"/>
                        <a:pt x="2386" y="713"/>
                      </a:cubicBezTo>
                      <a:lnTo>
                        <a:pt x="2386" y="713"/>
                      </a:lnTo>
                      <a:lnTo>
                        <a:pt x="2356" y="744"/>
                      </a:lnTo>
                      <a:lnTo>
                        <a:pt x="2356" y="744"/>
                      </a:lnTo>
                      <a:cubicBezTo>
                        <a:pt x="2325" y="744"/>
                        <a:pt x="2325" y="713"/>
                        <a:pt x="2325" y="713"/>
                      </a:cubicBezTo>
                      <a:cubicBezTo>
                        <a:pt x="2293" y="713"/>
                        <a:pt x="2293" y="713"/>
                        <a:pt x="2293" y="682"/>
                      </a:cubicBezTo>
                      <a:cubicBezTo>
                        <a:pt x="2262" y="682"/>
                        <a:pt x="2293" y="651"/>
                        <a:pt x="2293" y="651"/>
                      </a:cubicBezTo>
                      <a:cubicBezTo>
                        <a:pt x="2293" y="651"/>
                        <a:pt x="2293" y="651"/>
                        <a:pt x="2325" y="651"/>
                      </a:cubicBezTo>
                      <a:cubicBezTo>
                        <a:pt x="2325" y="651"/>
                        <a:pt x="2325" y="651"/>
                        <a:pt x="2356" y="651"/>
                      </a:cubicBezTo>
                      <a:lnTo>
                        <a:pt x="2386" y="651"/>
                      </a:lnTo>
                      <a:lnTo>
                        <a:pt x="2386" y="651"/>
                      </a:lnTo>
                      <a:lnTo>
                        <a:pt x="2386" y="651"/>
                      </a:lnTo>
                      <a:cubicBezTo>
                        <a:pt x="2418" y="651"/>
                        <a:pt x="2418" y="620"/>
                        <a:pt x="2418" y="620"/>
                      </a:cubicBezTo>
                      <a:lnTo>
                        <a:pt x="2449" y="620"/>
                      </a:lnTo>
                      <a:lnTo>
                        <a:pt x="2479" y="589"/>
                      </a:lnTo>
                      <a:lnTo>
                        <a:pt x="2479" y="589"/>
                      </a:lnTo>
                      <a:lnTo>
                        <a:pt x="2479" y="558"/>
                      </a:lnTo>
                      <a:cubicBezTo>
                        <a:pt x="2449" y="527"/>
                        <a:pt x="2449" y="527"/>
                        <a:pt x="2449" y="496"/>
                      </a:cubicBezTo>
                      <a:cubicBezTo>
                        <a:pt x="2449" y="496"/>
                        <a:pt x="2449" y="465"/>
                        <a:pt x="2449" y="434"/>
                      </a:cubicBezTo>
                      <a:lnTo>
                        <a:pt x="2449" y="434"/>
                      </a:lnTo>
                      <a:cubicBezTo>
                        <a:pt x="2449" y="434"/>
                        <a:pt x="2449" y="434"/>
                        <a:pt x="2418" y="403"/>
                      </a:cubicBezTo>
                      <a:cubicBezTo>
                        <a:pt x="2418" y="403"/>
                        <a:pt x="2418" y="403"/>
                        <a:pt x="2418" y="372"/>
                      </a:cubicBezTo>
                      <a:lnTo>
                        <a:pt x="2418" y="372"/>
                      </a:lnTo>
                      <a:lnTo>
                        <a:pt x="2418" y="341"/>
                      </a:lnTo>
                      <a:cubicBezTo>
                        <a:pt x="2449" y="341"/>
                        <a:pt x="2449" y="341"/>
                        <a:pt x="2449" y="341"/>
                      </a:cubicBezTo>
                      <a:cubicBezTo>
                        <a:pt x="2449" y="310"/>
                        <a:pt x="2449" y="310"/>
                        <a:pt x="2449" y="310"/>
                      </a:cubicBezTo>
                      <a:cubicBezTo>
                        <a:pt x="2449" y="310"/>
                        <a:pt x="2449" y="310"/>
                        <a:pt x="2479" y="310"/>
                      </a:cubicBezTo>
                      <a:cubicBezTo>
                        <a:pt x="2449" y="310"/>
                        <a:pt x="2386" y="310"/>
                        <a:pt x="2356" y="310"/>
                      </a:cubicBezTo>
                      <a:lnTo>
                        <a:pt x="2356" y="310"/>
                      </a:lnTo>
                      <a:cubicBezTo>
                        <a:pt x="2325" y="310"/>
                        <a:pt x="2325" y="310"/>
                        <a:pt x="2325" y="310"/>
                      </a:cubicBezTo>
                      <a:lnTo>
                        <a:pt x="2325" y="310"/>
                      </a:lnTo>
                      <a:lnTo>
                        <a:pt x="2293" y="310"/>
                      </a:lnTo>
                      <a:lnTo>
                        <a:pt x="2293" y="310"/>
                      </a:lnTo>
                      <a:cubicBezTo>
                        <a:pt x="2293" y="310"/>
                        <a:pt x="2262" y="341"/>
                        <a:pt x="2262" y="372"/>
                      </a:cubicBezTo>
                      <a:lnTo>
                        <a:pt x="2262" y="372"/>
                      </a:lnTo>
                      <a:cubicBezTo>
                        <a:pt x="2262" y="403"/>
                        <a:pt x="2232" y="403"/>
                        <a:pt x="2201" y="403"/>
                      </a:cubicBezTo>
                      <a:cubicBezTo>
                        <a:pt x="2170" y="403"/>
                        <a:pt x="2170" y="403"/>
                        <a:pt x="2170" y="403"/>
                      </a:cubicBezTo>
                      <a:lnTo>
                        <a:pt x="2170" y="403"/>
                      </a:lnTo>
                      <a:cubicBezTo>
                        <a:pt x="2170" y="434"/>
                        <a:pt x="2170" y="434"/>
                        <a:pt x="2170" y="465"/>
                      </a:cubicBezTo>
                      <a:lnTo>
                        <a:pt x="2170" y="465"/>
                      </a:lnTo>
                      <a:lnTo>
                        <a:pt x="2201" y="465"/>
                      </a:lnTo>
                      <a:lnTo>
                        <a:pt x="2201" y="465"/>
                      </a:lnTo>
                      <a:cubicBezTo>
                        <a:pt x="2232" y="465"/>
                        <a:pt x="2262" y="496"/>
                        <a:pt x="2262" y="496"/>
                      </a:cubicBezTo>
                      <a:lnTo>
                        <a:pt x="2262" y="496"/>
                      </a:lnTo>
                      <a:lnTo>
                        <a:pt x="2262" y="496"/>
                      </a:lnTo>
                      <a:lnTo>
                        <a:pt x="2262" y="496"/>
                      </a:lnTo>
                      <a:cubicBezTo>
                        <a:pt x="2293" y="496"/>
                        <a:pt x="2293" y="496"/>
                        <a:pt x="2293" y="496"/>
                      </a:cubicBezTo>
                      <a:cubicBezTo>
                        <a:pt x="2325" y="496"/>
                        <a:pt x="2325" y="527"/>
                        <a:pt x="2325" y="527"/>
                      </a:cubicBezTo>
                      <a:cubicBezTo>
                        <a:pt x="2325" y="558"/>
                        <a:pt x="2325" y="558"/>
                        <a:pt x="2293" y="558"/>
                      </a:cubicBezTo>
                      <a:lnTo>
                        <a:pt x="2293" y="589"/>
                      </a:lnTo>
                      <a:cubicBezTo>
                        <a:pt x="2293" y="589"/>
                        <a:pt x="2262" y="620"/>
                        <a:pt x="2232" y="620"/>
                      </a:cubicBezTo>
                      <a:lnTo>
                        <a:pt x="2232" y="620"/>
                      </a:lnTo>
                      <a:cubicBezTo>
                        <a:pt x="2232" y="620"/>
                        <a:pt x="2201" y="589"/>
                        <a:pt x="2170" y="589"/>
                      </a:cubicBezTo>
                      <a:cubicBezTo>
                        <a:pt x="2170" y="589"/>
                        <a:pt x="2170" y="589"/>
                        <a:pt x="2170" y="558"/>
                      </a:cubicBezTo>
                      <a:cubicBezTo>
                        <a:pt x="2138" y="558"/>
                        <a:pt x="2138" y="558"/>
                        <a:pt x="2138" y="558"/>
                      </a:cubicBezTo>
                      <a:lnTo>
                        <a:pt x="2108" y="558"/>
                      </a:lnTo>
                      <a:cubicBezTo>
                        <a:pt x="2077" y="558"/>
                        <a:pt x="2046" y="527"/>
                        <a:pt x="2014" y="527"/>
                      </a:cubicBezTo>
                      <a:lnTo>
                        <a:pt x="2014" y="527"/>
                      </a:lnTo>
                      <a:cubicBezTo>
                        <a:pt x="1984" y="496"/>
                        <a:pt x="1984" y="496"/>
                        <a:pt x="1953" y="496"/>
                      </a:cubicBezTo>
                      <a:cubicBezTo>
                        <a:pt x="1953" y="496"/>
                        <a:pt x="1890" y="496"/>
                        <a:pt x="1860" y="496"/>
                      </a:cubicBezTo>
                      <a:lnTo>
                        <a:pt x="1860" y="496"/>
                      </a:lnTo>
                      <a:cubicBezTo>
                        <a:pt x="1829" y="496"/>
                        <a:pt x="1829" y="496"/>
                        <a:pt x="1829" y="496"/>
                      </a:cubicBezTo>
                      <a:lnTo>
                        <a:pt x="1829" y="496"/>
                      </a:lnTo>
                      <a:lnTo>
                        <a:pt x="1860" y="527"/>
                      </a:lnTo>
                      <a:cubicBezTo>
                        <a:pt x="1860" y="558"/>
                        <a:pt x="1860" y="558"/>
                        <a:pt x="1829" y="589"/>
                      </a:cubicBezTo>
                      <a:lnTo>
                        <a:pt x="1798" y="589"/>
                      </a:lnTo>
                      <a:lnTo>
                        <a:pt x="1798" y="589"/>
                      </a:lnTo>
                      <a:cubicBezTo>
                        <a:pt x="1798" y="589"/>
                        <a:pt x="1798" y="589"/>
                        <a:pt x="1766" y="589"/>
                      </a:cubicBezTo>
                      <a:lnTo>
                        <a:pt x="1766" y="589"/>
                      </a:lnTo>
                      <a:cubicBezTo>
                        <a:pt x="1736" y="589"/>
                        <a:pt x="1736" y="589"/>
                        <a:pt x="1736" y="558"/>
                      </a:cubicBezTo>
                      <a:lnTo>
                        <a:pt x="1705" y="558"/>
                      </a:lnTo>
                      <a:cubicBezTo>
                        <a:pt x="1705" y="558"/>
                        <a:pt x="1705" y="558"/>
                        <a:pt x="1674" y="589"/>
                      </a:cubicBezTo>
                      <a:lnTo>
                        <a:pt x="1674" y="589"/>
                      </a:lnTo>
                      <a:cubicBezTo>
                        <a:pt x="1674" y="589"/>
                        <a:pt x="1674" y="589"/>
                        <a:pt x="1642" y="589"/>
                      </a:cubicBezTo>
                      <a:cubicBezTo>
                        <a:pt x="1642" y="589"/>
                        <a:pt x="1642" y="589"/>
                        <a:pt x="1612" y="589"/>
                      </a:cubicBezTo>
                      <a:cubicBezTo>
                        <a:pt x="1612" y="589"/>
                        <a:pt x="1581" y="589"/>
                        <a:pt x="1550" y="589"/>
                      </a:cubicBezTo>
                      <a:lnTo>
                        <a:pt x="1550" y="589"/>
                      </a:lnTo>
                      <a:lnTo>
                        <a:pt x="1550" y="589"/>
                      </a:lnTo>
                      <a:cubicBezTo>
                        <a:pt x="1518" y="620"/>
                        <a:pt x="1488" y="620"/>
                        <a:pt x="1488" y="620"/>
                      </a:cubicBezTo>
                      <a:cubicBezTo>
                        <a:pt x="1488" y="620"/>
                        <a:pt x="1488" y="620"/>
                        <a:pt x="1457" y="620"/>
                      </a:cubicBezTo>
                      <a:lnTo>
                        <a:pt x="1457" y="620"/>
                      </a:lnTo>
                      <a:lnTo>
                        <a:pt x="1457" y="620"/>
                      </a:lnTo>
                      <a:lnTo>
                        <a:pt x="1426" y="620"/>
                      </a:lnTo>
                      <a:cubicBezTo>
                        <a:pt x="1426" y="620"/>
                        <a:pt x="1426" y="589"/>
                        <a:pt x="1394" y="589"/>
                      </a:cubicBezTo>
                      <a:lnTo>
                        <a:pt x="1394" y="589"/>
                      </a:lnTo>
                      <a:lnTo>
                        <a:pt x="1394" y="589"/>
                      </a:lnTo>
                      <a:lnTo>
                        <a:pt x="1364" y="589"/>
                      </a:lnTo>
                      <a:cubicBezTo>
                        <a:pt x="1333" y="589"/>
                        <a:pt x="1333" y="589"/>
                        <a:pt x="1333" y="589"/>
                      </a:cubicBezTo>
                      <a:cubicBezTo>
                        <a:pt x="1333" y="589"/>
                        <a:pt x="1333" y="589"/>
                        <a:pt x="1302" y="589"/>
                      </a:cubicBezTo>
                      <a:lnTo>
                        <a:pt x="1302" y="589"/>
                      </a:lnTo>
                      <a:cubicBezTo>
                        <a:pt x="1270" y="589"/>
                        <a:pt x="1240" y="620"/>
                        <a:pt x="1240" y="620"/>
                      </a:cubicBezTo>
                      <a:cubicBezTo>
                        <a:pt x="1209" y="620"/>
                        <a:pt x="1209" y="620"/>
                        <a:pt x="1178" y="620"/>
                      </a:cubicBezTo>
                      <a:lnTo>
                        <a:pt x="1178" y="620"/>
                      </a:lnTo>
                      <a:lnTo>
                        <a:pt x="1178" y="620"/>
                      </a:lnTo>
                      <a:cubicBezTo>
                        <a:pt x="1178" y="651"/>
                        <a:pt x="1146" y="651"/>
                        <a:pt x="1146" y="651"/>
                      </a:cubicBezTo>
                      <a:cubicBezTo>
                        <a:pt x="1116" y="682"/>
                        <a:pt x="1116" y="682"/>
                        <a:pt x="1085" y="682"/>
                      </a:cubicBezTo>
                      <a:lnTo>
                        <a:pt x="1085" y="682"/>
                      </a:lnTo>
                      <a:lnTo>
                        <a:pt x="1085" y="682"/>
                      </a:lnTo>
                      <a:cubicBezTo>
                        <a:pt x="1054" y="682"/>
                        <a:pt x="1054" y="682"/>
                        <a:pt x="1054" y="682"/>
                      </a:cubicBezTo>
                      <a:cubicBezTo>
                        <a:pt x="1022" y="682"/>
                        <a:pt x="1022" y="682"/>
                        <a:pt x="1022" y="682"/>
                      </a:cubicBezTo>
                      <a:lnTo>
                        <a:pt x="1022" y="682"/>
                      </a:lnTo>
                      <a:cubicBezTo>
                        <a:pt x="992" y="682"/>
                        <a:pt x="992" y="682"/>
                        <a:pt x="992" y="682"/>
                      </a:cubicBezTo>
                      <a:cubicBezTo>
                        <a:pt x="992" y="682"/>
                        <a:pt x="992" y="682"/>
                        <a:pt x="961" y="682"/>
                      </a:cubicBezTo>
                      <a:cubicBezTo>
                        <a:pt x="961" y="682"/>
                        <a:pt x="930" y="651"/>
                        <a:pt x="930" y="620"/>
                      </a:cubicBezTo>
                      <a:cubicBezTo>
                        <a:pt x="961" y="589"/>
                        <a:pt x="961" y="589"/>
                        <a:pt x="992" y="589"/>
                      </a:cubicBezTo>
                      <a:lnTo>
                        <a:pt x="992" y="589"/>
                      </a:lnTo>
                      <a:lnTo>
                        <a:pt x="992" y="589"/>
                      </a:lnTo>
                      <a:lnTo>
                        <a:pt x="992" y="589"/>
                      </a:lnTo>
                      <a:lnTo>
                        <a:pt x="992" y="589"/>
                      </a:lnTo>
                      <a:lnTo>
                        <a:pt x="992" y="589"/>
                      </a:lnTo>
                      <a:lnTo>
                        <a:pt x="992" y="589"/>
                      </a:lnTo>
                      <a:cubicBezTo>
                        <a:pt x="961" y="589"/>
                        <a:pt x="961" y="589"/>
                        <a:pt x="930" y="589"/>
                      </a:cubicBezTo>
                      <a:lnTo>
                        <a:pt x="930" y="589"/>
                      </a:lnTo>
                      <a:cubicBezTo>
                        <a:pt x="930" y="620"/>
                        <a:pt x="930" y="620"/>
                        <a:pt x="930" y="620"/>
                      </a:cubicBezTo>
                      <a:cubicBezTo>
                        <a:pt x="930" y="620"/>
                        <a:pt x="930" y="620"/>
                        <a:pt x="930" y="651"/>
                      </a:cubicBezTo>
                      <a:cubicBezTo>
                        <a:pt x="930" y="651"/>
                        <a:pt x="930" y="651"/>
                        <a:pt x="930" y="682"/>
                      </a:cubicBezTo>
                      <a:cubicBezTo>
                        <a:pt x="930" y="682"/>
                        <a:pt x="930" y="682"/>
                        <a:pt x="930" y="713"/>
                      </a:cubicBezTo>
                      <a:lnTo>
                        <a:pt x="930" y="744"/>
                      </a:lnTo>
                      <a:cubicBezTo>
                        <a:pt x="930" y="775"/>
                        <a:pt x="930" y="775"/>
                        <a:pt x="898" y="775"/>
                      </a:cubicBezTo>
                      <a:lnTo>
                        <a:pt x="868" y="744"/>
                      </a:lnTo>
                      <a:lnTo>
                        <a:pt x="868" y="744"/>
                      </a:lnTo>
                      <a:cubicBezTo>
                        <a:pt x="868" y="713"/>
                        <a:pt x="868" y="713"/>
                        <a:pt x="868" y="713"/>
                      </a:cubicBezTo>
                      <a:cubicBezTo>
                        <a:pt x="837" y="713"/>
                        <a:pt x="837" y="713"/>
                        <a:pt x="806" y="713"/>
                      </a:cubicBezTo>
                      <a:lnTo>
                        <a:pt x="806" y="713"/>
                      </a:lnTo>
                      <a:cubicBezTo>
                        <a:pt x="806" y="744"/>
                        <a:pt x="774" y="744"/>
                        <a:pt x="774" y="744"/>
                      </a:cubicBezTo>
                      <a:cubicBezTo>
                        <a:pt x="744" y="744"/>
                        <a:pt x="744" y="744"/>
                        <a:pt x="744" y="744"/>
                      </a:cubicBezTo>
                      <a:lnTo>
                        <a:pt x="713" y="775"/>
                      </a:lnTo>
                      <a:lnTo>
                        <a:pt x="713" y="775"/>
                      </a:lnTo>
                      <a:lnTo>
                        <a:pt x="713" y="775"/>
                      </a:lnTo>
                      <a:cubicBezTo>
                        <a:pt x="713" y="806"/>
                        <a:pt x="713" y="806"/>
                        <a:pt x="713" y="837"/>
                      </a:cubicBezTo>
                      <a:cubicBezTo>
                        <a:pt x="713" y="837"/>
                        <a:pt x="713" y="837"/>
                        <a:pt x="681" y="837"/>
                      </a:cubicBezTo>
                      <a:lnTo>
                        <a:pt x="681" y="837"/>
                      </a:lnTo>
                      <a:lnTo>
                        <a:pt x="681" y="837"/>
                      </a:lnTo>
                      <a:lnTo>
                        <a:pt x="681" y="837"/>
                      </a:lnTo>
                      <a:cubicBezTo>
                        <a:pt x="651" y="837"/>
                        <a:pt x="651" y="837"/>
                        <a:pt x="620" y="837"/>
                      </a:cubicBezTo>
                      <a:lnTo>
                        <a:pt x="620" y="837"/>
                      </a:lnTo>
                      <a:lnTo>
                        <a:pt x="589" y="837"/>
                      </a:lnTo>
                      <a:lnTo>
                        <a:pt x="589" y="837"/>
                      </a:lnTo>
                      <a:cubicBezTo>
                        <a:pt x="589" y="868"/>
                        <a:pt x="589" y="868"/>
                        <a:pt x="558" y="868"/>
                      </a:cubicBezTo>
                      <a:cubicBezTo>
                        <a:pt x="558" y="898"/>
                        <a:pt x="558" y="898"/>
                        <a:pt x="527" y="898"/>
                      </a:cubicBezTo>
                      <a:lnTo>
                        <a:pt x="527" y="898"/>
                      </a:lnTo>
                      <a:cubicBezTo>
                        <a:pt x="496" y="898"/>
                        <a:pt x="496" y="898"/>
                        <a:pt x="496" y="898"/>
                      </a:cubicBezTo>
                      <a:lnTo>
                        <a:pt x="496" y="898"/>
                      </a:lnTo>
                      <a:cubicBezTo>
                        <a:pt x="465" y="898"/>
                        <a:pt x="465" y="898"/>
                        <a:pt x="465" y="868"/>
                      </a:cubicBezTo>
                      <a:lnTo>
                        <a:pt x="434" y="868"/>
                      </a:lnTo>
                      <a:lnTo>
                        <a:pt x="434" y="868"/>
                      </a:lnTo>
                      <a:cubicBezTo>
                        <a:pt x="434" y="868"/>
                        <a:pt x="403" y="868"/>
                        <a:pt x="403" y="837"/>
                      </a:cubicBezTo>
                      <a:cubicBezTo>
                        <a:pt x="372" y="837"/>
                        <a:pt x="372" y="837"/>
                        <a:pt x="372" y="806"/>
                      </a:cubicBezTo>
                      <a:lnTo>
                        <a:pt x="372" y="775"/>
                      </a:lnTo>
                      <a:lnTo>
                        <a:pt x="372" y="775"/>
                      </a:lnTo>
                      <a:lnTo>
                        <a:pt x="372" y="775"/>
                      </a:lnTo>
                      <a:cubicBezTo>
                        <a:pt x="372" y="744"/>
                        <a:pt x="372" y="744"/>
                        <a:pt x="372" y="744"/>
                      </a:cubicBezTo>
                      <a:lnTo>
                        <a:pt x="372" y="744"/>
                      </a:lnTo>
                      <a:cubicBezTo>
                        <a:pt x="341" y="744"/>
                        <a:pt x="341" y="744"/>
                        <a:pt x="310" y="744"/>
                      </a:cubicBezTo>
                      <a:cubicBezTo>
                        <a:pt x="310" y="713"/>
                        <a:pt x="310" y="713"/>
                        <a:pt x="310" y="713"/>
                      </a:cubicBezTo>
                      <a:cubicBezTo>
                        <a:pt x="310" y="713"/>
                        <a:pt x="310" y="713"/>
                        <a:pt x="279" y="713"/>
                      </a:cubicBezTo>
                      <a:cubicBezTo>
                        <a:pt x="248" y="713"/>
                        <a:pt x="248" y="682"/>
                        <a:pt x="217" y="682"/>
                      </a:cubicBezTo>
                      <a:lnTo>
                        <a:pt x="217" y="651"/>
                      </a:lnTo>
                      <a:cubicBezTo>
                        <a:pt x="217" y="651"/>
                        <a:pt x="217" y="620"/>
                        <a:pt x="248" y="620"/>
                      </a:cubicBezTo>
                      <a:cubicBezTo>
                        <a:pt x="248" y="620"/>
                        <a:pt x="310" y="651"/>
                        <a:pt x="341" y="651"/>
                      </a:cubicBezTo>
                      <a:cubicBezTo>
                        <a:pt x="341" y="682"/>
                        <a:pt x="372" y="682"/>
                        <a:pt x="403" y="682"/>
                      </a:cubicBezTo>
                      <a:lnTo>
                        <a:pt x="403" y="682"/>
                      </a:lnTo>
                      <a:cubicBezTo>
                        <a:pt x="434" y="682"/>
                        <a:pt x="434" y="682"/>
                        <a:pt x="434" y="682"/>
                      </a:cubicBezTo>
                      <a:lnTo>
                        <a:pt x="434" y="682"/>
                      </a:lnTo>
                      <a:cubicBezTo>
                        <a:pt x="465" y="682"/>
                        <a:pt x="527" y="682"/>
                        <a:pt x="558" y="682"/>
                      </a:cubicBezTo>
                      <a:lnTo>
                        <a:pt x="558" y="682"/>
                      </a:lnTo>
                      <a:lnTo>
                        <a:pt x="589" y="682"/>
                      </a:lnTo>
                      <a:cubicBezTo>
                        <a:pt x="620" y="682"/>
                        <a:pt x="620" y="682"/>
                        <a:pt x="651" y="682"/>
                      </a:cubicBezTo>
                      <a:cubicBezTo>
                        <a:pt x="681" y="682"/>
                        <a:pt x="713" y="651"/>
                        <a:pt x="713" y="651"/>
                      </a:cubicBezTo>
                      <a:cubicBezTo>
                        <a:pt x="713" y="651"/>
                        <a:pt x="713" y="651"/>
                        <a:pt x="744" y="651"/>
                      </a:cubicBezTo>
                      <a:lnTo>
                        <a:pt x="744" y="651"/>
                      </a:lnTo>
                      <a:cubicBezTo>
                        <a:pt x="713" y="651"/>
                        <a:pt x="681" y="620"/>
                        <a:pt x="681" y="620"/>
                      </a:cubicBezTo>
                      <a:cubicBezTo>
                        <a:pt x="651" y="620"/>
                        <a:pt x="651" y="620"/>
                        <a:pt x="651" y="620"/>
                      </a:cubicBezTo>
                      <a:cubicBezTo>
                        <a:pt x="651" y="620"/>
                        <a:pt x="620" y="620"/>
                        <a:pt x="589" y="620"/>
                      </a:cubicBezTo>
                      <a:cubicBezTo>
                        <a:pt x="558" y="620"/>
                        <a:pt x="527" y="589"/>
                        <a:pt x="496" y="558"/>
                      </a:cubicBezTo>
                      <a:lnTo>
                        <a:pt x="465" y="558"/>
                      </a:lnTo>
                      <a:cubicBezTo>
                        <a:pt x="465" y="558"/>
                        <a:pt x="465" y="558"/>
                        <a:pt x="434" y="558"/>
                      </a:cubicBezTo>
                      <a:cubicBezTo>
                        <a:pt x="434" y="558"/>
                        <a:pt x="434" y="558"/>
                        <a:pt x="403" y="527"/>
                      </a:cubicBezTo>
                      <a:lnTo>
                        <a:pt x="403" y="527"/>
                      </a:lnTo>
                      <a:lnTo>
                        <a:pt x="372" y="527"/>
                      </a:lnTo>
                      <a:lnTo>
                        <a:pt x="372" y="527"/>
                      </a:lnTo>
                      <a:lnTo>
                        <a:pt x="372" y="527"/>
                      </a:lnTo>
                      <a:lnTo>
                        <a:pt x="341" y="527"/>
                      </a:lnTo>
                      <a:lnTo>
                        <a:pt x="341" y="527"/>
                      </a:lnTo>
                      <a:cubicBezTo>
                        <a:pt x="310" y="527"/>
                        <a:pt x="310" y="527"/>
                        <a:pt x="310" y="527"/>
                      </a:cubicBezTo>
                      <a:cubicBezTo>
                        <a:pt x="310" y="527"/>
                        <a:pt x="279" y="527"/>
                        <a:pt x="248" y="527"/>
                      </a:cubicBezTo>
                      <a:cubicBezTo>
                        <a:pt x="186" y="527"/>
                        <a:pt x="186" y="527"/>
                        <a:pt x="186" y="527"/>
                      </a:cubicBezTo>
                      <a:lnTo>
                        <a:pt x="186" y="527"/>
                      </a:lnTo>
                      <a:lnTo>
                        <a:pt x="186" y="527"/>
                      </a:lnTo>
                      <a:lnTo>
                        <a:pt x="186" y="527"/>
                      </a:lnTo>
                      <a:cubicBezTo>
                        <a:pt x="155" y="527"/>
                        <a:pt x="155" y="527"/>
                        <a:pt x="155" y="527"/>
                      </a:cubicBezTo>
                      <a:lnTo>
                        <a:pt x="124" y="527"/>
                      </a:lnTo>
                      <a:lnTo>
                        <a:pt x="124" y="527"/>
                      </a:lnTo>
                      <a:lnTo>
                        <a:pt x="124" y="527"/>
                      </a:lnTo>
                      <a:lnTo>
                        <a:pt x="124" y="527"/>
                      </a:lnTo>
                      <a:lnTo>
                        <a:pt x="124" y="558"/>
                      </a:lnTo>
                      <a:cubicBezTo>
                        <a:pt x="124" y="589"/>
                        <a:pt x="124" y="589"/>
                        <a:pt x="124" y="589"/>
                      </a:cubicBezTo>
                      <a:cubicBezTo>
                        <a:pt x="124" y="589"/>
                        <a:pt x="155" y="589"/>
                        <a:pt x="155" y="620"/>
                      </a:cubicBezTo>
                      <a:lnTo>
                        <a:pt x="155" y="620"/>
                      </a:lnTo>
                      <a:lnTo>
                        <a:pt x="155" y="620"/>
                      </a:lnTo>
                      <a:cubicBezTo>
                        <a:pt x="155" y="620"/>
                        <a:pt x="155" y="651"/>
                        <a:pt x="124" y="651"/>
                      </a:cubicBezTo>
                      <a:cubicBezTo>
                        <a:pt x="124" y="651"/>
                        <a:pt x="124" y="651"/>
                        <a:pt x="124" y="682"/>
                      </a:cubicBezTo>
                      <a:lnTo>
                        <a:pt x="124" y="682"/>
                      </a:lnTo>
                      <a:lnTo>
                        <a:pt x="124" y="682"/>
                      </a:lnTo>
                      <a:cubicBezTo>
                        <a:pt x="155" y="682"/>
                        <a:pt x="155" y="682"/>
                        <a:pt x="155" y="682"/>
                      </a:cubicBezTo>
                      <a:cubicBezTo>
                        <a:pt x="155" y="713"/>
                        <a:pt x="155" y="713"/>
                        <a:pt x="155" y="744"/>
                      </a:cubicBezTo>
                      <a:lnTo>
                        <a:pt x="155" y="744"/>
                      </a:lnTo>
                      <a:lnTo>
                        <a:pt x="155" y="775"/>
                      </a:lnTo>
                      <a:cubicBezTo>
                        <a:pt x="155" y="775"/>
                        <a:pt x="155" y="775"/>
                        <a:pt x="124" y="775"/>
                      </a:cubicBezTo>
                      <a:cubicBezTo>
                        <a:pt x="155" y="775"/>
                        <a:pt x="155" y="806"/>
                        <a:pt x="155" y="806"/>
                      </a:cubicBezTo>
                      <a:lnTo>
                        <a:pt x="186" y="837"/>
                      </a:lnTo>
                      <a:cubicBezTo>
                        <a:pt x="186" y="837"/>
                        <a:pt x="186" y="837"/>
                        <a:pt x="186" y="868"/>
                      </a:cubicBezTo>
                      <a:lnTo>
                        <a:pt x="186" y="868"/>
                      </a:lnTo>
                      <a:lnTo>
                        <a:pt x="186" y="868"/>
                      </a:lnTo>
                      <a:lnTo>
                        <a:pt x="186" y="868"/>
                      </a:lnTo>
                      <a:lnTo>
                        <a:pt x="186" y="868"/>
                      </a:lnTo>
                      <a:lnTo>
                        <a:pt x="186" y="868"/>
                      </a:lnTo>
                      <a:lnTo>
                        <a:pt x="217" y="868"/>
                      </a:lnTo>
                      <a:cubicBezTo>
                        <a:pt x="217" y="898"/>
                        <a:pt x="217" y="898"/>
                        <a:pt x="217" y="930"/>
                      </a:cubicBezTo>
                      <a:lnTo>
                        <a:pt x="217" y="930"/>
                      </a:lnTo>
                      <a:lnTo>
                        <a:pt x="217" y="930"/>
                      </a:lnTo>
                      <a:lnTo>
                        <a:pt x="217" y="930"/>
                      </a:lnTo>
                      <a:cubicBezTo>
                        <a:pt x="217" y="961"/>
                        <a:pt x="217" y="992"/>
                        <a:pt x="186" y="992"/>
                      </a:cubicBezTo>
                      <a:lnTo>
                        <a:pt x="186" y="992"/>
                      </a:lnTo>
                      <a:cubicBezTo>
                        <a:pt x="186" y="992"/>
                        <a:pt x="155" y="992"/>
                        <a:pt x="155" y="1022"/>
                      </a:cubicBezTo>
                      <a:lnTo>
                        <a:pt x="155" y="1022"/>
                      </a:lnTo>
                      <a:cubicBezTo>
                        <a:pt x="124" y="1022"/>
                        <a:pt x="124" y="1054"/>
                        <a:pt x="93" y="1054"/>
                      </a:cubicBezTo>
                      <a:cubicBezTo>
                        <a:pt x="93" y="1054"/>
                        <a:pt x="62" y="1054"/>
                        <a:pt x="62" y="1085"/>
                      </a:cubicBezTo>
                      <a:lnTo>
                        <a:pt x="62" y="1085"/>
                      </a:lnTo>
                      <a:lnTo>
                        <a:pt x="62" y="1085"/>
                      </a:lnTo>
                      <a:lnTo>
                        <a:pt x="62" y="1116"/>
                      </a:lnTo>
                      <a:lnTo>
                        <a:pt x="62" y="1116"/>
                      </a:lnTo>
                      <a:lnTo>
                        <a:pt x="62" y="1146"/>
                      </a:lnTo>
                      <a:lnTo>
                        <a:pt x="62" y="1146"/>
                      </a:lnTo>
                      <a:lnTo>
                        <a:pt x="31" y="1178"/>
                      </a:lnTo>
                      <a:lnTo>
                        <a:pt x="0" y="1209"/>
                      </a:lnTo>
                      <a:lnTo>
                        <a:pt x="0" y="1209"/>
                      </a:lnTo>
                      <a:cubicBezTo>
                        <a:pt x="0" y="1209"/>
                        <a:pt x="0" y="1209"/>
                        <a:pt x="0" y="1240"/>
                      </a:cubicBezTo>
                      <a:cubicBezTo>
                        <a:pt x="93" y="1209"/>
                        <a:pt x="93" y="1209"/>
                        <a:pt x="93" y="1209"/>
                      </a:cubicBezTo>
                      <a:cubicBezTo>
                        <a:pt x="31" y="1270"/>
                        <a:pt x="31" y="1270"/>
                        <a:pt x="31" y="1270"/>
                      </a:cubicBezTo>
                      <a:lnTo>
                        <a:pt x="31" y="1270"/>
                      </a:lnTo>
                      <a:lnTo>
                        <a:pt x="31" y="1270"/>
                      </a:lnTo>
                      <a:lnTo>
                        <a:pt x="31" y="1270"/>
                      </a:lnTo>
                      <a:cubicBezTo>
                        <a:pt x="31" y="1302"/>
                        <a:pt x="31" y="1302"/>
                        <a:pt x="31" y="1302"/>
                      </a:cubicBezTo>
                      <a:lnTo>
                        <a:pt x="31" y="1302"/>
                      </a:lnTo>
                      <a:lnTo>
                        <a:pt x="31" y="1302"/>
                      </a:lnTo>
                      <a:cubicBezTo>
                        <a:pt x="31" y="1333"/>
                        <a:pt x="31" y="1333"/>
                        <a:pt x="31" y="1333"/>
                      </a:cubicBezTo>
                      <a:lnTo>
                        <a:pt x="62" y="1333"/>
                      </a:lnTo>
                      <a:lnTo>
                        <a:pt x="62" y="1333"/>
                      </a:lnTo>
                      <a:lnTo>
                        <a:pt x="62" y="1333"/>
                      </a:lnTo>
                      <a:cubicBezTo>
                        <a:pt x="62" y="1333"/>
                        <a:pt x="93" y="1333"/>
                        <a:pt x="93" y="1364"/>
                      </a:cubicBezTo>
                      <a:lnTo>
                        <a:pt x="93" y="1364"/>
                      </a:lnTo>
                      <a:lnTo>
                        <a:pt x="124" y="1364"/>
                      </a:lnTo>
                      <a:lnTo>
                        <a:pt x="124" y="1364"/>
                      </a:lnTo>
                      <a:lnTo>
                        <a:pt x="124" y="1364"/>
                      </a:lnTo>
                      <a:cubicBezTo>
                        <a:pt x="124" y="1364"/>
                        <a:pt x="124" y="1364"/>
                        <a:pt x="155" y="1364"/>
                      </a:cubicBezTo>
                      <a:cubicBezTo>
                        <a:pt x="155" y="1364"/>
                        <a:pt x="155" y="1364"/>
                        <a:pt x="186" y="1364"/>
                      </a:cubicBezTo>
                      <a:cubicBezTo>
                        <a:pt x="186" y="1364"/>
                        <a:pt x="217" y="1394"/>
                        <a:pt x="217" y="1425"/>
                      </a:cubicBezTo>
                      <a:lnTo>
                        <a:pt x="217" y="1425"/>
                      </a:lnTo>
                      <a:lnTo>
                        <a:pt x="186" y="1425"/>
                      </a:lnTo>
                      <a:lnTo>
                        <a:pt x="217" y="1457"/>
                      </a:lnTo>
                      <a:lnTo>
                        <a:pt x="217" y="1457"/>
                      </a:lnTo>
                      <a:lnTo>
                        <a:pt x="217" y="1457"/>
                      </a:lnTo>
                      <a:lnTo>
                        <a:pt x="217" y="1457"/>
                      </a:lnTo>
                      <a:cubicBezTo>
                        <a:pt x="248" y="1457"/>
                        <a:pt x="248" y="1457"/>
                        <a:pt x="248" y="1488"/>
                      </a:cubicBezTo>
                      <a:lnTo>
                        <a:pt x="248" y="1488"/>
                      </a:lnTo>
                      <a:lnTo>
                        <a:pt x="248" y="1488"/>
                      </a:lnTo>
                      <a:lnTo>
                        <a:pt x="248" y="1488"/>
                      </a:lnTo>
                      <a:cubicBezTo>
                        <a:pt x="279" y="1488"/>
                        <a:pt x="279" y="1488"/>
                        <a:pt x="310" y="1518"/>
                      </a:cubicBezTo>
                      <a:lnTo>
                        <a:pt x="310" y="1518"/>
                      </a:lnTo>
                      <a:lnTo>
                        <a:pt x="310" y="1518"/>
                      </a:lnTo>
                      <a:lnTo>
                        <a:pt x="310" y="1518"/>
                      </a:lnTo>
                      <a:cubicBezTo>
                        <a:pt x="310" y="1550"/>
                        <a:pt x="279" y="1550"/>
                        <a:pt x="279" y="1581"/>
                      </a:cubicBezTo>
                      <a:lnTo>
                        <a:pt x="279" y="1581"/>
                      </a:lnTo>
                      <a:lnTo>
                        <a:pt x="279" y="1581"/>
                      </a:lnTo>
                      <a:cubicBezTo>
                        <a:pt x="279" y="1581"/>
                        <a:pt x="279" y="1581"/>
                        <a:pt x="310" y="1581"/>
                      </a:cubicBezTo>
                      <a:lnTo>
                        <a:pt x="310" y="1581"/>
                      </a:lnTo>
                      <a:lnTo>
                        <a:pt x="310" y="1581"/>
                      </a:lnTo>
                      <a:lnTo>
                        <a:pt x="310" y="1581"/>
                      </a:lnTo>
                      <a:cubicBezTo>
                        <a:pt x="341" y="1581"/>
                        <a:pt x="372" y="1581"/>
                        <a:pt x="372" y="1581"/>
                      </a:cubicBezTo>
                      <a:lnTo>
                        <a:pt x="372" y="1581"/>
                      </a:lnTo>
                      <a:cubicBezTo>
                        <a:pt x="372" y="1612"/>
                        <a:pt x="403" y="1612"/>
                        <a:pt x="403" y="1642"/>
                      </a:cubicBezTo>
                      <a:lnTo>
                        <a:pt x="403" y="1642"/>
                      </a:lnTo>
                      <a:lnTo>
                        <a:pt x="403" y="1642"/>
                      </a:lnTo>
                      <a:lnTo>
                        <a:pt x="403" y="1642"/>
                      </a:lnTo>
                      <a:cubicBezTo>
                        <a:pt x="403" y="1642"/>
                        <a:pt x="403" y="1642"/>
                        <a:pt x="434" y="1642"/>
                      </a:cubicBezTo>
                      <a:lnTo>
                        <a:pt x="434" y="1642"/>
                      </a:lnTo>
                      <a:lnTo>
                        <a:pt x="434" y="1674"/>
                      </a:lnTo>
                      <a:lnTo>
                        <a:pt x="434" y="1674"/>
                      </a:lnTo>
                      <a:cubicBezTo>
                        <a:pt x="434" y="1674"/>
                        <a:pt x="434" y="1674"/>
                        <a:pt x="434" y="1705"/>
                      </a:cubicBezTo>
                      <a:lnTo>
                        <a:pt x="434" y="1705"/>
                      </a:lnTo>
                      <a:lnTo>
                        <a:pt x="434" y="1705"/>
                      </a:lnTo>
                      <a:cubicBezTo>
                        <a:pt x="465" y="1705"/>
                        <a:pt x="465" y="1705"/>
                        <a:pt x="465" y="1705"/>
                      </a:cubicBezTo>
                      <a:lnTo>
                        <a:pt x="465" y="1705"/>
                      </a:lnTo>
                      <a:lnTo>
                        <a:pt x="496" y="1705"/>
                      </a:lnTo>
                      <a:lnTo>
                        <a:pt x="496" y="1705"/>
                      </a:lnTo>
                      <a:lnTo>
                        <a:pt x="496" y="1705"/>
                      </a:lnTo>
                      <a:lnTo>
                        <a:pt x="527" y="1705"/>
                      </a:lnTo>
                      <a:lnTo>
                        <a:pt x="527" y="1705"/>
                      </a:lnTo>
                      <a:lnTo>
                        <a:pt x="527" y="1705"/>
                      </a:lnTo>
                      <a:lnTo>
                        <a:pt x="527" y="1705"/>
                      </a:lnTo>
                      <a:cubicBezTo>
                        <a:pt x="558" y="1705"/>
                        <a:pt x="558" y="1705"/>
                        <a:pt x="558" y="1705"/>
                      </a:cubicBezTo>
                      <a:cubicBezTo>
                        <a:pt x="558" y="1705"/>
                        <a:pt x="558" y="1705"/>
                        <a:pt x="589" y="1705"/>
                      </a:cubicBezTo>
                      <a:lnTo>
                        <a:pt x="589" y="1705"/>
                      </a:lnTo>
                      <a:lnTo>
                        <a:pt x="589" y="1705"/>
                      </a:lnTo>
                      <a:cubicBezTo>
                        <a:pt x="620" y="1736"/>
                        <a:pt x="620" y="1736"/>
                        <a:pt x="651" y="1736"/>
                      </a:cubicBezTo>
                      <a:cubicBezTo>
                        <a:pt x="651" y="1736"/>
                        <a:pt x="651" y="1736"/>
                        <a:pt x="681" y="1736"/>
                      </a:cubicBezTo>
                      <a:lnTo>
                        <a:pt x="681" y="1736"/>
                      </a:lnTo>
                      <a:lnTo>
                        <a:pt x="681" y="1736"/>
                      </a:lnTo>
                      <a:cubicBezTo>
                        <a:pt x="713" y="1736"/>
                        <a:pt x="713" y="1766"/>
                        <a:pt x="713" y="1766"/>
                      </a:cubicBezTo>
                      <a:lnTo>
                        <a:pt x="713" y="1766"/>
                      </a:lnTo>
                      <a:lnTo>
                        <a:pt x="713" y="1798"/>
                      </a:lnTo>
                      <a:lnTo>
                        <a:pt x="713" y="1798"/>
                      </a:lnTo>
                      <a:cubicBezTo>
                        <a:pt x="713" y="1798"/>
                        <a:pt x="713" y="1798"/>
                        <a:pt x="713" y="1829"/>
                      </a:cubicBezTo>
                      <a:lnTo>
                        <a:pt x="713" y="1829"/>
                      </a:lnTo>
                      <a:cubicBezTo>
                        <a:pt x="713" y="1829"/>
                        <a:pt x="713" y="1829"/>
                        <a:pt x="681" y="1829"/>
                      </a:cubicBezTo>
                      <a:cubicBezTo>
                        <a:pt x="713" y="1860"/>
                        <a:pt x="713" y="1860"/>
                        <a:pt x="713" y="1860"/>
                      </a:cubicBezTo>
                      <a:lnTo>
                        <a:pt x="713" y="1890"/>
                      </a:lnTo>
                      <a:lnTo>
                        <a:pt x="713" y="1890"/>
                      </a:lnTo>
                      <a:cubicBezTo>
                        <a:pt x="681" y="1890"/>
                        <a:pt x="681" y="1922"/>
                        <a:pt x="651" y="1922"/>
                      </a:cubicBezTo>
                      <a:cubicBezTo>
                        <a:pt x="651" y="1922"/>
                        <a:pt x="651" y="1922"/>
                        <a:pt x="651" y="1953"/>
                      </a:cubicBezTo>
                      <a:cubicBezTo>
                        <a:pt x="651" y="1953"/>
                        <a:pt x="651" y="1984"/>
                        <a:pt x="620" y="1984"/>
                      </a:cubicBezTo>
                      <a:lnTo>
                        <a:pt x="620" y="1984"/>
                      </a:lnTo>
                      <a:lnTo>
                        <a:pt x="620" y="1984"/>
                      </a:lnTo>
                      <a:lnTo>
                        <a:pt x="620" y="1984"/>
                      </a:lnTo>
                      <a:cubicBezTo>
                        <a:pt x="620" y="2014"/>
                        <a:pt x="620" y="2014"/>
                        <a:pt x="589" y="2014"/>
                      </a:cubicBezTo>
                      <a:cubicBezTo>
                        <a:pt x="589" y="2014"/>
                        <a:pt x="589" y="2014"/>
                        <a:pt x="589" y="2046"/>
                      </a:cubicBezTo>
                      <a:lnTo>
                        <a:pt x="589" y="2046"/>
                      </a:lnTo>
                      <a:lnTo>
                        <a:pt x="558" y="2077"/>
                      </a:lnTo>
                      <a:lnTo>
                        <a:pt x="558" y="2077"/>
                      </a:lnTo>
                      <a:lnTo>
                        <a:pt x="558" y="2077"/>
                      </a:lnTo>
                      <a:lnTo>
                        <a:pt x="589" y="2077"/>
                      </a:lnTo>
                      <a:lnTo>
                        <a:pt x="589" y="2077"/>
                      </a:lnTo>
                      <a:lnTo>
                        <a:pt x="589" y="2077"/>
                      </a:lnTo>
                      <a:cubicBezTo>
                        <a:pt x="589" y="2077"/>
                        <a:pt x="589" y="2077"/>
                        <a:pt x="620" y="2077"/>
                      </a:cubicBezTo>
                      <a:cubicBezTo>
                        <a:pt x="620" y="2077"/>
                        <a:pt x="620" y="2077"/>
                        <a:pt x="681" y="2138"/>
                      </a:cubicBezTo>
                      <a:cubicBezTo>
                        <a:pt x="681" y="2138"/>
                        <a:pt x="681" y="2138"/>
                        <a:pt x="713" y="2138"/>
                      </a:cubicBezTo>
                      <a:lnTo>
                        <a:pt x="713" y="2138"/>
                      </a:lnTo>
                      <a:cubicBezTo>
                        <a:pt x="744" y="2138"/>
                        <a:pt x="744" y="2138"/>
                        <a:pt x="744" y="2138"/>
                      </a:cubicBezTo>
                      <a:cubicBezTo>
                        <a:pt x="744" y="2170"/>
                        <a:pt x="774" y="2170"/>
                        <a:pt x="774" y="2170"/>
                      </a:cubicBezTo>
                      <a:lnTo>
                        <a:pt x="774" y="2170"/>
                      </a:lnTo>
                      <a:lnTo>
                        <a:pt x="774" y="2170"/>
                      </a:lnTo>
                      <a:cubicBezTo>
                        <a:pt x="806" y="2170"/>
                        <a:pt x="806" y="2170"/>
                        <a:pt x="806" y="2170"/>
                      </a:cubicBezTo>
                      <a:cubicBezTo>
                        <a:pt x="837" y="2170"/>
                        <a:pt x="837" y="2170"/>
                        <a:pt x="837" y="2170"/>
                      </a:cubicBezTo>
                      <a:cubicBezTo>
                        <a:pt x="868" y="2170"/>
                        <a:pt x="868" y="2170"/>
                        <a:pt x="868" y="2170"/>
                      </a:cubicBezTo>
                      <a:cubicBezTo>
                        <a:pt x="868" y="2201"/>
                        <a:pt x="898" y="2201"/>
                        <a:pt x="898" y="2201"/>
                      </a:cubicBezTo>
                      <a:lnTo>
                        <a:pt x="898" y="2201"/>
                      </a:lnTo>
                      <a:lnTo>
                        <a:pt x="930" y="2201"/>
                      </a:lnTo>
                      <a:lnTo>
                        <a:pt x="930" y="2201"/>
                      </a:lnTo>
                      <a:lnTo>
                        <a:pt x="961" y="2201"/>
                      </a:lnTo>
                      <a:lnTo>
                        <a:pt x="961" y="2201"/>
                      </a:lnTo>
                      <a:lnTo>
                        <a:pt x="961" y="2201"/>
                      </a:lnTo>
                      <a:cubicBezTo>
                        <a:pt x="961" y="2170"/>
                        <a:pt x="961" y="2170"/>
                        <a:pt x="961" y="2170"/>
                      </a:cubicBezTo>
                      <a:lnTo>
                        <a:pt x="961" y="2170"/>
                      </a:lnTo>
                      <a:cubicBezTo>
                        <a:pt x="992" y="2170"/>
                        <a:pt x="992" y="2170"/>
                        <a:pt x="992" y="2201"/>
                      </a:cubicBezTo>
                      <a:lnTo>
                        <a:pt x="992" y="2201"/>
                      </a:lnTo>
                      <a:lnTo>
                        <a:pt x="992" y="2201"/>
                      </a:lnTo>
                      <a:cubicBezTo>
                        <a:pt x="1022" y="2201"/>
                        <a:pt x="1022" y="2201"/>
                        <a:pt x="1022" y="2231"/>
                      </a:cubicBez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cubicBezTo>
                        <a:pt x="1022" y="2231"/>
                        <a:pt x="1022" y="2231"/>
                        <a:pt x="1054" y="2231"/>
                      </a:cubicBezTo>
                      <a:lnTo>
                        <a:pt x="1054" y="2231"/>
                      </a:lnTo>
                      <a:lnTo>
                        <a:pt x="1054" y="2231"/>
                      </a:lnTo>
                      <a:lnTo>
                        <a:pt x="1054" y="2231"/>
                      </a:lnTo>
                      <a:lnTo>
                        <a:pt x="1054" y="2231"/>
                      </a:lnTo>
                      <a:cubicBezTo>
                        <a:pt x="1085" y="2231"/>
                        <a:pt x="1085" y="2231"/>
                        <a:pt x="1085" y="2231"/>
                      </a:cubicBezTo>
                      <a:lnTo>
                        <a:pt x="1085" y="2201"/>
                      </a:lnTo>
                      <a:cubicBezTo>
                        <a:pt x="1085" y="2201"/>
                        <a:pt x="1085" y="2201"/>
                        <a:pt x="1085" y="2170"/>
                      </a:cubicBezTo>
                      <a:lnTo>
                        <a:pt x="1085" y="2170"/>
                      </a:lnTo>
                      <a:cubicBezTo>
                        <a:pt x="1054" y="2138"/>
                        <a:pt x="1022" y="2138"/>
                        <a:pt x="1022" y="2108"/>
                      </a:cubicBezTo>
                      <a:lnTo>
                        <a:pt x="1022" y="2077"/>
                      </a:lnTo>
                      <a:cubicBezTo>
                        <a:pt x="1054" y="2077"/>
                        <a:pt x="1054" y="2077"/>
                        <a:pt x="1054" y="2077"/>
                      </a:cubicBezTo>
                      <a:lnTo>
                        <a:pt x="1054" y="2046"/>
                      </a:lnTo>
                      <a:cubicBezTo>
                        <a:pt x="1054" y="2046"/>
                        <a:pt x="1054" y="2046"/>
                        <a:pt x="1054" y="2014"/>
                      </a:cubicBezTo>
                      <a:cubicBezTo>
                        <a:pt x="1085" y="2014"/>
                        <a:pt x="1085" y="2014"/>
                        <a:pt x="1085" y="2014"/>
                      </a:cubicBezTo>
                      <a:cubicBezTo>
                        <a:pt x="1116" y="2014"/>
                        <a:pt x="1116" y="2014"/>
                        <a:pt x="1146" y="1984"/>
                      </a:cubicBezTo>
                      <a:lnTo>
                        <a:pt x="1146" y="1984"/>
                      </a:lnTo>
                      <a:lnTo>
                        <a:pt x="1146" y="1984"/>
                      </a:lnTo>
                      <a:lnTo>
                        <a:pt x="1146" y="1984"/>
                      </a:lnTo>
                      <a:cubicBezTo>
                        <a:pt x="1146" y="1984"/>
                        <a:pt x="1146" y="1984"/>
                        <a:pt x="1146" y="1953"/>
                      </a:cubicBezTo>
                      <a:lnTo>
                        <a:pt x="1146" y="1953"/>
                      </a:lnTo>
                      <a:cubicBezTo>
                        <a:pt x="1116" y="1953"/>
                        <a:pt x="1116" y="1953"/>
                        <a:pt x="1116" y="1922"/>
                      </a:cubicBezTo>
                      <a:lnTo>
                        <a:pt x="1116" y="1922"/>
                      </a:lnTo>
                      <a:cubicBezTo>
                        <a:pt x="1116" y="1922"/>
                        <a:pt x="1085" y="1922"/>
                        <a:pt x="1054" y="1922"/>
                      </a:cubicBezTo>
                      <a:lnTo>
                        <a:pt x="1054" y="1922"/>
                      </a:lnTo>
                      <a:lnTo>
                        <a:pt x="1054" y="1922"/>
                      </a:lnTo>
                      <a:lnTo>
                        <a:pt x="1054" y="1922"/>
                      </a:lnTo>
                      <a:lnTo>
                        <a:pt x="1054" y="1890"/>
                      </a:lnTo>
                      <a:lnTo>
                        <a:pt x="1054" y="1890"/>
                      </a:lnTo>
                      <a:cubicBezTo>
                        <a:pt x="1022" y="1890"/>
                        <a:pt x="1022" y="1860"/>
                        <a:pt x="1022" y="1860"/>
                      </a:cubicBezTo>
                      <a:lnTo>
                        <a:pt x="1022" y="1860"/>
                      </a:lnTo>
                      <a:lnTo>
                        <a:pt x="1022" y="1860"/>
                      </a:lnTo>
                      <a:cubicBezTo>
                        <a:pt x="1022" y="1829"/>
                        <a:pt x="1022" y="1829"/>
                        <a:pt x="1022" y="1829"/>
                      </a:cubicBezTo>
                      <a:lnTo>
                        <a:pt x="1022" y="1829"/>
                      </a:lnTo>
                      <a:lnTo>
                        <a:pt x="1022" y="1798"/>
                      </a:lnTo>
                      <a:lnTo>
                        <a:pt x="1022" y="1798"/>
                      </a:lnTo>
                      <a:lnTo>
                        <a:pt x="1022" y="1766"/>
                      </a:lnTo>
                      <a:cubicBezTo>
                        <a:pt x="1022" y="1766"/>
                        <a:pt x="1022" y="1766"/>
                        <a:pt x="1054" y="1766"/>
                      </a:cubicBezTo>
                      <a:lnTo>
                        <a:pt x="1054" y="1766"/>
                      </a:lnTo>
                      <a:cubicBezTo>
                        <a:pt x="1054" y="1736"/>
                        <a:pt x="1054" y="1736"/>
                        <a:pt x="1054" y="1736"/>
                      </a:cubicBezTo>
                      <a:lnTo>
                        <a:pt x="1054" y="1736"/>
                      </a:lnTo>
                      <a:lnTo>
                        <a:pt x="1054" y="1736"/>
                      </a:lnTo>
                      <a:lnTo>
                        <a:pt x="1054" y="1705"/>
                      </a:lnTo>
                      <a:lnTo>
                        <a:pt x="1085" y="1674"/>
                      </a:lnTo>
                      <a:lnTo>
                        <a:pt x="1085" y="1674"/>
                      </a:lnTo>
                      <a:cubicBezTo>
                        <a:pt x="1116" y="1674"/>
                        <a:pt x="1116" y="1674"/>
                        <a:pt x="1116" y="1674"/>
                      </a:cubicBezTo>
                      <a:lnTo>
                        <a:pt x="1116" y="1674"/>
                      </a:lnTo>
                      <a:cubicBezTo>
                        <a:pt x="1116" y="1705"/>
                        <a:pt x="1116" y="1705"/>
                        <a:pt x="1116" y="1705"/>
                      </a:cubicBezTo>
                      <a:lnTo>
                        <a:pt x="1146" y="1674"/>
                      </a:lnTo>
                      <a:cubicBezTo>
                        <a:pt x="1146" y="1674"/>
                        <a:pt x="1146" y="1674"/>
                        <a:pt x="1178" y="1674"/>
                      </a:cubicBezTo>
                      <a:lnTo>
                        <a:pt x="1178" y="1674"/>
                      </a:lnTo>
                      <a:cubicBezTo>
                        <a:pt x="1209" y="1642"/>
                        <a:pt x="1209" y="1642"/>
                        <a:pt x="1209" y="1642"/>
                      </a:cubicBezTo>
                      <a:lnTo>
                        <a:pt x="1209" y="1642"/>
                      </a:lnTo>
                      <a:lnTo>
                        <a:pt x="1209" y="1642"/>
                      </a:lnTo>
                      <a:lnTo>
                        <a:pt x="1209" y="1642"/>
                      </a:lnTo>
                      <a:lnTo>
                        <a:pt x="1209" y="1642"/>
                      </a:lnTo>
                      <a:cubicBezTo>
                        <a:pt x="1240" y="1642"/>
                        <a:pt x="1240" y="1642"/>
                        <a:pt x="1240" y="1612"/>
                      </a:cubicBezTo>
                      <a:cubicBezTo>
                        <a:pt x="1240" y="1612"/>
                        <a:pt x="1240" y="1612"/>
                        <a:pt x="1270" y="1612"/>
                      </a:cubicBezTo>
                      <a:lnTo>
                        <a:pt x="1270" y="1612"/>
                      </a:lnTo>
                      <a:lnTo>
                        <a:pt x="1270" y="1612"/>
                      </a:lnTo>
                      <a:lnTo>
                        <a:pt x="1270" y="1612"/>
                      </a:lnTo>
                      <a:lnTo>
                        <a:pt x="1270" y="1612"/>
                      </a:lnTo>
                      <a:cubicBezTo>
                        <a:pt x="1270" y="1612"/>
                        <a:pt x="1270" y="1612"/>
                        <a:pt x="1302" y="1612"/>
                      </a:cubicBezTo>
                      <a:lnTo>
                        <a:pt x="1302" y="1612"/>
                      </a:lnTo>
                      <a:cubicBezTo>
                        <a:pt x="1302" y="1612"/>
                        <a:pt x="1302" y="1612"/>
                        <a:pt x="1333" y="1612"/>
                      </a:cubicBezTo>
                      <a:lnTo>
                        <a:pt x="1333" y="1612"/>
                      </a:lnTo>
                      <a:lnTo>
                        <a:pt x="1333" y="1612"/>
                      </a:lnTo>
                      <a:lnTo>
                        <a:pt x="1333" y="1612"/>
                      </a:lnTo>
                      <a:cubicBezTo>
                        <a:pt x="1364" y="1612"/>
                        <a:pt x="1364" y="1612"/>
                        <a:pt x="1364" y="1612"/>
                      </a:cubicBezTo>
                      <a:lnTo>
                        <a:pt x="1364" y="1612"/>
                      </a:lnTo>
                      <a:lnTo>
                        <a:pt x="1364" y="1612"/>
                      </a:lnTo>
                      <a:cubicBezTo>
                        <a:pt x="1364" y="1612"/>
                        <a:pt x="1394" y="1612"/>
                        <a:pt x="1394" y="1642"/>
                      </a:cubicBezTo>
                      <a:cubicBezTo>
                        <a:pt x="1394" y="1612"/>
                        <a:pt x="1394" y="1612"/>
                        <a:pt x="1426" y="1612"/>
                      </a:cubicBezTo>
                      <a:lnTo>
                        <a:pt x="1426" y="1612"/>
                      </a:lnTo>
                      <a:cubicBezTo>
                        <a:pt x="1426" y="1642"/>
                        <a:pt x="1457" y="1642"/>
                        <a:pt x="1457" y="1642"/>
                      </a:cubicBezTo>
                      <a:lnTo>
                        <a:pt x="1457" y="1642"/>
                      </a:lnTo>
                      <a:cubicBezTo>
                        <a:pt x="1457" y="1642"/>
                        <a:pt x="1457" y="1674"/>
                        <a:pt x="1488" y="1674"/>
                      </a:cubicBezTo>
                      <a:cubicBezTo>
                        <a:pt x="1488" y="1642"/>
                        <a:pt x="1488" y="1642"/>
                        <a:pt x="1488" y="1642"/>
                      </a:cubicBezTo>
                      <a:lnTo>
                        <a:pt x="1488" y="1642"/>
                      </a:lnTo>
                      <a:lnTo>
                        <a:pt x="1488" y="1642"/>
                      </a:lnTo>
                      <a:cubicBezTo>
                        <a:pt x="1518" y="1642"/>
                        <a:pt x="1518" y="1674"/>
                        <a:pt x="1550" y="1674"/>
                      </a:cubicBezTo>
                      <a:lnTo>
                        <a:pt x="1550" y="1674"/>
                      </a:lnTo>
                      <a:lnTo>
                        <a:pt x="1550" y="1674"/>
                      </a:lnTo>
                      <a:lnTo>
                        <a:pt x="1550" y="1674"/>
                      </a:lnTo>
                      <a:cubicBezTo>
                        <a:pt x="1581" y="1674"/>
                        <a:pt x="1581" y="1674"/>
                        <a:pt x="1581" y="1642"/>
                      </a:cubicBezTo>
                      <a:cubicBezTo>
                        <a:pt x="1612" y="1642"/>
                        <a:pt x="1612" y="1642"/>
                        <a:pt x="1612" y="1642"/>
                      </a:cubicBezTo>
                      <a:cubicBezTo>
                        <a:pt x="1612" y="1642"/>
                        <a:pt x="1642" y="1642"/>
                        <a:pt x="1642" y="1674"/>
                      </a:cubicBezTo>
                      <a:cubicBezTo>
                        <a:pt x="1642" y="1642"/>
                        <a:pt x="1642" y="1642"/>
                        <a:pt x="1674" y="1642"/>
                      </a:cubicBezTo>
                      <a:lnTo>
                        <a:pt x="1674" y="1642"/>
                      </a:lnTo>
                      <a:lnTo>
                        <a:pt x="1674" y="1642"/>
                      </a:lnTo>
                      <a:cubicBezTo>
                        <a:pt x="1674" y="1642"/>
                        <a:pt x="1705" y="1642"/>
                        <a:pt x="1705" y="1674"/>
                      </a:cubicBezTo>
                      <a:lnTo>
                        <a:pt x="1705" y="1674"/>
                      </a:lnTo>
                      <a:lnTo>
                        <a:pt x="1736" y="1674"/>
                      </a:lnTo>
                      <a:lnTo>
                        <a:pt x="1736" y="1674"/>
                      </a:lnTo>
                      <a:lnTo>
                        <a:pt x="1736" y="1674"/>
                      </a:lnTo>
                      <a:lnTo>
                        <a:pt x="1766" y="1674"/>
                      </a:lnTo>
                      <a:lnTo>
                        <a:pt x="1766" y="1674"/>
                      </a:lnTo>
                      <a:lnTo>
                        <a:pt x="1766" y="1674"/>
                      </a:lnTo>
                      <a:lnTo>
                        <a:pt x="1766" y="1674"/>
                      </a:lnTo>
                      <a:cubicBezTo>
                        <a:pt x="1766" y="1642"/>
                        <a:pt x="1766" y="1642"/>
                        <a:pt x="1766" y="1642"/>
                      </a:cubicBezTo>
                      <a:lnTo>
                        <a:pt x="1766" y="1642"/>
                      </a:lnTo>
                      <a:lnTo>
                        <a:pt x="1766" y="1642"/>
                      </a:lnTo>
                      <a:cubicBezTo>
                        <a:pt x="1766" y="1612"/>
                        <a:pt x="1766" y="1612"/>
                        <a:pt x="1798" y="1612"/>
                      </a:cubicBezTo>
                      <a:cubicBezTo>
                        <a:pt x="1798" y="1581"/>
                        <a:pt x="1798" y="1581"/>
                        <a:pt x="1798" y="1581"/>
                      </a:cubicBezTo>
                      <a:cubicBezTo>
                        <a:pt x="1798" y="1581"/>
                        <a:pt x="1798" y="1581"/>
                        <a:pt x="1798" y="1612"/>
                      </a:cubicBezTo>
                      <a:cubicBezTo>
                        <a:pt x="1798" y="1581"/>
                        <a:pt x="1798" y="1581"/>
                        <a:pt x="1798" y="1581"/>
                      </a:cubicBezTo>
                      <a:lnTo>
                        <a:pt x="1798" y="1581"/>
                      </a:lnTo>
                      <a:cubicBezTo>
                        <a:pt x="1798" y="1581"/>
                        <a:pt x="1798" y="1581"/>
                        <a:pt x="1829" y="1581"/>
                      </a:cubicBezTo>
                      <a:lnTo>
                        <a:pt x="1829" y="1550"/>
                      </a:lnTo>
                      <a:lnTo>
                        <a:pt x="1829" y="1518"/>
                      </a:lnTo>
                      <a:lnTo>
                        <a:pt x="1829" y="1518"/>
                      </a:lnTo>
                      <a:cubicBezTo>
                        <a:pt x="1829" y="1488"/>
                        <a:pt x="1829" y="1488"/>
                        <a:pt x="1829" y="1488"/>
                      </a:cubicBezTo>
                      <a:lnTo>
                        <a:pt x="1829" y="1488"/>
                      </a:lnTo>
                      <a:cubicBezTo>
                        <a:pt x="1829" y="1457"/>
                        <a:pt x="1829" y="1457"/>
                        <a:pt x="1860" y="1457"/>
                      </a:cubicBezTo>
                      <a:lnTo>
                        <a:pt x="1860" y="1457"/>
                      </a:lnTo>
                      <a:lnTo>
                        <a:pt x="1860" y="1457"/>
                      </a:lnTo>
                      <a:lnTo>
                        <a:pt x="1860" y="1457"/>
                      </a:lnTo>
                      <a:lnTo>
                        <a:pt x="1890" y="1457"/>
                      </a:lnTo>
                      <a:cubicBezTo>
                        <a:pt x="1890" y="1457"/>
                        <a:pt x="1890" y="1457"/>
                        <a:pt x="1922" y="1457"/>
                      </a:cubicBezTo>
                      <a:lnTo>
                        <a:pt x="1922" y="1457"/>
                      </a:lnTo>
                      <a:cubicBezTo>
                        <a:pt x="1922" y="1457"/>
                        <a:pt x="1922" y="1457"/>
                        <a:pt x="1953" y="1457"/>
                      </a:cubicBezTo>
                      <a:cubicBezTo>
                        <a:pt x="1953" y="1457"/>
                        <a:pt x="1953" y="1457"/>
                        <a:pt x="1984" y="1457"/>
                      </a:cubicBezTo>
                      <a:cubicBezTo>
                        <a:pt x="2014" y="1457"/>
                        <a:pt x="2014" y="1457"/>
                        <a:pt x="2014" y="1457"/>
                      </a:cubicBezTo>
                      <a:cubicBezTo>
                        <a:pt x="2046" y="1457"/>
                        <a:pt x="2046" y="1457"/>
                        <a:pt x="2046" y="1457"/>
                      </a:cubicBezTo>
                      <a:lnTo>
                        <a:pt x="2046" y="1457"/>
                      </a:lnTo>
                      <a:lnTo>
                        <a:pt x="2046" y="1457"/>
                      </a:lnTo>
                      <a:cubicBezTo>
                        <a:pt x="2077" y="1457"/>
                        <a:pt x="2077" y="1457"/>
                        <a:pt x="2077" y="1425"/>
                      </a:cubicBezTo>
                      <a:lnTo>
                        <a:pt x="2077" y="1425"/>
                      </a:lnTo>
                      <a:lnTo>
                        <a:pt x="2077" y="1425"/>
                      </a:lnTo>
                      <a:cubicBezTo>
                        <a:pt x="2077" y="1425"/>
                        <a:pt x="2077" y="1425"/>
                        <a:pt x="2108" y="1425"/>
                      </a:cubicBezTo>
                      <a:lnTo>
                        <a:pt x="2108" y="1425"/>
                      </a:lnTo>
                      <a:lnTo>
                        <a:pt x="2138" y="1425"/>
                      </a:lnTo>
                      <a:lnTo>
                        <a:pt x="2138" y="1425"/>
                      </a:lnTo>
                      <a:lnTo>
                        <a:pt x="2138" y="1425"/>
                      </a:lnTo>
                      <a:cubicBezTo>
                        <a:pt x="2170" y="1425"/>
                        <a:pt x="2170" y="1425"/>
                        <a:pt x="2201" y="1425"/>
                      </a:cubicBezTo>
                      <a:lnTo>
                        <a:pt x="2201" y="1425"/>
                      </a:lnTo>
                      <a:lnTo>
                        <a:pt x="2201" y="1425"/>
                      </a:lnTo>
                      <a:cubicBezTo>
                        <a:pt x="2201" y="1425"/>
                        <a:pt x="2201" y="1425"/>
                        <a:pt x="2232" y="1425"/>
                      </a:cubicBezTo>
                      <a:lnTo>
                        <a:pt x="2232" y="1425"/>
                      </a:lnTo>
                      <a:lnTo>
                        <a:pt x="2232" y="1425"/>
                      </a:lnTo>
                      <a:cubicBezTo>
                        <a:pt x="2232" y="1394"/>
                        <a:pt x="2262" y="1364"/>
                        <a:pt x="2293" y="1364"/>
                      </a:cubicBezTo>
                      <a:lnTo>
                        <a:pt x="2293" y="1364"/>
                      </a:lnTo>
                      <a:lnTo>
                        <a:pt x="2293" y="1364"/>
                      </a:lnTo>
                      <a:lnTo>
                        <a:pt x="2293" y="1364"/>
                      </a:lnTo>
                      <a:lnTo>
                        <a:pt x="2293" y="1364"/>
                      </a:lnTo>
                      <a:cubicBezTo>
                        <a:pt x="2325" y="1364"/>
                        <a:pt x="2325" y="1364"/>
                        <a:pt x="2356" y="1394"/>
                      </a:cubicBezTo>
                      <a:lnTo>
                        <a:pt x="2356" y="1394"/>
                      </a:lnTo>
                      <a:lnTo>
                        <a:pt x="2356" y="1394"/>
                      </a:lnTo>
                      <a:lnTo>
                        <a:pt x="2386" y="1394"/>
                      </a:lnTo>
                      <a:lnTo>
                        <a:pt x="2386" y="1394"/>
                      </a:lnTo>
                      <a:lnTo>
                        <a:pt x="2386" y="1394"/>
                      </a:lnTo>
                      <a:lnTo>
                        <a:pt x="2418" y="1425"/>
                      </a:lnTo>
                      <a:cubicBezTo>
                        <a:pt x="2418" y="1457"/>
                        <a:pt x="2418" y="1457"/>
                        <a:pt x="2418" y="1457"/>
                      </a:cubicBezTo>
                      <a:lnTo>
                        <a:pt x="2418" y="1457"/>
                      </a:lnTo>
                      <a:cubicBezTo>
                        <a:pt x="2418" y="1457"/>
                        <a:pt x="2418" y="1457"/>
                        <a:pt x="2449" y="1457"/>
                      </a:cubicBezTo>
                      <a:lnTo>
                        <a:pt x="2449" y="1457"/>
                      </a:lnTo>
                      <a:lnTo>
                        <a:pt x="2449" y="1457"/>
                      </a:lnTo>
                      <a:cubicBezTo>
                        <a:pt x="2449" y="1457"/>
                        <a:pt x="2449" y="1457"/>
                        <a:pt x="2479" y="1457"/>
                      </a:cubicBezTo>
                      <a:lnTo>
                        <a:pt x="2479" y="1457"/>
                      </a:lnTo>
                      <a:cubicBezTo>
                        <a:pt x="2479" y="1457"/>
                        <a:pt x="2479" y="1457"/>
                        <a:pt x="2510" y="1457"/>
                      </a:cubicBezTo>
                      <a:lnTo>
                        <a:pt x="2510" y="1457"/>
                      </a:lnTo>
                      <a:lnTo>
                        <a:pt x="2510" y="1457"/>
                      </a:lnTo>
                      <a:lnTo>
                        <a:pt x="2510" y="1457"/>
                      </a:lnTo>
                      <a:lnTo>
                        <a:pt x="2510" y="1457"/>
                      </a:lnTo>
                      <a:lnTo>
                        <a:pt x="2510" y="1457"/>
                      </a:lnTo>
                      <a:cubicBezTo>
                        <a:pt x="2542" y="1457"/>
                        <a:pt x="2542" y="1457"/>
                        <a:pt x="2542" y="1457"/>
                      </a:cubicBezTo>
                      <a:lnTo>
                        <a:pt x="2542" y="1457"/>
                      </a:lnTo>
                      <a:cubicBezTo>
                        <a:pt x="2542" y="1488"/>
                        <a:pt x="2542" y="1488"/>
                        <a:pt x="2542" y="1488"/>
                      </a:cubicBezTo>
                      <a:cubicBezTo>
                        <a:pt x="2573" y="1488"/>
                        <a:pt x="2573" y="1488"/>
                        <a:pt x="2573" y="1518"/>
                      </a:cubicBezTo>
                      <a:cubicBezTo>
                        <a:pt x="2573" y="1488"/>
                        <a:pt x="2573" y="1488"/>
                        <a:pt x="2603" y="1488"/>
                      </a:cubicBezTo>
                      <a:lnTo>
                        <a:pt x="2603" y="1488"/>
                      </a:lnTo>
                      <a:cubicBezTo>
                        <a:pt x="2634" y="1488"/>
                        <a:pt x="2634" y="1457"/>
                        <a:pt x="2634" y="1457"/>
                      </a:cubicBezTo>
                      <a:lnTo>
                        <a:pt x="2634" y="1457"/>
                      </a:lnTo>
                      <a:cubicBezTo>
                        <a:pt x="2634" y="1457"/>
                        <a:pt x="2634" y="1457"/>
                        <a:pt x="2666" y="1457"/>
                      </a:cubicBezTo>
                      <a:lnTo>
                        <a:pt x="2666" y="1457"/>
                      </a:lnTo>
                      <a:cubicBezTo>
                        <a:pt x="2697" y="1425"/>
                        <a:pt x="2697" y="1425"/>
                        <a:pt x="2697" y="1425"/>
                      </a:cubicBezTo>
                      <a:lnTo>
                        <a:pt x="2697" y="1425"/>
                      </a:lnTo>
                      <a:lnTo>
                        <a:pt x="2727" y="1425"/>
                      </a:lnTo>
                      <a:lnTo>
                        <a:pt x="2727" y="1425"/>
                      </a:lnTo>
                      <a:lnTo>
                        <a:pt x="2758" y="1457"/>
                      </a:lnTo>
                      <a:lnTo>
                        <a:pt x="2758" y="1457"/>
                      </a:lnTo>
                      <a:lnTo>
                        <a:pt x="2758" y="1457"/>
                      </a:lnTo>
                      <a:cubicBezTo>
                        <a:pt x="2758" y="1488"/>
                        <a:pt x="2758" y="1488"/>
                        <a:pt x="2727" y="1488"/>
                      </a:cubicBezTo>
                      <a:lnTo>
                        <a:pt x="2727" y="1488"/>
                      </a:lnTo>
                      <a:lnTo>
                        <a:pt x="2727" y="1488"/>
                      </a:lnTo>
                      <a:lnTo>
                        <a:pt x="2727" y="1488"/>
                      </a:lnTo>
                      <a:lnTo>
                        <a:pt x="2758" y="1488"/>
                      </a:lnTo>
                      <a:lnTo>
                        <a:pt x="2758" y="1518"/>
                      </a:lnTo>
                      <a:cubicBezTo>
                        <a:pt x="2758" y="1518"/>
                        <a:pt x="2790" y="1518"/>
                        <a:pt x="2790" y="1550"/>
                      </a:cubicBezTo>
                      <a:cubicBezTo>
                        <a:pt x="2790" y="1550"/>
                        <a:pt x="2821" y="1550"/>
                        <a:pt x="2821" y="1581"/>
                      </a:cubicBezTo>
                      <a:cubicBezTo>
                        <a:pt x="2851" y="1581"/>
                        <a:pt x="2851" y="1612"/>
                        <a:pt x="2851" y="1612"/>
                      </a:cubicBezTo>
                      <a:cubicBezTo>
                        <a:pt x="2882" y="1612"/>
                        <a:pt x="2882" y="1612"/>
                        <a:pt x="2882" y="1612"/>
                      </a:cubicBezTo>
                      <a:cubicBezTo>
                        <a:pt x="2882" y="1642"/>
                        <a:pt x="2882" y="1642"/>
                        <a:pt x="2882" y="1642"/>
                      </a:cubicBezTo>
                      <a:lnTo>
                        <a:pt x="2882" y="1642"/>
                      </a:lnTo>
                      <a:lnTo>
                        <a:pt x="2882" y="1642"/>
                      </a:lnTo>
                      <a:cubicBezTo>
                        <a:pt x="2914" y="1642"/>
                        <a:pt x="2914" y="1642"/>
                        <a:pt x="2914" y="1642"/>
                      </a:cubicBezTo>
                      <a:lnTo>
                        <a:pt x="2914" y="1642"/>
                      </a:lnTo>
                      <a:lnTo>
                        <a:pt x="2914" y="1642"/>
                      </a:lnTo>
                      <a:cubicBezTo>
                        <a:pt x="2914" y="1642"/>
                        <a:pt x="2914" y="1642"/>
                        <a:pt x="2945" y="1642"/>
                      </a:cubicBezTo>
                      <a:lnTo>
                        <a:pt x="2945" y="1642"/>
                      </a:lnTo>
                      <a:lnTo>
                        <a:pt x="2945" y="1642"/>
                      </a:lnTo>
                      <a:lnTo>
                        <a:pt x="2945" y="1642"/>
                      </a:lnTo>
                      <a:cubicBezTo>
                        <a:pt x="2945" y="1642"/>
                        <a:pt x="2945" y="1642"/>
                        <a:pt x="2945" y="1674"/>
                      </a:cubicBezTo>
                      <a:lnTo>
                        <a:pt x="2975" y="1674"/>
                      </a:lnTo>
                      <a:lnTo>
                        <a:pt x="2975" y="1674"/>
                      </a:lnTo>
                      <a:lnTo>
                        <a:pt x="2975" y="1674"/>
                      </a:lnTo>
                      <a:cubicBezTo>
                        <a:pt x="2975" y="1674"/>
                        <a:pt x="2975" y="1674"/>
                        <a:pt x="3006" y="1674"/>
                      </a:cubicBezTo>
                      <a:cubicBezTo>
                        <a:pt x="3006" y="1674"/>
                        <a:pt x="3006" y="1674"/>
                        <a:pt x="3038" y="1674"/>
                      </a:cubicBezTo>
                      <a:lnTo>
                        <a:pt x="3038" y="1674"/>
                      </a:lnTo>
                      <a:lnTo>
                        <a:pt x="3038" y="1674"/>
                      </a:lnTo>
                      <a:lnTo>
                        <a:pt x="3038" y="1674"/>
                      </a:lnTo>
                      <a:lnTo>
                        <a:pt x="3038" y="1674"/>
                      </a:lnTo>
                      <a:cubicBezTo>
                        <a:pt x="3038" y="1642"/>
                        <a:pt x="3069" y="1642"/>
                        <a:pt x="3069" y="1642"/>
                      </a:cubicBezTo>
                      <a:lnTo>
                        <a:pt x="3069" y="1642"/>
                      </a:lnTo>
                      <a:cubicBezTo>
                        <a:pt x="3069" y="1642"/>
                        <a:pt x="3069" y="1642"/>
                        <a:pt x="3099" y="1674"/>
                      </a:cubicBezTo>
                      <a:lnTo>
                        <a:pt x="3099" y="1674"/>
                      </a:lnTo>
                      <a:lnTo>
                        <a:pt x="3099" y="1674"/>
                      </a:lnTo>
                      <a:cubicBezTo>
                        <a:pt x="3099" y="1674"/>
                        <a:pt x="3130" y="1674"/>
                        <a:pt x="3130" y="1705"/>
                      </a:cubicBezTo>
                      <a:lnTo>
                        <a:pt x="3130" y="1705"/>
                      </a:lnTo>
                      <a:cubicBezTo>
                        <a:pt x="3130" y="1705"/>
                        <a:pt x="3162" y="1705"/>
                        <a:pt x="3162" y="1736"/>
                      </a:cubicBezTo>
                      <a:cubicBezTo>
                        <a:pt x="3162" y="1736"/>
                        <a:pt x="3162" y="1736"/>
                        <a:pt x="3193" y="1736"/>
                      </a:cubicBezTo>
                      <a:lnTo>
                        <a:pt x="3193" y="1736"/>
                      </a:lnTo>
                      <a:cubicBezTo>
                        <a:pt x="3193" y="1736"/>
                        <a:pt x="3193" y="1766"/>
                        <a:pt x="3223" y="1766"/>
                      </a:cubicBezTo>
                      <a:lnTo>
                        <a:pt x="3223" y="1766"/>
                      </a:lnTo>
                      <a:cubicBezTo>
                        <a:pt x="3223" y="1736"/>
                        <a:pt x="3223" y="1736"/>
                        <a:pt x="3223" y="1736"/>
                      </a:cubicBezTo>
                      <a:lnTo>
                        <a:pt x="3254" y="1736"/>
                      </a:lnTo>
                      <a:lnTo>
                        <a:pt x="3254" y="1736"/>
                      </a:lnTo>
                      <a:cubicBezTo>
                        <a:pt x="3254" y="1736"/>
                        <a:pt x="3254" y="1736"/>
                        <a:pt x="3286" y="1736"/>
                      </a:cubicBezTo>
                      <a:cubicBezTo>
                        <a:pt x="3286" y="1736"/>
                        <a:pt x="3286" y="1766"/>
                        <a:pt x="3286" y="1798"/>
                      </a:cubicBezTo>
                      <a:lnTo>
                        <a:pt x="3317" y="1798"/>
                      </a:lnTo>
                      <a:lnTo>
                        <a:pt x="3317" y="1798"/>
                      </a:lnTo>
                      <a:cubicBezTo>
                        <a:pt x="3317" y="1798"/>
                        <a:pt x="3317" y="1798"/>
                        <a:pt x="3317" y="1766"/>
                      </a:cubicBezTo>
                      <a:lnTo>
                        <a:pt x="3317" y="1766"/>
                      </a:lnTo>
                      <a:lnTo>
                        <a:pt x="3317" y="1766"/>
                      </a:lnTo>
                      <a:lnTo>
                        <a:pt x="3317" y="1766"/>
                      </a:lnTo>
                      <a:cubicBezTo>
                        <a:pt x="3317" y="1736"/>
                        <a:pt x="3317" y="1736"/>
                        <a:pt x="3317" y="1736"/>
                      </a:cubicBezTo>
                      <a:cubicBezTo>
                        <a:pt x="3347" y="1766"/>
                        <a:pt x="3347" y="1766"/>
                        <a:pt x="3347" y="1766"/>
                      </a:cubicBezTo>
                      <a:lnTo>
                        <a:pt x="3347" y="1766"/>
                      </a:lnTo>
                      <a:lnTo>
                        <a:pt x="3347" y="1766"/>
                      </a:lnTo>
                      <a:lnTo>
                        <a:pt x="3378" y="1766"/>
                      </a:lnTo>
                      <a:lnTo>
                        <a:pt x="3378" y="1766"/>
                      </a:lnTo>
                      <a:cubicBezTo>
                        <a:pt x="3378" y="1766"/>
                        <a:pt x="3378" y="1766"/>
                        <a:pt x="3410" y="1766"/>
                      </a:cubicBezTo>
                      <a:lnTo>
                        <a:pt x="3410" y="1766"/>
                      </a:lnTo>
                      <a:cubicBezTo>
                        <a:pt x="3410" y="1736"/>
                        <a:pt x="3410" y="1736"/>
                        <a:pt x="3441" y="1736"/>
                      </a:cubicBezTo>
                      <a:lnTo>
                        <a:pt x="3471" y="1705"/>
                      </a:lnTo>
                      <a:lnTo>
                        <a:pt x="3502" y="1705"/>
                      </a:lnTo>
                      <a:cubicBezTo>
                        <a:pt x="3502" y="1674"/>
                        <a:pt x="3534" y="1674"/>
                        <a:pt x="3534" y="1674"/>
                      </a:cubicBezTo>
                      <a:lnTo>
                        <a:pt x="3534" y="1674"/>
                      </a:lnTo>
                      <a:cubicBezTo>
                        <a:pt x="3534" y="1674"/>
                        <a:pt x="3534" y="1674"/>
                        <a:pt x="3565" y="1674"/>
                      </a:cubicBezTo>
                      <a:lnTo>
                        <a:pt x="3595" y="1674"/>
                      </a:lnTo>
                      <a:lnTo>
                        <a:pt x="3595" y="1674"/>
                      </a:lnTo>
                      <a:cubicBezTo>
                        <a:pt x="3626" y="1674"/>
                        <a:pt x="3626" y="1674"/>
                        <a:pt x="3626" y="1674"/>
                      </a:cubicBezTo>
                      <a:cubicBezTo>
                        <a:pt x="3626" y="1674"/>
                        <a:pt x="3626" y="1674"/>
                        <a:pt x="3658" y="1674"/>
                      </a:cubicBezTo>
                      <a:lnTo>
                        <a:pt x="3658" y="1674"/>
                      </a:lnTo>
                      <a:cubicBezTo>
                        <a:pt x="3658" y="1674"/>
                        <a:pt x="3658" y="1674"/>
                        <a:pt x="3689" y="1674"/>
                      </a:cubicBezTo>
                      <a:lnTo>
                        <a:pt x="3689" y="1674"/>
                      </a:lnTo>
                      <a:lnTo>
                        <a:pt x="3719" y="1705"/>
                      </a:lnTo>
                      <a:cubicBezTo>
                        <a:pt x="3719" y="1705"/>
                        <a:pt x="3719" y="1705"/>
                        <a:pt x="3719" y="1736"/>
                      </a:cubicBezTo>
                      <a:lnTo>
                        <a:pt x="3719" y="1736"/>
                      </a:lnTo>
                      <a:lnTo>
                        <a:pt x="3719" y="1736"/>
                      </a:lnTo>
                      <a:lnTo>
                        <a:pt x="3719" y="1736"/>
                      </a:lnTo>
                      <a:lnTo>
                        <a:pt x="3750" y="1736"/>
                      </a:lnTo>
                      <a:cubicBezTo>
                        <a:pt x="3750" y="1736"/>
                        <a:pt x="3750" y="1736"/>
                        <a:pt x="3782" y="1736"/>
                      </a:cubicBezTo>
                      <a:lnTo>
                        <a:pt x="3782" y="1736"/>
                      </a:lnTo>
                      <a:lnTo>
                        <a:pt x="3782" y="1736"/>
                      </a:lnTo>
                      <a:lnTo>
                        <a:pt x="3813" y="1736"/>
                      </a:lnTo>
                      <a:lnTo>
                        <a:pt x="3813" y="1736"/>
                      </a:lnTo>
                      <a:cubicBezTo>
                        <a:pt x="3843" y="1736"/>
                        <a:pt x="3843" y="1736"/>
                        <a:pt x="3843" y="1736"/>
                      </a:cubicBezTo>
                      <a:lnTo>
                        <a:pt x="3843" y="1736"/>
                      </a:lnTo>
                      <a:lnTo>
                        <a:pt x="3843" y="1736"/>
                      </a:lnTo>
                      <a:cubicBezTo>
                        <a:pt x="3843" y="1736"/>
                        <a:pt x="3843" y="1736"/>
                        <a:pt x="3874" y="1736"/>
                      </a:cubicBezTo>
                      <a:lnTo>
                        <a:pt x="3874" y="1736"/>
                      </a:lnTo>
                      <a:lnTo>
                        <a:pt x="3874" y="1736"/>
                      </a:lnTo>
                      <a:lnTo>
                        <a:pt x="3874" y="1705"/>
                      </a:lnTo>
                      <a:lnTo>
                        <a:pt x="3874" y="1705"/>
                      </a:lnTo>
                      <a:cubicBezTo>
                        <a:pt x="3843" y="1705"/>
                        <a:pt x="3843" y="1674"/>
                        <a:pt x="3843" y="1674"/>
                      </a:cubicBezTo>
                      <a:lnTo>
                        <a:pt x="3874" y="1642"/>
                      </a:lnTo>
                      <a:lnTo>
                        <a:pt x="3874" y="1642"/>
                      </a:lnTo>
                      <a:cubicBezTo>
                        <a:pt x="3874" y="1612"/>
                        <a:pt x="3905" y="1612"/>
                        <a:pt x="3905" y="1612"/>
                      </a:cubicBezTo>
                      <a:lnTo>
                        <a:pt x="3937" y="1581"/>
                      </a:lnTo>
                      <a:lnTo>
                        <a:pt x="3937" y="1581"/>
                      </a:lnTo>
                      <a:cubicBezTo>
                        <a:pt x="3937" y="1581"/>
                        <a:pt x="3937" y="1581"/>
                        <a:pt x="3967" y="1581"/>
                      </a:cubicBezTo>
                      <a:lnTo>
                        <a:pt x="3967" y="1581"/>
                      </a:lnTo>
                      <a:cubicBezTo>
                        <a:pt x="3967" y="1612"/>
                        <a:pt x="3998" y="1612"/>
                        <a:pt x="3998" y="1612"/>
                      </a:cubicBezTo>
                      <a:lnTo>
                        <a:pt x="4030" y="1612"/>
                      </a:lnTo>
                      <a:lnTo>
                        <a:pt x="4060" y="1612"/>
                      </a:lnTo>
                      <a:cubicBezTo>
                        <a:pt x="4091" y="1642"/>
                        <a:pt x="4091" y="1642"/>
                        <a:pt x="4091" y="1642"/>
                      </a:cubicBezTo>
                      <a:cubicBezTo>
                        <a:pt x="4122" y="1642"/>
                        <a:pt x="4122" y="1642"/>
                        <a:pt x="4122" y="1642"/>
                      </a:cubicBezTo>
                      <a:lnTo>
                        <a:pt x="4122" y="1642"/>
                      </a:lnTo>
                      <a:cubicBezTo>
                        <a:pt x="4154" y="1674"/>
                        <a:pt x="4154" y="1674"/>
                        <a:pt x="4154" y="1674"/>
                      </a:cubicBezTo>
                      <a:lnTo>
                        <a:pt x="4154" y="1674"/>
                      </a:lnTo>
                      <a:lnTo>
                        <a:pt x="4154" y="1674"/>
                      </a:lnTo>
                      <a:lnTo>
                        <a:pt x="4154" y="1705"/>
                      </a:lnTo>
                      <a:lnTo>
                        <a:pt x="4154" y="1705"/>
                      </a:lnTo>
                      <a:lnTo>
                        <a:pt x="4154" y="1705"/>
                      </a:lnTo>
                      <a:cubicBezTo>
                        <a:pt x="4184" y="1705"/>
                        <a:pt x="4184" y="1705"/>
                        <a:pt x="4184" y="1705"/>
                      </a:cubicBezTo>
                      <a:lnTo>
                        <a:pt x="4184" y="1705"/>
                      </a:lnTo>
                      <a:cubicBezTo>
                        <a:pt x="4215" y="1705"/>
                        <a:pt x="4215" y="1705"/>
                        <a:pt x="4215" y="1705"/>
                      </a:cubicBezTo>
                      <a:lnTo>
                        <a:pt x="4215" y="1705"/>
                      </a:lnTo>
                      <a:cubicBezTo>
                        <a:pt x="4215" y="1705"/>
                        <a:pt x="4215" y="1705"/>
                        <a:pt x="4246" y="1705"/>
                      </a:cubicBezTo>
                      <a:lnTo>
                        <a:pt x="4278" y="1705"/>
                      </a:lnTo>
                      <a:lnTo>
                        <a:pt x="4308" y="1705"/>
                      </a:lnTo>
                      <a:lnTo>
                        <a:pt x="4308" y="1705"/>
                      </a:lnTo>
                      <a:lnTo>
                        <a:pt x="4308" y="1705"/>
                      </a:lnTo>
                      <a:cubicBezTo>
                        <a:pt x="4339" y="1705"/>
                        <a:pt x="4402" y="1705"/>
                        <a:pt x="4402" y="1736"/>
                      </a:cubicBezTo>
                      <a:cubicBezTo>
                        <a:pt x="4432" y="1736"/>
                        <a:pt x="4432" y="1736"/>
                        <a:pt x="4432" y="1736"/>
                      </a:cubicBezTo>
                      <a:cubicBezTo>
                        <a:pt x="4463" y="1736"/>
                        <a:pt x="4463" y="1736"/>
                        <a:pt x="4463" y="1736"/>
                      </a:cubicBezTo>
                      <a:cubicBezTo>
                        <a:pt x="4463" y="1766"/>
                        <a:pt x="4494" y="1766"/>
                        <a:pt x="4494" y="1766"/>
                      </a:cubicBezTo>
                      <a:cubicBezTo>
                        <a:pt x="4494" y="1766"/>
                        <a:pt x="4494" y="1766"/>
                        <a:pt x="4526" y="1766"/>
                      </a:cubicBezTo>
                      <a:lnTo>
                        <a:pt x="4556" y="1766"/>
                      </a:lnTo>
                      <a:cubicBezTo>
                        <a:pt x="4556" y="1766"/>
                        <a:pt x="4556" y="1766"/>
                        <a:pt x="4587" y="1766"/>
                      </a:cubicBezTo>
                      <a:lnTo>
                        <a:pt x="4587" y="1766"/>
                      </a:lnTo>
                      <a:lnTo>
                        <a:pt x="4587" y="1766"/>
                      </a:lnTo>
                      <a:lnTo>
                        <a:pt x="4587" y="1766"/>
                      </a:lnTo>
                      <a:cubicBezTo>
                        <a:pt x="4618" y="1766"/>
                        <a:pt x="4650" y="1766"/>
                        <a:pt x="4650" y="1766"/>
                      </a:cubicBezTo>
                      <a:cubicBezTo>
                        <a:pt x="4650" y="1766"/>
                        <a:pt x="4650" y="1766"/>
                        <a:pt x="4680" y="1766"/>
                      </a:cubicBezTo>
                      <a:lnTo>
                        <a:pt x="4680" y="1766"/>
                      </a:lnTo>
                      <a:cubicBezTo>
                        <a:pt x="4680" y="1766"/>
                        <a:pt x="4680" y="1766"/>
                        <a:pt x="4711" y="1766"/>
                      </a:cubicBezTo>
                      <a:lnTo>
                        <a:pt x="4711" y="1736"/>
                      </a:lnTo>
                      <a:cubicBezTo>
                        <a:pt x="4742" y="1736"/>
                        <a:pt x="4742" y="1705"/>
                        <a:pt x="4742" y="1705"/>
                      </a:cubicBezTo>
                      <a:lnTo>
                        <a:pt x="4742" y="1705"/>
                      </a:lnTo>
                      <a:cubicBezTo>
                        <a:pt x="4774" y="1705"/>
                        <a:pt x="4804" y="1705"/>
                        <a:pt x="4804" y="1705"/>
                      </a:cubicBezTo>
                      <a:cubicBezTo>
                        <a:pt x="4804" y="1705"/>
                        <a:pt x="4804" y="1705"/>
                        <a:pt x="4835" y="1705"/>
                      </a:cubicBezTo>
                      <a:lnTo>
                        <a:pt x="4835" y="1705"/>
                      </a:lnTo>
                      <a:cubicBezTo>
                        <a:pt x="4866" y="1736"/>
                        <a:pt x="4866" y="1736"/>
                        <a:pt x="4866" y="1736"/>
                      </a:cubicBezTo>
                      <a:lnTo>
                        <a:pt x="4898" y="1736"/>
                      </a:lnTo>
                      <a:lnTo>
                        <a:pt x="4898" y="1736"/>
                      </a:lnTo>
                      <a:lnTo>
                        <a:pt x="4898" y="1736"/>
                      </a:lnTo>
                      <a:cubicBezTo>
                        <a:pt x="4928" y="1705"/>
                        <a:pt x="4928" y="1705"/>
                        <a:pt x="4928" y="1705"/>
                      </a:cubicBezTo>
                      <a:cubicBezTo>
                        <a:pt x="4928" y="1736"/>
                        <a:pt x="4928" y="1736"/>
                        <a:pt x="4928" y="1736"/>
                      </a:cubicBezTo>
                      <a:lnTo>
                        <a:pt x="4928" y="1736"/>
                      </a:lnTo>
                      <a:cubicBezTo>
                        <a:pt x="4928" y="1736"/>
                        <a:pt x="4928" y="1736"/>
                        <a:pt x="4959" y="1736"/>
                      </a:cubicBezTo>
                      <a:lnTo>
                        <a:pt x="4959" y="1766"/>
                      </a:lnTo>
                      <a:lnTo>
                        <a:pt x="4959" y="1766"/>
                      </a:lnTo>
                      <a:cubicBezTo>
                        <a:pt x="4990" y="1766"/>
                        <a:pt x="4990" y="1766"/>
                        <a:pt x="5022" y="1736"/>
                      </a:cubicBezTo>
                      <a:lnTo>
                        <a:pt x="5022" y="1736"/>
                      </a:lnTo>
                      <a:lnTo>
                        <a:pt x="5022" y="1736"/>
                      </a:lnTo>
                      <a:lnTo>
                        <a:pt x="5022" y="1736"/>
                      </a:lnTo>
                      <a:lnTo>
                        <a:pt x="5022" y="1736"/>
                      </a:lnTo>
                      <a:cubicBezTo>
                        <a:pt x="5022" y="1705"/>
                        <a:pt x="5022" y="1705"/>
                        <a:pt x="5022" y="1705"/>
                      </a:cubicBezTo>
                      <a:cubicBezTo>
                        <a:pt x="5022" y="1705"/>
                        <a:pt x="5022" y="1705"/>
                        <a:pt x="5052" y="1705"/>
                      </a:cubicBezTo>
                      <a:lnTo>
                        <a:pt x="5052" y="1705"/>
                      </a:lnTo>
                      <a:lnTo>
                        <a:pt x="5052" y="1674"/>
                      </a:lnTo>
                      <a:lnTo>
                        <a:pt x="5052" y="1674"/>
                      </a:lnTo>
                      <a:lnTo>
                        <a:pt x="5052" y="1674"/>
                      </a:lnTo>
                      <a:cubicBezTo>
                        <a:pt x="5083" y="1674"/>
                        <a:pt x="5083" y="1642"/>
                        <a:pt x="5114" y="1612"/>
                      </a:cubicBezTo>
                      <a:lnTo>
                        <a:pt x="5114" y="1612"/>
                      </a:lnTo>
                      <a:lnTo>
                        <a:pt x="5083" y="1612"/>
                      </a:lnTo>
                      <a:lnTo>
                        <a:pt x="5083" y="1612"/>
                      </a:lnTo>
                      <a:cubicBezTo>
                        <a:pt x="5083" y="1581"/>
                        <a:pt x="5083" y="1581"/>
                        <a:pt x="5083" y="1581"/>
                      </a:cubicBezTo>
                      <a:lnTo>
                        <a:pt x="5083" y="1581"/>
                      </a:lnTo>
                      <a:cubicBezTo>
                        <a:pt x="5083" y="1550"/>
                        <a:pt x="5083" y="1550"/>
                        <a:pt x="5114" y="1550"/>
                      </a:cubicBezTo>
                      <a:lnTo>
                        <a:pt x="5114" y="1550"/>
                      </a:lnTo>
                      <a:cubicBezTo>
                        <a:pt x="5114" y="1518"/>
                        <a:pt x="5114" y="1518"/>
                        <a:pt x="5114" y="1518"/>
                      </a:cubicBezTo>
                      <a:cubicBezTo>
                        <a:pt x="5114" y="1518"/>
                        <a:pt x="5114" y="1518"/>
                        <a:pt x="5146" y="1518"/>
                      </a:cubicBezTo>
                      <a:lnTo>
                        <a:pt x="5146" y="1518"/>
                      </a:lnTo>
                      <a:cubicBezTo>
                        <a:pt x="5146" y="1518"/>
                        <a:pt x="5146" y="1518"/>
                        <a:pt x="5176" y="1518"/>
                      </a:cubicBezTo>
                      <a:lnTo>
                        <a:pt x="5176" y="1518"/>
                      </a:lnTo>
                      <a:lnTo>
                        <a:pt x="5176" y="1518"/>
                      </a:lnTo>
                      <a:cubicBezTo>
                        <a:pt x="5207" y="1518"/>
                        <a:pt x="5207" y="1488"/>
                        <a:pt x="5238" y="1488"/>
                      </a:cubicBezTo>
                      <a:cubicBezTo>
                        <a:pt x="5238" y="1488"/>
                        <a:pt x="5300" y="1488"/>
                        <a:pt x="5331" y="1518"/>
                      </a:cubicBezTo>
                      <a:cubicBezTo>
                        <a:pt x="5331" y="1518"/>
                        <a:pt x="5331" y="1518"/>
                        <a:pt x="5362" y="1518"/>
                      </a:cubicBezTo>
                      <a:lnTo>
                        <a:pt x="5362" y="1518"/>
                      </a:lnTo>
                      <a:lnTo>
                        <a:pt x="5362" y="1518"/>
                      </a:lnTo>
                      <a:lnTo>
                        <a:pt x="5394" y="1518"/>
                      </a:lnTo>
                      <a:lnTo>
                        <a:pt x="5394" y="1518"/>
                      </a:lnTo>
                      <a:cubicBezTo>
                        <a:pt x="5424" y="1518"/>
                        <a:pt x="5424" y="1518"/>
                        <a:pt x="5424" y="1550"/>
                      </a:cubicBezTo>
                      <a:lnTo>
                        <a:pt x="5424" y="1550"/>
                      </a:lnTo>
                      <a:lnTo>
                        <a:pt x="5424" y="1550"/>
                      </a:lnTo>
                      <a:cubicBezTo>
                        <a:pt x="5455" y="1550"/>
                        <a:pt x="5455" y="1550"/>
                        <a:pt x="5455" y="1581"/>
                      </a:cubicBezTo>
                      <a:lnTo>
                        <a:pt x="5486" y="1612"/>
                      </a:lnTo>
                      <a:lnTo>
                        <a:pt x="5486" y="1642"/>
                      </a:lnTo>
                      <a:cubicBezTo>
                        <a:pt x="5486" y="1642"/>
                        <a:pt x="5486" y="1642"/>
                        <a:pt x="5517" y="1642"/>
                      </a:cubicBezTo>
                      <a:cubicBezTo>
                        <a:pt x="5517" y="1674"/>
                        <a:pt x="5517" y="1705"/>
                        <a:pt x="5548" y="1705"/>
                      </a:cubicBezTo>
                      <a:cubicBezTo>
                        <a:pt x="5548" y="1736"/>
                        <a:pt x="5548" y="1736"/>
                        <a:pt x="5548" y="1766"/>
                      </a:cubicBezTo>
                      <a:lnTo>
                        <a:pt x="5548" y="1766"/>
                      </a:lnTo>
                      <a:cubicBezTo>
                        <a:pt x="5579" y="1766"/>
                        <a:pt x="5579" y="1766"/>
                        <a:pt x="5610" y="1766"/>
                      </a:cubicBezTo>
                      <a:lnTo>
                        <a:pt x="5610" y="1766"/>
                      </a:lnTo>
                      <a:lnTo>
                        <a:pt x="5610" y="1766"/>
                      </a:lnTo>
                      <a:lnTo>
                        <a:pt x="5610" y="1766"/>
                      </a:lnTo>
                      <a:cubicBezTo>
                        <a:pt x="5642" y="1766"/>
                        <a:pt x="5642" y="1766"/>
                        <a:pt x="5642" y="1766"/>
                      </a:cubicBezTo>
                      <a:cubicBezTo>
                        <a:pt x="5672" y="1798"/>
                        <a:pt x="5672" y="1798"/>
                        <a:pt x="5672" y="1798"/>
                      </a:cubicBezTo>
                      <a:lnTo>
                        <a:pt x="5672" y="1798"/>
                      </a:lnTo>
                      <a:cubicBezTo>
                        <a:pt x="5703" y="1829"/>
                        <a:pt x="5703" y="1829"/>
                        <a:pt x="5703" y="1860"/>
                      </a:cubicBezTo>
                      <a:cubicBezTo>
                        <a:pt x="5703" y="1860"/>
                        <a:pt x="5703" y="1860"/>
                        <a:pt x="5734" y="1860"/>
                      </a:cubicBezTo>
                      <a:lnTo>
                        <a:pt x="5734" y="1860"/>
                      </a:lnTo>
                      <a:lnTo>
                        <a:pt x="5734" y="1860"/>
                      </a:lnTo>
                      <a:cubicBezTo>
                        <a:pt x="5734" y="1890"/>
                        <a:pt x="5734" y="1890"/>
                        <a:pt x="5765" y="1890"/>
                      </a:cubicBezTo>
                      <a:lnTo>
                        <a:pt x="5765" y="1890"/>
                      </a:lnTo>
                      <a:cubicBezTo>
                        <a:pt x="5765" y="1860"/>
                        <a:pt x="5796" y="1860"/>
                        <a:pt x="5796" y="1860"/>
                      </a:cubicBezTo>
                      <a:cubicBezTo>
                        <a:pt x="5827" y="1829"/>
                        <a:pt x="5827" y="1829"/>
                        <a:pt x="5827" y="1829"/>
                      </a:cubicBezTo>
                      <a:lnTo>
                        <a:pt x="5827" y="1829"/>
                      </a:lnTo>
                      <a:cubicBezTo>
                        <a:pt x="5827" y="1829"/>
                        <a:pt x="5827" y="1829"/>
                        <a:pt x="5858" y="1829"/>
                      </a:cubicBezTo>
                      <a:lnTo>
                        <a:pt x="5858" y="1829"/>
                      </a:lnTo>
                      <a:lnTo>
                        <a:pt x="5889" y="1829"/>
                      </a:lnTo>
                      <a:lnTo>
                        <a:pt x="5889" y="1829"/>
                      </a:lnTo>
                      <a:lnTo>
                        <a:pt x="5889" y="1829"/>
                      </a:lnTo>
                      <a:cubicBezTo>
                        <a:pt x="5920" y="1829"/>
                        <a:pt x="5920" y="1829"/>
                        <a:pt x="5920" y="1829"/>
                      </a:cubicBezTo>
                      <a:lnTo>
                        <a:pt x="5951" y="1860"/>
                      </a:lnTo>
                      <a:lnTo>
                        <a:pt x="5951" y="1860"/>
                      </a:lnTo>
                      <a:lnTo>
                        <a:pt x="5951" y="1860"/>
                      </a:lnTo>
                      <a:lnTo>
                        <a:pt x="5951" y="1860"/>
                      </a:lnTo>
                      <a:lnTo>
                        <a:pt x="5951" y="1890"/>
                      </a:lnTo>
                      <a:lnTo>
                        <a:pt x="5951" y="1890"/>
                      </a:lnTo>
                      <a:cubicBezTo>
                        <a:pt x="5951" y="1890"/>
                        <a:pt x="5951" y="1890"/>
                        <a:pt x="5951" y="1922"/>
                      </a:cubicBezTo>
                      <a:lnTo>
                        <a:pt x="5951" y="1922"/>
                      </a:lnTo>
                      <a:cubicBezTo>
                        <a:pt x="5920" y="1922"/>
                        <a:pt x="5920" y="1922"/>
                        <a:pt x="5920" y="1922"/>
                      </a:cubicBezTo>
                      <a:lnTo>
                        <a:pt x="5920" y="1922"/>
                      </a:lnTo>
                      <a:cubicBezTo>
                        <a:pt x="5920" y="1953"/>
                        <a:pt x="5920" y="1953"/>
                        <a:pt x="5920" y="1953"/>
                      </a:cubicBezTo>
                      <a:cubicBezTo>
                        <a:pt x="5920" y="1953"/>
                        <a:pt x="5920" y="1984"/>
                        <a:pt x="5889" y="1984"/>
                      </a:cubicBezTo>
                      <a:lnTo>
                        <a:pt x="5889" y="1984"/>
                      </a:lnTo>
                      <a:lnTo>
                        <a:pt x="5889" y="1984"/>
                      </a:lnTo>
                      <a:cubicBezTo>
                        <a:pt x="5889" y="2014"/>
                        <a:pt x="5889" y="2014"/>
                        <a:pt x="5889" y="2014"/>
                      </a:cubicBezTo>
                      <a:lnTo>
                        <a:pt x="5889" y="2014"/>
                      </a:lnTo>
                      <a:lnTo>
                        <a:pt x="5889" y="2014"/>
                      </a:lnTo>
                      <a:lnTo>
                        <a:pt x="5889" y="2014"/>
                      </a:lnTo>
                      <a:cubicBezTo>
                        <a:pt x="5889" y="2046"/>
                        <a:pt x="5858" y="2046"/>
                        <a:pt x="5858" y="2077"/>
                      </a:cubicBezTo>
                      <a:lnTo>
                        <a:pt x="5858" y="2077"/>
                      </a:lnTo>
                      <a:lnTo>
                        <a:pt x="5858" y="2077"/>
                      </a:lnTo>
                      <a:lnTo>
                        <a:pt x="5858" y="2077"/>
                      </a:lnTo>
                      <a:lnTo>
                        <a:pt x="5827" y="2108"/>
                      </a:lnTo>
                      <a:lnTo>
                        <a:pt x="5827" y="2108"/>
                      </a:lnTo>
                      <a:lnTo>
                        <a:pt x="5827" y="2108"/>
                      </a:lnTo>
                      <a:cubicBezTo>
                        <a:pt x="5796" y="2108"/>
                        <a:pt x="5796" y="2108"/>
                        <a:pt x="5796" y="2077"/>
                      </a:cubicBezTo>
                      <a:lnTo>
                        <a:pt x="5796" y="2077"/>
                      </a:lnTo>
                      <a:cubicBezTo>
                        <a:pt x="5765" y="2077"/>
                        <a:pt x="5765" y="2077"/>
                        <a:pt x="5765" y="2077"/>
                      </a:cubicBezTo>
                      <a:cubicBezTo>
                        <a:pt x="5765" y="2077"/>
                        <a:pt x="5765" y="2108"/>
                        <a:pt x="5734" y="2108"/>
                      </a:cubicBezTo>
                      <a:lnTo>
                        <a:pt x="5734" y="2108"/>
                      </a:lnTo>
                      <a:cubicBezTo>
                        <a:pt x="5734" y="2108"/>
                        <a:pt x="5734" y="2108"/>
                        <a:pt x="5734" y="2138"/>
                      </a:cubicBezTo>
                      <a:lnTo>
                        <a:pt x="5734" y="2138"/>
                      </a:lnTo>
                      <a:lnTo>
                        <a:pt x="5734" y="2170"/>
                      </a:lnTo>
                      <a:lnTo>
                        <a:pt x="5734" y="2170"/>
                      </a:lnTo>
                      <a:lnTo>
                        <a:pt x="5734" y="2170"/>
                      </a:lnTo>
                      <a:cubicBezTo>
                        <a:pt x="5734" y="2170"/>
                        <a:pt x="5734" y="2170"/>
                        <a:pt x="5765" y="2170"/>
                      </a:cubicBezTo>
                      <a:lnTo>
                        <a:pt x="5765" y="2138"/>
                      </a:lnTo>
                      <a:cubicBezTo>
                        <a:pt x="5765" y="2138"/>
                        <a:pt x="5796" y="2170"/>
                        <a:pt x="5827" y="2170"/>
                      </a:cubicBezTo>
                      <a:cubicBezTo>
                        <a:pt x="5827" y="2201"/>
                        <a:pt x="5827" y="2201"/>
                        <a:pt x="5827" y="2201"/>
                      </a:cubicBezTo>
                      <a:lnTo>
                        <a:pt x="5858" y="2201"/>
                      </a:lnTo>
                      <a:cubicBezTo>
                        <a:pt x="5889" y="2170"/>
                        <a:pt x="5889" y="2170"/>
                        <a:pt x="5889" y="2170"/>
                      </a:cubicBezTo>
                      <a:cubicBezTo>
                        <a:pt x="5920" y="2170"/>
                        <a:pt x="5920" y="2138"/>
                        <a:pt x="5951" y="2108"/>
                      </a:cubicBezTo>
                      <a:cubicBezTo>
                        <a:pt x="5951" y="2077"/>
                        <a:pt x="5982" y="2046"/>
                        <a:pt x="6013" y="2046"/>
                      </a:cubicBezTo>
                      <a:lnTo>
                        <a:pt x="6044" y="2046"/>
                      </a:lnTo>
                      <a:lnTo>
                        <a:pt x="6044" y="2014"/>
                      </a:lnTo>
                      <a:lnTo>
                        <a:pt x="6075" y="1984"/>
                      </a:lnTo>
                      <a:lnTo>
                        <a:pt x="6106" y="1953"/>
                      </a:lnTo>
                      <a:cubicBezTo>
                        <a:pt x="6106" y="1922"/>
                        <a:pt x="6106" y="1922"/>
                        <a:pt x="6137" y="1890"/>
                      </a:cubicBezTo>
                      <a:lnTo>
                        <a:pt x="6168" y="1860"/>
                      </a:lnTo>
                      <a:cubicBezTo>
                        <a:pt x="6199" y="1860"/>
                        <a:pt x="6199" y="1829"/>
                        <a:pt x="6199" y="1829"/>
                      </a:cubicBezTo>
                      <a:lnTo>
                        <a:pt x="6199" y="1829"/>
                      </a:lnTo>
                      <a:cubicBezTo>
                        <a:pt x="6199" y="1798"/>
                        <a:pt x="6199" y="1766"/>
                        <a:pt x="6199" y="1766"/>
                      </a:cubicBezTo>
                      <a:cubicBezTo>
                        <a:pt x="6199" y="1766"/>
                        <a:pt x="6230" y="1766"/>
                        <a:pt x="6230" y="1736"/>
                      </a:cubicBezTo>
                      <a:lnTo>
                        <a:pt x="6230" y="1736"/>
                      </a:lnTo>
                      <a:lnTo>
                        <a:pt x="6230" y="1736"/>
                      </a:lnTo>
                      <a:cubicBezTo>
                        <a:pt x="6230" y="1736"/>
                        <a:pt x="6199" y="1705"/>
                        <a:pt x="6230" y="1705"/>
                      </a:cubicBezTo>
                      <a:cubicBezTo>
                        <a:pt x="6230" y="1674"/>
                        <a:pt x="6230" y="1642"/>
                        <a:pt x="6261" y="1612"/>
                      </a:cubicBezTo>
                      <a:lnTo>
                        <a:pt x="6261" y="1612"/>
                      </a:lnTo>
                      <a:lnTo>
                        <a:pt x="6261" y="1581"/>
                      </a:lnTo>
                      <a:cubicBezTo>
                        <a:pt x="6230" y="1581"/>
                        <a:pt x="6230" y="1581"/>
                        <a:pt x="6230" y="1581"/>
                      </a:cubicBezTo>
                      <a:cubicBezTo>
                        <a:pt x="6230" y="1550"/>
                        <a:pt x="6230" y="1550"/>
                        <a:pt x="6230" y="1550"/>
                      </a:cubicBezTo>
                      <a:cubicBezTo>
                        <a:pt x="6230" y="1518"/>
                        <a:pt x="6230" y="1518"/>
                        <a:pt x="6199" y="1518"/>
                      </a:cubicBezTo>
                      <a:cubicBezTo>
                        <a:pt x="6199" y="1518"/>
                        <a:pt x="6199" y="1518"/>
                        <a:pt x="6168" y="1518"/>
                      </a:cubicBezTo>
                      <a:cubicBezTo>
                        <a:pt x="6168" y="1518"/>
                        <a:pt x="6168" y="1518"/>
                        <a:pt x="6137" y="1518"/>
                      </a:cubicBezTo>
                      <a:cubicBezTo>
                        <a:pt x="6137" y="1518"/>
                        <a:pt x="6137" y="1518"/>
                        <a:pt x="6106" y="1518"/>
                      </a:cubicBezTo>
                      <a:cubicBezTo>
                        <a:pt x="6106" y="1550"/>
                        <a:pt x="6075" y="1550"/>
                        <a:pt x="6075" y="1550"/>
                      </a:cubicBezTo>
                      <a:cubicBezTo>
                        <a:pt x="6044" y="1550"/>
                        <a:pt x="6044" y="1550"/>
                        <a:pt x="6044" y="1518"/>
                      </a:cubicBezTo>
                      <a:lnTo>
                        <a:pt x="6044" y="1488"/>
                      </a:lnTo>
                      <a:lnTo>
                        <a:pt x="6044" y="1488"/>
                      </a:lnTo>
                      <a:cubicBezTo>
                        <a:pt x="6044" y="1488"/>
                        <a:pt x="6044" y="1488"/>
                        <a:pt x="6044" y="1457"/>
                      </a:cubicBezTo>
                      <a:lnTo>
                        <a:pt x="6013" y="1457"/>
                      </a:lnTo>
                      <a:cubicBezTo>
                        <a:pt x="6013" y="1488"/>
                        <a:pt x="6013" y="1488"/>
                        <a:pt x="6013" y="1488"/>
                      </a:cubicBezTo>
                      <a:lnTo>
                        <a:pt x="5982" y="1488"/>
                      </a:lnTo>
                      <a:cubicBezTo>
                        <a:pt x="5982" y="1488"/>
                        <a:pt x="5951" y="1488"/>
                        <a:pt x="5920" y="1457"/>
                      </a:cubicBezTo>
                      <a:lnTo>
                        <a:pt x="5920" y="1425"/>
                      </a:lnTo>
                      <a:cubicBezTo>
                        <a:pt x="5920" y="1394"/>
                        <a:pt x="5951" y="1394"/>
                        <a:pt x="5982" y="1394"/>
                      </a:cubicBezTo>
                      <a:lnTo>
                        <a:pt x="5982" y="1394"/>
                      </a:lnTo>
                      <a:cubicBezTo>
                        <a:pt x="6013" y="1394"/>
                        <a:pt x="6013" y="1364"/>
                        <a:pt x="6044" y="1364"/>
                      </a:cubicBezTo>
                      <a:lnTo>
                        <a:pt x="6075" y="1333"/>
                      </a:lnTo>
                      <a:cubicBezTo>
                        <a:pt x="6075" y="1333"/>
                        <a:pt x="6075" y="1302"/>
                        <a:pt x="6106" y="1302"/>
                      </a:cubicBezTo>
                      <a:lnTo>
                        <a:pt x="6106" y="1302"/>
                      </a:lnTo>
                      <a:lnTo>
                        <a:pt x="6106" y="1302"/>
                      </a:lnTo>
                      <a:lnTo>
                        <a:pt x="6106" y="1302"/>
                      </a:lnTo>
                      <a:lnTo>
                        <a:pt x="6137" y="1270"/>
                      </a:lnTo>
                      <a:lnTo>
                        <a:pt x="6137" y="1270"/>
                      </a:lnTo>
                      <a:cubicBezTo>
                        <a:pt x="6168" y="1240"/>
                        <a:pt x="6199" y="1240"/>
                        <a:pt x="6230" y="1240"/>
                      </a:cubicBezTo>
                      <a:lnTo>
                        <a:pt x="6230" y="1240"/>
                      </a:lnTo>
                      <a:cubicBezTo>
                        <a:pt x="6230" y="1209"/>
                        <a:pt x="6261" y="1209"/>
                        <a:pt x="6261" y="1209"/>
                      </a:cubicBezTo>
                      <a:cubicBezTo>
                        <a:pt x="6261" y="1209"/>
                        <a:pt x="6261" y="1209"/>
                        <a:pt x="6261" y="1178"/>
                      </a:cubicBezTo>
                      <a:cubicBezTo>
                        <a:pt x="6292" y="1178"/>
                        <a:pt x="6323" y="1178"/>
                        <a:pt x="6323" y="1146"/>
                      </a:cubicBezTo>
                      <a:cubicBezTo>
                        <a:pt x="6354" y="1146"/>
                        <a:pt x="6354" y="1146"/>
                        <a:pt x="6385" y="1116"/>
                      </a:cubicBezTo>
                      <a:lnTo>
                        <a:pt x="6385" y="1116"/>
                      </a:lnTo>
                      <a:lnTo>
                        <a:pt x="6416" y="1116"/>
                      </a:lnTo>
                      <a:cubicBezTo>
                        <a:pt x="6447" y="1116"/>
                        <a:pt x="6447" y="1116"/>
                        <a:pt x="6478" y="1116"/>
                      </a:cubicBezTo>
                      <a:cubicBezTo>
                        <a:pt x="6509" y="1116"/>
                        <a:pt x="6509" y="1146"/>
                        <a:pt x="6540" y="1146"/>
                      </a:cubicBezTo>
                      <a:cubicBezTo>
                        <a:pt x="6540" y="1146"/>
                        <a:pt x="6540" y="1146"/>
                        <a:pt x="6571" y="1146"/>
                      </a:cubicBezTo>
                      <a:lnTo>
                        <a:pt x="6571" y="1146"/>
                      </a:lnTo>
                      <a:lnTo>
                        <a:pt x="6602" y="1146"/>
                      </a:lnTo>
                      <a:cubicBezTo>
                        <a:pt x="6633" y="1146"/>
                        <a:pt x="6664" y="1146"/>
                        <a:pt x="6664" y="1146"/>
                      </a:cubicBezTo>
                      <a:cubicBezTo>
                        <a:pt x="6664" y="1146"/>
                        <a:pt x="6664" y="1146"/>
                        <a:pt x="6695" y="1146"/>
                      </a:cubicBezTo>
                      <a:lnTo>
                        <a:pt x="6695" y="1146"/>
                      </a:lnTo>
                      <a:lnTo>
                        <a:pt x="6695" y="1146"/>
                      </a:lnTo>
                      <a:cubicBezTo>
                        <a:pt x="6695" y="1116"/>
                        <a:pt x="6695" y="1116"/>
                        <a:pt x="6726" y="1116"/>
                      </a:cubicBezTo>
                      <a:lnTo>
                        <a:pt x="6726" y="1116"/>
                      </a:lnTo>
                      <a:cubicBezTo>
                        <a:pt x="6757" y="1116"/>
                        <a:pt x="6788" y="1116"/>
                        <a:pt x="6788" y="1116"/>
                      </a:cubicBezTo>
                      <a:lnTo>
                        <a:pt x="6788" y="1116"/>
                      </a:lnTo>
                      <a:cubicBezTo>
                        <a:pt x="6819" y="1116"/>
                        <a:pt x="6819" y="1116"/>
                        <a:pt x="6819" y="1116"/>
                      </a:cubicBezTo>
                      <a:lnTo>
                        <a:pt x="6819" y="1116"/>
                      </a:lnTo>
                      <a:cubicBezTo>
                        <a:pt x="6850" y="1116"/>
                        <a:pt x="6881" y="1116"/>
                        <a:pt x="6881" y="1146"/>
                      </a:cubicBezTo>
                      <a:lnTo>
                        <a:pt x="6912" y="1146"/>
                      </a:lnTo>
                      <a:lnTo>
                        <a:pt x="6912" y="1146"/>
                      </a:lnTo>
                      <a:cubicBezTo>
                        <a:pt x="6912" y="1146"/>
                        <a:pt x="6974" y="1146"/>
                        <a:pt x="7005" y="1146"/>
                      </a:cubicBezTo>
                      <a:cubicBezTo>
                        <a:pt x="7005" y="1146"/>
                        <a:pt x="6974" y="1146"/>
                        <a:pt x="6974" y="1116"/>
                      </a:cubicBezTo>
                      <a:cubicBezTo>
                        <a:pt x="6974" y="1116"/>
                        <a:pt x="6974" y="1116"/>
                        <a:pt x="6974" y="1085"/>
                      </a:cubicBezTo>
                      <a:cubicBezTo>
                        <a:pt x="7005" y="1085"/>
                        <a:pt x="7005" y="1085"/>
                        <a:pt x="7036" y="1054"/>
                      </a:cubicBezTo>
                      <a:lnTo>
                        <a:pt x="7067" y="1054"/>
                      </a:lnTo>
                      <a:lnTo>
                        <a:pt x="7067" y="1054"/>
                      </a:lnTo>
                      <a:cubicBezTo>
                        <a:pt x="7067" y="1022"/>
                        <a:pt x="7098" y="1022"/>
                        <a:pt x="7098" y="1022"/>
                      </a:cubicBezTo>
                      <a:lnTo>
                        <a:pt x="7098" y="1022"/>
                      </a:lnTo>
                      <a:cubicBezTo>
                        <a:pt x="7098" y="1022"/>
                        <a:pt x="7098" y="992"/>
                        <a:pt x="7129" y="992"/>
                      </a:cubicBezTo>
                      <a:cubicBezTo>
                        <a:pt x="7129" y="992"/>
                        <a:pt x="7129" y="961"/>
                        <a:pt x="7160" y="961"/>
                      </a:cubicBezTo>
                      <a:cubicBezTo>
                        <a:pt x="7191" y="961"/>
                        <a:pt x="7191" y="961"/>
                        <a:pt x="7191" y="961"/>
                      </a:cubicBezTo>
                      <a:cubicBezTo>
                        <a:pt x="7191" y="961"/>
                        <a:pt x="7191" y="961"/>
                        <a:pt x="7222" y="961"/>
                      </a:cubicBezTo>
                      <a:cubicBezTo>
                        <a:pt x="7222" y="961"/>
                        <a:pt x="7222" y="961"/>
                        <a:pt x="7253" y="961"/>
                      </a:cubicBezTo>
                      <a:cubicBezTo>
                        <a:pt x="7253" y="961"/>
                        <a:pt x="7284" y="961"/>
                        <a:pt x="7284" y="992"/>
                      </a:cubicBezTo>
                      <a:lnTo>
                        <a:pt x="7284" y="992"/>
                      </a:lnTo>
                      <a:lnTo>
                        <a:pt x="7284" y="992"/>
                      </a:lnTo>
                      <a:cubicBezTo>
                        <a:pt x="7284" y="961"/>
                        <a:pt x="7315" y="961"/>
                        <a:pt x="7315" y="961"/>
                      </a:cubicBezTo>
                      <a:lnTo>
                        <a:pt x="7315" y="961"/>
                      </a:lnTo>
                      <a:cubicBezTo>
                        <a:pt x="7345" y="961"/>
                        <a:pt x="7345" y="961"/>
                        <a:pt x="7345" y="992"/>
                      </a:cubicBezTo>
                      <a:cubicBezTo>
                        <a:pt x="7345" y="992"/>
                        <a:pt x="7345" y="992"/>
                        <a:pt x="7345" y="1022"/>
                      </a:cubicBezTo>
                      <a:lnTo>
                        <a:pt x="7345" y="1022"/>
                      </a:lnTo>
                      <a:lnTo>
                        <a:pt x="7345" y="1022"/>
                      </a:lnTo>
                      <a:cubicBezTo>
                        <a:pt x="7377" y="1022"/>
                        <a:pt x="7377" y="1022"/>
                        <a:pt x="7408" y="1022"/>
                      </a:cubicBezTo>
                      <a:cubicBezTo>
                        <a:pt x="7408" y="1022"/>
                        <a:pt x="7408" y="1022"/>
                        <a:pt x="7408" y="992"/>
                      </a:cubicBezTo>
                      <a:lnTo>
                        <a:pt x="7408" y="992"/>
                      </a:lnTo>
                      <a:cubicBezTo>
                        <a:pt x="7439" y="992"/>
                        <a:pt x="7439" y="961"/>
                        <a:pt x="7439" y="961"/>
                      </a:cubicBezTo>
                      <a:lnTo>
                        <a:pt x="7469" y="992"/>
                      </a:lnTo>
                      <a:lnTo>
                        <a:pt x="7469" y="992"/>
                      </a:lnTo>
                      <a:lnTo>
                        <a:pt x="7469" y="992"/>
                      </a:lnTo>
                      <a:cubicBezTo>
                        <a:pt x="7469" y="961"/>
                        <a:pt x="7469" y="961"/>
                        <a:pt x="7469" y="961"/>
                      </a:cubicBezTo>
                      <a:cubicBezTo>
                        <a:pt x="7469" y="961"/>
                        <a:pt x="7469" y="961"/>
                        <a:pt x="7469" y="930"/>
                      </a:cubicBezTo>
                      <a:cubicBezTo>
                        <a:pt x="7501" y="930"/>
                        <a:pt x="7501" y="930"/>
                        <a:pt x="7501" y="930"/>
                      </a:cubicBezTo>
                      <a:cubicBezTo>
                        <a:pt x="7532" y="898"/>
                        <a:pt x="7532" y="898"/>
                        <a:pt x="7532" y="898"/>
                      </a:cubicBezTo>
                      <a:lnTo>
                        <a:pt x="7532" y="898"/>
                      </a:lnTo>
                      <a:lnTo>
                        <a:pt x="7563" y="898"/>
                      </a:lnTo>
                      <a:lnTo>
                        <a:pt x="7563" y="898"/>
                      </a:lnTo>
                      <a:lnTo>
                        <a:pt x="7563" y="898"/>
                      </a:lnTo>
                      <a:cubicBezTo>
                        <a:pt x="7593" y="898"/>
                        <a:pt x="7593" y="930"/>
                        <a:pt x="7593" y="961"/>
                      </a:cubicBezTo>
                      <a:cubicBezTo>
                        <a:pt x="7625" y="961"/>
                        <a:pt x="7593" y="961"/>
                        <a:pt x="7593" y="992"/>
                      </a:cubicBezTo>
                      <a:lnTo>
                        <a:pt x="7593" y="992"/>
                      </a:lnTo>
                      <a:cubicBezTo>
                        <a:pt x="7563" y="992"/>
                        <a:pt x="7563" y="992"/>
                        <a:pt x="7563" y="992"/>
                      </a:cubicBezTo>
                      <a:lnTo>
                        <a:pt x="7563" y="992"/>
                      </a:lnTo>
                      <a:cubicBezTo>
                        <a:pt x="7563" y="1022"/>
                        <a:pt x="7563" y="1022"/>
                        <a:pt x="7563" y="1022"/>
                      </a:cubicBezTo>
                      <a:cubicBezTo>
                        <a:pt x="7563" y="1054"/>
                        <a:pt x="7532" y="1085"/>
                        <a:pt x="7501" y="1085"/>
                      </a:cubicBezTo>
                      <a:lnTo>
                        <a:pt x="7469" y="1085"/>
                      </a:lnTo>
                      <a:cubicBezTo>
                        <a:pt x="7439" y="1116"/>
                        <a:pt x="7439" y="1116"/>
                        <a:pt x="7408" y="1116"/>
                      </a:cubicBezTo>
                      <a:cubicBezTo>
                        <a:pt x="7408" y="1146"/>
                        <a:pt x="7377" y="1146"/>
                        <a:pt x="7377" y="1146"/>
                      </a:cubicBezTo>
                      <a:cubicBezTo>
                        <a:pt x="7345" y="1178"/>
                        <a:pt x="7284" y="1240"/>
                        <a:pt x="7253" y="1240"/>
                      </a:cubicBezTo>
                      <a:cubicBezTo>
                        <a:pt x="7253" y="1270"/>
                        <a:pt x="7222" y="1270"/>
                        <a:pt x="7222" y="1270"/>
                      </a:cubicBezTo>
                      <a:lnTo>
                        <a:pt x="7191" y="1270"/>
                      </a:lnTo>
                      <a:lnTo>
                        <a:pt x="7191" y="1270"/>
                      </a:lnTo>
                      <a:cubicBezTo>
                        <a:pt x="7160" y="1270"/>
                        <a:pt x="7160" y="1270"/>
                        <a:pt x="7160" y="1270"/>
                      </a:cubicBezTo>
                      <a:lnTo>
                        <a:pt x="7160" y="1270"/>
                      </a:lnTo>
                      <a:cubicBezTo>
                        <a:pt x="7160" y="1302"/>
                        <a:pt x="7160" y="1333"/>
                        <a:pt x="7129" y="1333"/>
                      </a:cubicBezTo>
                      <a:cubicBezTo>
                        <a:pt x="7129" y="1333"/>
                        <a:pt x="7129" y="1333"/>
                        <a:pt x="7098" y="1333"/>
                      </a:cubicBezTo>
                      <a:cubicBezTo>
                        <a:pt x="7098" y="1333"/>
                        <a:pt x="7098" y="1333"/>
                        <a:pt x="7098" y="1364"/>
                      </a:cubicBezTo>
                      <a:cubicBezTo>
                        <a:pt x="7098" y="1394"/>
                        <a:pt x="7098" y="1425"/>
                        <a:pt x="7098" y="1457"/>
                      </a:cubicBezTo>
                      <a:cubicBezTo>
                        <a:pt x="7098" y="1457"/>
                        <a:pt x="7098" y="1457"/>
                        <a:pt x="7098" y="1488"/>
                      </a:cubicBezTo>
                      <a:cubicBezTo>
                        <a:pt x="7098" y="1488"/>
                        <a:pt x="7129" y="1518"/>
                        <a:pt x="7129" y="1550"/>
                      </a:cubicBezTo>
                      <a:cubicBezTo>
                        <a:pt x="7129" y="1550"/>
                        <a:pt x="7129" y="1550"/>
                        <a:pt x="7129" y="1581"/>
                      </a:cubicBezTo>
                      <a:lnTo>
                        <a:pt x="7129" y="1581"/>
                      </a:lnTo>
                      <a:lnTo>
                        <a:pt x="7129" y="1612"/>
                      </a:lnTo>
                      <a:lnTo>
                        <a:pt x="7129" y="1612"/>
                      </a:lnTo>
                      <a:cubicBezTo>
                        <a:pt x="7129" y="1642"/>
                        <a:pt x="7129" y="1642"/>
                        <a:pt x="7129" y="1642"/>
                      </a:cubicBezTo>
                      <a:cubicBezTo>
                        <a:pt x="7129" y="1642"/>
                        <a:pt x="7129" y="1642"/>
                        <a:pt x="7129" y="1674"/>
                      </a:cubicBezTo>
                      <a:cubicBezTo>
                        <a:pt x="7129" y="1642"/>
                        <a:pt x="7129" y="1642"/>
                        <a:pt x="7129" y="1642"/>
                      </a:cubicBezTo>
                      <a:cubicBezTo>
                        <a:pt x="7160" y="1642"/>
                        <a:pt x="7160" y="1642"/>
                        <a:pt x="7160" y="1642"/>
                      </a:cubicBezTo>
                      <a:lnTo>
                        <a:pt x="7160" y="1642"/>
                      </a:lnTo>
                      <a:cubicBezTo>
                        <a:pt x="7191" y="1642"/>
                        <a:pt x="7191" y="1612"/>
                        <a:pt x="7191" y="1612"/>
                      </a:cubicBezTo>
                      <a:lnTo>
                        <a:pt x="7191" y="1612"/>
                      </a:lnTo>
                      <a:lnTo>
                        <a:pt x="7191" y="1612"/>
                      </a:lnTo>
                      <a:cubicBezTo>
                        <a:pt x="7191" y="1581"/>
                        <a:pt x="7191" y="1550"/>
                        <a:pt x="7222" y="1550"/>
                      </a:cubicBezTo>
                      <a:cubicBezTo>
                        <a:pt x="7222" y="1518"/>
                        <a:pt x="7222" y="1518"/>
                        <a:pt x="7222" y="1518"/>
                      </a:cubicBezTo>
                      <a:lnTo>
                        <a:pt x="7222" y="1518"/>
                      </a:lnTo>
                      <a:lnTo>
                        <a:pt x="7253" y="1518"/>
                      </a:lnTo>
                      <a:lnTo>
                        <a:pt x="7284" y="1518"/>
                      </a:lnTo>
                      <a:lnTo>
                        <a:pt x="7284" y="1518"/>
                      </a:lnTo>
                      <a:lnTo>
                        <a:pt x="7284" y="1488"/>
                      </a:lnTo>
                      <a:cubicBezTo>
                        <a:pt x="7284" y="1457"/>
                        <a:pt x="7315" y="1457"/>
                        <a:pt x="7315" y="1457"/>
                      </a:cubicBezTo>
                      <a:lnTo>
                        <a:pt x="7315" y="1457"/>
                      </a:lnTo>
                      <a:cubicBezTo>
                        <a:pt x="7345" y="1425"/>
                        <a:pt x="7408" y="1425"/>
                        <a:pt x="7439" y="1425"/>
                      </a:cubicBezTo>
                      <a:lnTo>
                        <a:pt x="7439" y="1425"/>
                      </a:lnTo>
                      <a:cubicBezTo>
                        <a:pt x="7439" y="1394"/>
                        <a:pt x="7439" y="1364"/>
                        <a:pt x="7469" y="1364"/>
                      </a:cubicBezTo>
                      <a:cubicBezTo>
                        <a:pt x="7439" y="1333"/>
                        <a:pt x="7439" y="1302"/>
                        <a:pt x="7439" y="1302"/>
                      </a:cubicBezTo>
                      <a:cubicBezTo>
                        <a:pt x="7439" y="1270"/>
                        <a:pt x="7439" y="1270"/>
                        <a:pt x="7469" y="1270"/>
                      </a:cubicBezTo>
                      <a:cubicBezTo>
                        <a:pt x="7439" y="1270"/>
                        <a:pt x="7439" y="1270"/>
                        <a:pt x="7439" y="1270"/>
                      </a:cubicBezTo>
                      <a:cubicBezTo>
                        <a:pt x="7439" y="1270"/>
                        <a:pt x="7439" y="1270"/>
                        <a:pt x="7408" y="1270"/>
                      </a:cubicBezTo>
                      <a:cubicBezTo>
                        <a:pt x="7408" y="1240"/>
                        <a:pt x="7439" y="1209"/>
                        <a:pt x="7439" y="1209"/>
                      </a:cubicBezTo>
                      <a:cubicBezTo>
                        <a:pt x="7439" y="1178"/>
                        <a:pt x="7439" y="1178"/>
                        <a:pt x="7469" y="1178"/>
                      </a:cubicBezTo>
                      <a:cubicBezTo>
                        <a:pt x="7469" y="1146"/>
                        <a:pt x="7469" y="1146"/>
                        <a:pt x="7469" y="1146"/>
                      </a:cubicBezTo>
                      <a:cubicBezTo>
                        <a:pt x="7501" y="1146"/>
                        <a:pt x="7501" y="1116"/>
                        <a:pt x="7501" y="1116"/>
                      </a:cubicBezTo>
                      <a:lnTo>
                        <a:pt x="7501" y="1116"/>
                      </a:lnTo>
                      <a:cubicBezTo>
                        <a:pt x="7501" y="1116"/>
                        <a:pt x="7501" y="1085"/>
                        <a:pt x="7532" y="1085"/>
                      </a:cubicBezTo>
                      <a:lnTo>
                        <a:pt x="7563" y="1085"/>
                      </a:lnTo>
                      <a:cubicBezTo>
                        <a:pt x="7563" y="1085"/>
                        <a:pt x="7563" y="1085"/>
                        <a:pt x="7593" y="1085"/>
                      </a:cubicBezTo>
                      <a:lnTo>
                        <a:pt x="7593" y="1085"/>
                      </a:lnTo>
                      <a:cubicBezTo>
                        <a:pt x="7625" y="1085"/>
                        <a:pt x="7625" y="1054"/>
                        <a:pt x="7625" y="1054"/>
                      </a:cubicBezTo>
                      <a:cubicBezTo>
                        <a:pt x="7625" y="1054"/>
                        <a:pt x="7625" y="1054"/>
                        <a:pt x="7656" y="1054"/>
                      </a:cubicBezTo>
                      <a:lnTo>
                        <a:pt x="7656" y="1054"/>
                      </a:lnTo>
                      <a:cubicBezTo>
                        <a:pt x="7687" y="1054"/>
                        <a:pt x="7687" y="1054"/>
                        <a:pt x="7687" y="1054"/>
                      </a:cubicBezTo>
                      <a:lnTo>
                        <a:pt x="7687" y="1054"/>
                      </a:lnTo>
                      <a:lnTo>
                        <a:pt x="7687" y="1054"/>
                      </a:lnTo>
                      <a:lnTo>
                        <a:pt x="7687" y="1054"/>
                      </a:lnTo>
                      <a:cubicBezTo>
                        <a:pt x="7687" y="1054"/>
                        <a:pt x="7717" y="1054"/>
                        <a:pt x="7749" y="1054"/>
                      </a:cubicBezTo>
                      <a:cubicBezTo>
                        <a:pt x="7749" y="1054"/>
                        <a:pt x="7749" y="1054"/>
                        <a:pt x="7780" y="1054"/>
                      </a:cubicBezTo>
                      <a:lnTo>
                        <a:pt x="7780" y="1054"/>
                      </a:lnTo>
                      <a:cubicBezTo>
                        <a:pt x="7811" y="1054"/>
                        <a:pt x="7811" y="1054"/>
                        <a:pt x="7811" y="1054"/>
                      </a:cubicBezTo>
                      <a:lnTo>
                        <a:pt x="7811" y="1054"/>
                      </a:lnTo>
                      <a:cubicBezTo>
                        <a:pt x="7841" y="1054"/>
                        <a:pt x="7841" y="1054"/>
                        <a:pt x="7873" y="1085"/>
                      </a:cubicBezTo>
                      <a:lnTo>
                        <a:pt x="7873" y="1085"/>
                      </a:lnTo>
                      <a:cubicBezTo>
                        <a:pt x="7873" y="1085"/>
                        <a:pt x="7873" y="1085"/>
                        <a:pt x="7873" y="1054"/>
                      </a:cubicBezTo>
                      <a:cubicBezTo>
                        <a:pt x="7873" y="1054"/>
                        <a:pt x="7904" y="1054"/>
                        <a:pt x="7935" y="1054"/>
                      </a:cubicBezTo>
                      <a:lnTo>
                        <a:pt x="7965" y="1022"/>
                      </a:lnTo>
                      <a:lnTo>
                        <a:pt x="7965" y="1022"/>
                      </a:lnTo>
                      <a:cubicBezTo>
                        <a:pt x="7997" y="992"/>
                        <a:pt x="8089" y="961"/>
                        <a:pt x="8089" y="961"/>
                      </a:cubicBezTo>
                      <a:cubicBezTo>
                        <a:pt x="8121" y="961"/>
                        <a:pt x="8121" y="961"/>
                        <a:pt x="8121" y="961"/>
                      </a:cubicBezTo>
                      <a:lnTo>
                        <a:pt x="8121" y="961"/>
                      </a:lnTo>
                      <a:lnTo>
                        <a:pt x="8121" y="961"/>
                      </a:lnTo>
                      <a:cubicBezTo>
                        <a:pt x="8152" y="961"/>
                        <a:pt x="8152" y="961"/>
                        <a:pt x="8152" y="961"/>
                      </a:cubicBezTo>
                      <a:cubicBezTo>
                        <a:pt x="8183" y="961"/>
                        <a:pt x="8213" y="930"/>
                        <a:pt x="8213" y="930"/>
                      </a:cubicBezTo>
                      <a:lnTo>
                        <a:pt x="8245" y="898"/>
                      </a:lnTo>
                      <a:cubicBezTo>
                        <a:pt x="8276" y="898"/>
                        <a:pt x="8276" y="930"/>
                        <a:pt x="8307" y="930"/>
                      </a:cubicBezTo>
                      <a:lnTo>
                        <a:pt x="8307" y="930"/>
                      </a:lnTo>
                      <a:lnTo>
                        <a:pt x="8307" y="930"/>
                      </a:lnTo>
                      <a:lnTo>
                        <a:pt x="8337" y="930"/>
                      </a:lnTo>
                      <a:lnTo>
                        <a:pt x="8337" y="930"/>
                      </a:lnTo>
                      <a:lnTo>
                        <a:pt x="8337" y="898"/>
                      </a:lnTo>
                      <a:cubicBezTo>
                        <a:pt x="8337" y="868"/>
                        <a:pt x="8337" y="868"/>
                        <a:pt x="8307" y="837"/>
                      </a:cubicBezTo>
                      <a:cubicBezTo>
                        <a:pt x="8276" y="837"/>
                        <a:pt x="8276" y="837"/>
                        <a:pt x="8276" y="837"/>
                      </a:cubicBezTo>
                      <a:cubicBezTo>
                        <a:pt x="8276" y="837"/>
                        <a:pt x="8276" y="837"/>
                        <a:pt x="8245" y="837"/>
                      </a:cubicBezTo>
                      <a:lnTo>
                        <a:pt x="8245" y="837"/>
                      </a:lnTo>
                      <a:cubicBezTo>
                        <a:pt x="8213" y="837"/>
                        <a:pt x="8213" y="837"/>
                        <a:pt x="8183" y="837"/>
                      </a:cubicBezTo>
                      <a:lnTo>
                        <a:pt x="8183" y="837"/>
                      </a:lnTo>
                      <a:lnTo>
                        <a:pt x="8152" y="837"/>
                      </a:lnTo>
                      <a:cubicBezTo>
                        <a:pt x="8152" y="837"/>
                        <a:pt x="8152" y="837"/>
                        <a:pt x="8121" y="837"/>
                      </a:cubicBezTo>
                      <a:lnTo>
                        <a:pt x="8121" y="806"/>
                      </a:lnTo>
                      <a:cubicBezTo>
                        <a:pt x="8121" y="775"/>
                        <a:pt x="8121" y="775"/>
                        <a:pt x="8152" y="775"/>
                      </a:cubicBezTo>
                      <a:lnTo>
                        <a:pt x="8183" y="775"/>
                      </a:lnTo>
                      <a:cubicBezTo>
                        <a:pt x="8183" y="775"/>
                        <a:pt x="8213" y="744"/>
                        <a:pt x="8245" y="744"/>
                      </a:cubicBezTo>
                      <a:cubicBezTo>
                        <a:pt x="8276" y="744"/>
                        <a:pt x="8276" y="775"/>
                        <a:pt x="8307" y="775"/>
                      </a:cubicBezTo>
                      <a:cubicBezTo>
                        <a:pt x="8337" y="775"/>
                        <a:pt x="8369" y="775"/>
                        <a:pt x="8369" y="775"/>
                      </a:cubicBezTo>
                      <a:cubicBezTo>
                        <a:pt x="8400" y="775"/>
                        <a:pt x="8431" y="775"/>
                        <a:pt x="8431" y="775"/>
                      </a:cubicBezTo>
                      <a:cubicBezTo>
                        <a:pt x="8431" y="744"/>
                        <a:pt x="8493" y="744"/>
                        <a:pt x="8493" y="744"/>
                      </a:cubicBezTo>
                      <a:cubicBezTo>
                        <a:pt x="8524" y="744"/>
                        <a:pt x="8524" y="744"/>
                        <a:pt x="8524" y="744"/>
                      </a:cubicBezTo>
                      <a:cubicBezTo>
                        <a:pt x="8555" y="744"/>
                        <a:pt x="8585" y="744"/>
                        <a:pt x="8648" y="744"/>
                      </a:cubicBezTo>
                      <a:lnTo>
                        <a:pt x="8648" y="744"/>
                      </a:lnTo>
                      <a:cubicBezTo>
                        <a:pt x="8679" y="713"/>
                        <a:pt x="8679" y="713"/>
                        <a:pt x="8679" y="713"/>
                      </a:cubicBezTo>
                      <a:cubicBezTo>
                        <a:pt x="8709" y="713"/>
                        <a:pt x="8803" y="682"/>
                        <a:pt x="8865" y="682"/>
                      </a:cubicBezTo>
                      <a:lnTo>
                        <a:pt x="8833" y="682"/>
                      </a:lnTo>
                      <a:cubicBezTo>
                        <a:pt x="8833" y="682"/>
                        <a:pt x="8803" y="682"/>
                        <a:pt x="8772" y="68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65" name="Freeform 140"/>
                <p:cNvSpPr>
                  <a:spLocks noChangeArrowheads="1"/>
                </p:cNvSpPr>
                <p:nvPr/>
              </p:nvSpPr>
              <p:spPr bwMode="auto">
                <a:xfrm>
                  <a:off x="5510213" y="2003425"/>
                  <a:ext cx="146050" cy="268288"/>
                </a:xfrm>
                <a:custGeom>
                  <a:avLst/>
                  <a:gdLst>
                    <a:gd name="T0" fmla="*/ 248 w 404"/>
                    <a:gd name="T1" fmla="*/ 588 h 745"/>
                    <a:gd name="T2" fmla="*/ 248 w 404"/>
                    <a:gd name="T3" fmla="*/ 526 h 745"/>
                    <a:gd name="T4" fmla="*/ 279 w 404"/>
                    <a:gd name="T5" fmla="*/ 496 h 745"/>
                    <a:gd name="T6" fmla="*/ 310 w 404"/>
                    <a:gd name="T7" fmla="*/ 496 h 745"/>
                    <a:gd name="T8" fmla="*/ 342 w 404"/>
                    <a:gd name="T9" fmla="*/ 496 h 745"/>
                    <a:gd name="T10" fmla="*/ 403 w 404"/>
                    <a:gd name="T11" fmla="*/ 464 h 745"/>
                    <a:gd name="T12" fmla="*/ 403 w 404"/>
                    <a:gd name="T13" fmla="*/ 464 h 745"/>
                    <a:gd name="T14" fmla="*/ 372 w 404"/>
                    <a:gd name="T15" fmla="*/ 402 h 745"/>
                    <a:gd name="T16" fmla="*/ 342 w 404"/>
                    <a:gd name="T17" fmla="*/ 372 h 745"/>
                    <a:gd name="T18" fmla="*/ 310 w 404"/>
                    <a:gd name="T19" fmla="*/ 309 h 745"/>
                    <a:gd name="T20" fmla="*/ 310 w 404"/>
                    <a:gd name="T21" fmla="*/ 278 h 745"/>
                    <a:gd name="T22" fmla="*/ 279 w 404"/>
                    <a:gd name="T23" fmla="*/ 309 h 745"/>
                    <a:gd name="T24" fmla="*/ 248 w 404"/>
                    <a:gd name="T25" fmla="*/ 278 h 745"/>
                    <a:gd name="T26" fmla="*/ 248 w 404"/>
                    <a:gd name="T27" fmla="*/ 278 h 745"/>
                    <a:gd name="T28" fmla="*/ 248 w 404"/>
                    <a:gd name="T29" fmla="*/ 216 h 745"/>
                    <a:gd name="T30" fmla="*/ 248 w 404"/>
                    <a:gd name="T31" fmla="*/ 185 h 745"/>
                    <a:gd name="T32" fmla="*/ 248 w 404"/>
                    <a:gd name="T33" fmla="*/ 155 h 745"/>
                    <a:gd name="T34" fmla="*/ 279 w 404"/>
                    <a:gd name="T35" fmla="*/ 155 h 745"/>
                    <a:gd name="T36" fmla="*/ 310 w 404"/>
                    <a:gd name="T37" fmla="*/ 124 h 745"/>
                    <a:gd name="T38" fmla="*/ 310 w 404"/>
                    <a:gd name="T39" fmla="*/ 92 h 745"/>
                    <a:gd name="T40" fmla="*/ 310 w 404"/>
                    <a:gd name="T41" fmla="*/ 61 h 745"/>
                    <a:gd name="T42" fmla="*/ 279 w 404"/>
                    <a:gd name="T43" fmla="*/ 0 h 745"/>
                    <a:gd name="T44" fmla="*/ 248 w 404"/>
                    <a:gd name="T45" fmla="*/ 0 h 745"/>
                    <a:gd name="T46" fmla="*/ 248 w 404"/>
                    <a:gd name="T47" fmla="*/ 31 h 745"/>
                    <a:gd name="T48" fmla="*/ 248 w 404"/>
                    <a:gd name="T49" fmla="*/ 92 h 745"/>
                    <a:gd name="T50" fmla="*/ 218 w 404"/>
                    <a:gd name="T51" fmla="*/ 92 h 745"/>
                    <a:gd name="T52" fmla="*/ 187 w 404"/>
                    <a:gd name="T53" fmla="*/ 92 h 745"/>
                    <a:gd name="T54" fmla="*/ 155 w 404"/>
                    <a:gd name="T55" fmla="*/ 124 h 745"/>
                    <a:gd name="T56" fmla="*/ 124 w 404"/>
                    <a:gd name="T57" fmla="*/ 185 h 745"/>
                    <a:gd name="T58" fmla="*/ 124 w 404"/>
                    <a:gd name="T59" fmla="*/ 216 h 745"/>
                    <a:gd name="T60" fmla="*/ 94 w 404"/>
                    <a:gd name="T61" fmla="*/ 309 h 745"/>
                    <a:gd name="T62" fmla="*/ 63 w 404"/>
                    <a:gd name="T63" fmla="*/ 278 h 745"/>
                    <a:gd name="T64" fmla="*/ 63 w 404"/>
                    <a:gd name="T65" fmla="*/ 309 h 745"/>
                    <a:gd name="T66" fmla="*/ 63 w 404"/>
                    <a:gd name="T67" fmla="*/ 340 h 745"/>
                    <a:gd name="T68" fmla="*/ 63 w 404"/>
                    <a:gd name="T69" fmla="*/ 402 h 745"/>
                    <a:gd name="T70" fmla="*/ 31 w 404"/>
                    <a:gd name="T71" fmla="*/ 433 h 745"/>
                    <a:gd name="T72" fmla="*/ 0 w 404"/>
                    <a:gd name="T73" fmla="*/ 464 h 745"/>
                    <a:gd name="T74" fmla="*/ 31 w 404"/>
                    <a:gd name="T75" fmla="*/ 464 h 745"/>
                    <a:gd name="T76" fmla="*/ 94 w 404"/>
                    <a:gd name="T77" fmla="*/ 526 h 745"/>
                    <a:gd name="T78" fmla="*/ 94 w 404"/>
                    <a:gd name="T79" fmla="*/ 588 h 745"/>
                    <a:gd name="T80" fmla="*/ 94 w 404"/>
                    <a:gd name="T81" fmla="*/ 744 h 745"/>
                    <a:gd name="T82" fmla="*/ 155 w 404"/>
                    <a:gd name="T83" fmla="*/ 744 h 745"/>
                    <a:gd name="T84" fmla="*/ 218 w 404"/>
                    <a:gd name="T85" fmla="*/ 712 h 745"/>
                    <a:gd name="T86" fmla="*/ 248 w 404"/>
                    <a:gd name="T87" fmla="*/ 650 h 745"/>
                    <a:gd name="T88" fmla="*/ 248 w 404"/>
                    <a:gd name="T89" fmla="*/ 620 h 745"/>
                    <a:gd name="T90" fmla="*/ 248 w 404"/>
                    <a:gd name="T91" fmla="*/ 588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04" h="745">
                      <a:moveTo>
                        <a:pt x="248" y="588"/>
                      </a:moveTo>
                      <a:lnTo>
                        <a:pt x="248" y="588"/>
                      </a:lnTo>
                      <a:lnTo>
                        <a:pt x="248" y="588"/>
                      </a:lnTo>
                      <a:cubicBezTo>
                        <a:pt x="248" y="557"/>
                        <a:pt x="248" y="557"/>
                        <a:pt x="248" y="557"/>
                      </a:cubicBezTo>
                      <a:lnTo>
                        <a:pt x="248" y="526"/>
                      </a:lnTo>
                      <a:lnTo>
                        <a:pt x="248" y="526"/>
                      </a:lnTo>
                      <a:lnTo>
                        <a:pt x="279" y="526"/>
                      </a:lnTo>
                      <a:cubicBezTo>
                        <a:pt x="279" y="526"/>
                        <a:pt x="279" y="526"/>
                        <a:pt x="279" y="496"/>
                      </a:cubicBezTo>
                      <a:lnTo>
                        <a:pt x="279" y="496"/>
                      </a:lnTo>
                      <a:cubicBezTo>
                        <a:pt x="279" y="496"/>
                        <a:pt x="279" y="496"/>
                        <a:pt x="310" y="496"/>
                      </a:cubicBezTo>
                      <a:lnTo>
                        <a:pt x="310" y="496"/>
                      </a:lnTo>
                      <a:lnTo>
                        <a:pt x="310" y="496"/>
                      </a:lnTo>
                      <a:lnTo>
                        <a:pt x="310" y="496"/>
                      </a:lnTo>
                      <a:lnTo>
                        <a:pt x="310" y="496"/>
                      </a:lnTo>
                      <a:cubicBezTo>
                        <a:pt x="342" y="496"/>
                        <a:pt x="342" y="496"/>
                        <a:pt x="342" y="496"/>
                      </a:cubicBezTo>
                      <a:cubicBezTo>
                        <a:pt x="342" y="464"/>
                        <a:pt x="372" y="464"/>
                        <a:pt x="403" y="464"/>
                      </a:cubicBezTo>
                      <a:lnTo>
                        <a:pt x="403" y="464"/>
                      </a:lnTo>
                      <a:lnTo>
                        <a:pt x="403" y="464"/>
                      </a:lnTo>
                      <a:lnTo>
                        <a:pt x="403" y="464"/>
                      </a:lnTo>
                      <a:lnTo>
                        <a:pt x="403" y="464"/>
                      </a:lnTo>
                      <a:lnTo>
                        <a:pt x="403" y="464"/>
                      </a:lnTo>
                      <a:cubicBezTo>
                        <a:pt x="403" y="464"/>
                        <a:pt x="403" y="464"/>
                        <a:pt x="403" y="433"/>
                      </a:cubicBezTo>
                      <a:cubicBezTo>
                        <a:pt x="403" y="433"/>
                        <a:pt x="372" y="433"/>
                        <a:pt x="372" y="402"/>
                      </a:cubicBezTo>
                      <a:lnTo>
                        <a:pt x="372" y="402"/>
                      </a:lnTo>
                      <a:lnTo>
                        <a:pt x="372" y="402"/>
                      </a:lnTo>
                      <a:cubicBezTo>
                        <a:pt x="342" y="402"/>
                        <a:pt x="342" y="372"/>
                        <a:pt x="342" y="372"/>
                      </a:cubicBezTo>
                      <a:lnTo>
                        <a:pt x="342" y="372"/>
                      </a:lnTo>
                      <a:cubicBezTo>
                        <a:pt x="342" y="340"/>
                        <a:pt x="342" y="340"/>
                        <a:pt x="342" y="340"/>
                      </a:cubicBezTo>
                      <a:lnTo>
                        <a:pt x="342" y="340"/>
                      </a:lnTo>
                      <a:lnTo>
                        <a:pt x="310" y="309"/>
                      </a:lnTo>
                      <a:lnTo>
                        <a:pt x="310" y="278"/>
                      </a:lnTo>
                      <a:lnTo>
                        <a:pt x="310" y="278"/>
                      </a:lnTo>
                      <a:lnTo>
                        <a:pt x="310" y="278"/>
                      </a:lnTo>
                      <a:cubicBezTo>
                        <a:pt x="279" y="278"/>
                        <a:pt x="279" y="278"/>
                        <a:pt x="279" y="278"/>
                      </a:cubicBezTo>
                      <a:lnTo>
                        <a:pt x="279" y="309"/>
                      </a:lnTo>
                      <a:lnTo>
                        <a:pt x="279" y="309"/>
                      </a:lnTo>
                      <a:lnTo>
                        <a:pt x="279" y="309"/>
                      </a:lnTo>
                      <a:cubicBezTo>
                        <a:pt x="248" y="309"/>
                        <a:pt x="248" y="278"/>
                        <a:pt x="248" y="278"/>
                      </a:cubicBezTo>
                      <a:lnTo>
                        <a:pt x="248" y="278"/>
                      </a:lnTo>
                      <a:lnTo>
                        <a:pt x="248" y="278"/>
                      </a:lnTo>
                      <a:lnTo>
                        <a:pt x="248" y="278"/>
                      </a:lnTo>
                      <a:lnTo>
                        <a:pt x="248" y="278"/>
                      </a:lnTo>
                      <a:cubicBezTo>
                        <a:pt x="248" y="248"/>
                        <a:pt x="248" y="248"/>
                        <a:pt x="248" y="248"/>
                      </a:cubicBezTo>
                      <a:lnTo>
                        <a:pt x="248" y="248"/>
                      </a:lnTo>
                      <a:cubicBezTo>
                        <a:pt x="248" y="216"/>
                        <a:pt x="248" y="216"/>
                        <a:pt x="248" y="216"/>
                      </a:cubicBezTo>
                      <a:lnTo>
                        <a:pt x="248" y="216"/>
                      </a:lnTo>
                      <a:lnTo>
                        <a:pt x="248" y="216"/>
                      </a:lnTo>
                      <a:lnTo>
                        <a:pt x="248" y="185"/>
                      </a:lnTo>
                      <a:lnTo>
                        <a:pt x="248" y="185"/>
                      </a:lnTo>
                      <a:lnTo>
                        <a:pt x="248" y="185"/>
                      </a:lnTo>
                      <a:lnTo>
                        <a:pt x="248" y="155"/>
                      </a:lnTo>
                      <a:cubicBezTo>
                        <a:pt x="279" y="155"/>
                        <a:pt x="279" y="155"/>
                        <a:pt x="279" y="155"/>
                      </a:cubicBezTo>
                      <a:lnTo>
                        <a:pt x="279" y="155"/>
                      </a:lnTo>
                      <a:lnTo>
                        <a:pt x="279" y="155"/>
                      </a:lnTo>
                      <a:lnTo>
                        <a:pt x="279" y="155"/>
                      </a:lnTo>
                      <a:lnTo>
                        <a:pt x="279" y="155"/>
                      </a:lnTo>
                      <a:lnTo>
                        <a:pt x="310" y="124"/>
                      </a:lnTo>
                      <a:lnTo>
                        <a:pt x="310" y="124"/>
                      </a:lnTo>
                      <a:cubicBezTo>
                        <a:pt x="310" y="124"/>
                        <a:pt x="310" y="124"/>
                        <a:pt x="310" y="92"/>
                      </a:cubicBezTo>
                      <a:lnTo>
                        <a:pt x="310" y="92"/>
                      </a:lnTo>
                      <a:lnTo>
                        <a:pt x="310" y="92"/>
                      </a:lnTo>
                      <a:lnTo>
                        <a:pt x="310" y="61"/>
                      </a:lnTo>
                      <a:lnTo>
                        <a:pt x="310" y="61"/>
                      </a:lnTo>
                      <a:cubicBezTo>
                        <a:pt x="310" y="31"/>
                        <a:pt x="310" y="31"/>
                        <a:pt x="310" y="31"/>
                      </a:cubicBezTo>
                      <a:lnTo>
                        <a:pt x="279" y="31"/>
                      </a:lnTo>
                      <a:cubicBezTo>
                        <a:pt x="279" y="31"/>
                        <a:pt x="279" y="31"/>
                        <a:pt x="279" y="0"/>
                      </a:cubicBezTo>
                      <a:lnTo>
                        <a:pt x="279" y="0"/>
                      </a:ln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48" y="0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cubicBezTo>
                        <a:pt x="279" y="61"/>
                        <a:pt x="279" y="61"/>
                        <a:pt x="279" y="61"/>
                      </a:cubicBezTo>
                      <a:lnTo>
                        <a:pt x="279" y="61"/>
                      </a:lnTo>
                      <a:lnTo>
                        <a:pt x="248" y="92"/>
                      </a:lnTo>
                      <a:lnTo>
                        <a:pt x="248" y="92"/>
                      </a:lnTo>
                      <a:lnTo>
                        <a:pt x="248" y="92"/>
                      </a:lnTo>
                      <a:cubicBezTo>
                        <a:pt x="248" y="92"/>
                        <a:pt x="248" y="92"/>
                        <a:pt x="218" y="92"/>
                      </a:cubicBezTo>
                      <a:lnTo>
                        <a:pt x="218" y="92"/>
                      </a:lnTo>
                      <a:lnTo>
                        <a:pt x="187" y="92"/>
                      </a:lnTo>
                      <a:lnTo>
                        <a:pt x="187" y="92"/>
                      </a:lnTo>
                      <a:lnTo>
                        <a:pt x="187" y="92"/>
                      </a:lnTo>
                      <a:cubicBezTo>
                        <a:pt x="187" y="92"/>
                        <a:pt x="187" y="124"/>
                        <a:pt x="155" y="124"/>
                      </a:cubicBezTo>
                      <a:lnTo>
                        <a:pt x="155" y="124"/>
                      </a:lnTo>
                      <a:cubicBezTo>
                        <a:pt x="155" y="124"/>
                        <a:pt x="155" y="124"/>
                        <a:pt x="155" y="155"/>
                      </a:cubicBezTo>
                      <a:cubicBezTo>
                        <a:pt x="155" y="155"/>
                        <a:pt x="155" y="185"/>
                        <a:pt x="124" y="185"/>
                      </a:cubicBezTo>
                      <a:lnTo>
                        <a:pt x="124" y="185"/>
                      </a:lnTo>
                      <a:lnTo>
                        <a:pt x="124" y="185"/>
                      </a:lnTo>
                      <a:lnTo>
                        <a:pt x="124" y="185"/>
                      </a:lnTo>
                      <a:lnTo>
                        <a:pt x="124" y="216"/>
                      </a:lnTo>
                      <a:cubicBezTo>
                        <a:pt x="124" y="248"/>
                        <a:pt x="124" y="248"/>
                        <a:pt x="124" y="278"/>
                      </a:cubicBezTo>
                      <a:lnTo>
                        <a:pt x="124" y="278"/>
                      </a:lnTo>
                      <a:lnTo>
                        <a:pt x="94" y="309"/>
                      </a:lnTo>
                      <a:lnTo>
                        <a:pt x="94" y="309"/>
                      </a:lnTo>
                      <a:lnTo>
                        <a:pt x="94" y="309"/>
                      </a:lnTo>
                      <a:cubicBezTo>
                        <a:pt x="63" y="309"/>
                        <a:pt x="63" y="309"/>
                        <a:pt x="63" y="278"/>
                      </a:cubicBezTo>
                      <a:lnTo>
                        <a:pt x="63" y="278"/>
                      </a:lnTo>
                      <a:cubicBezTo>
                        <a:pt x="63" y="309"/>
                        <a:pt x="63" y="309"/>
                        <a:pt x="63" y="309"/>
                      </a:cubicBezTo>
                      <a:lnTo>
                        <a:pt x="63" y="309"/>
                      </a:lnTo>
                      <a:lnTo>
                        <a:pt x="63" y="340"/>
                      </a:lnTo>
                      <a:lnTo>
                        <a:pt x="63" y="340"/>
                      </a:lnTo>
                      <a:lnTo>
                        <a:pt x="63" y="340"/>
                      </a:lnTo>
                      <a:lnTo>
                        <a:pt x="63" y="372"/>
                      </a:lnTo>
                      <a:lnTo>
                        <a:pt x="63" y="372"/>
                      </a:lnTo>
                      <a:cubicBezTo>
                        <a:pt x="63" y="372"/>
                        <a:pt x="63" y="372"/>
                        <a:pt x="63" y="402"/>
                      </a:cubicBezTo>
                      <a:lnTo>
                        <a:pt x="63" y="402"/>
                      </a:lnTo>
                      <a:cubicBezTo>
                        <a:pt x="63" y="402"/>
                        <a:pt x="63" y="402"/>
                        <a:pt x="31" y="402"/>
                      </a:cubicBezTo>
                      <a:cubicBezTo>
                        <a:pt x="31" y="433"/>
                        <a:pt x="31" y="433"/>
                        <a:pt x="31" y="433"/>
                      </a:cubicBezTo>
                      <a:cubicBezTo>
                        <a:pt x="31" y="433"/>
                        <a:pt x="31" y="433"/>
                        <a:pt x="0" y="433"/>
                      </a:cubicBezTo>
                      <a:cubicBezTo>
                        <a:pt x="0" y="464"/>
                        <a:pt x="0" y="464"/>
                        <a:pt x="0" y="464"/>
                      </a:cubicBezTo>
                      <a:lnTo>
                        <a:pt x="0" y="464"/>
                      </a:lnTo>
                      <a:lnTo>
                        <a:pt x="0" y="464"/>
                      </a:lnTo>
                      <a:lnTo>
                        <a:pt x="31" y="464"/>
                      </a:lnTo>
                      <a:lnTo>
                        <a:pt x="31" y="464"/>
                      </a:lnTo>
                      <a:lnTo>
                        <a:pt x="63" y="496"/>
                      </a:lnTo>
                      <a:lnTo>
                        <a:pt x="63" y="496"/>
                      </a:lnTo>
                      <a:cubicBezTo>
                        <a:pt x="94" y="496"/>
                        <a:pt x="94" y="526"/>
                        <a:pt x="94" y="526"/>
                      </a:cubicBezTo>
                      <a:cubicBezTo>
                        <a:pt x="94" y="526"/>
                        <a:pt x="94" y="526"/>
                        <a:pt x="94" y="557"/>
                      </a:cubicBezTo>
                      <a:lnTo>
                        <a:pt x="94" y="557"/>
                      </a:lnTo>
                      <a:cubicBezTo>
                        <a:pt x="94" y="588"/>
                        <a:pt x="94" y="588"/>
                        <a:pt x="94" y="588"/>
                      </a:cubicBezTo>
                      <a:cubicBezTo>
                        <a:pt x="94" y="620"/>
                        <a:pt x="124" y="620"/>
                        <a:pt x="124" y="620"/>
                      </a:cubicBezTo>
                      <a:cubicBezTo>
                        <a:pt x="124" y="681"/>
                        <a:pt x="124" y="712"/>
                        <a:pt x="94" y="712"/>
                      </a:cubicBezTo>
                      <a:cubicBezTo>
                        <a:pt x="94" y="744"/>
                        <a:pt x="94" y="744"/>
                        <a:pt x="94" y="744"/>
                      </a:cubicBezTo>
                      <a:lnTo>
                        <a:pt x="94" y="744"/>
                      </a:lnTo>
                      <a:lnTo>
                        <a:pt x="124" y="744"/>
                      </a:lnTo>
                      <a:lnTo>
                        <a:pt x="155" y="744"/>
                      </a:lnTo>
                      <a:cubicBezTo>
                        <a:pt x="155" y="744"/>
                        <a:pt x="155" y="744"/>
                        <a:pt x="187" y="744"/>
                      </a:cubicBezTo>
                      <a:cubicBezTo>
                        <a:pt x="187" y="712"/>
                        <a:pt x="187" y="712"/>
                        <a:pt x="218" y="712"/>
                      </a:cubicBezTo>
                      <a:lnTo>
                        <a:pt x="218" y="712"/>
                      </a:lnTo>
                      <a:cubicBezTo>
                        <a:pt x="218" y="681"/>
                        <a:pt x="218" y="681"/>
                        <a:pt x="218" y="650"/>
                      </a:cubicBezTo>
                      <a:cubicBezTo>
                        <a:pt x="218" y="650"/>
                        <a:pt x="218" y="650"/>
                        <a:pt x="248" y="650"/>
                      </a:cubicBezTo>
                      <a:lnTo>
                        <a:pt x="248" y="650"/>
                      </a:lnTo>
                      <a:lnTo>
                        <a:pt x="248" y="650"/>
                      </a:lnTo>
                      <a:lnTo>
                        <a:pt x="248" y="650"/>
                      </a:lnTo>
                      <a:lnTo>
                        <a:pt x="248" y="620"/>
                      </a:lnTo>
                      <a:cubicBezTo>
                        <a:pt x="218" y="620"/>
                        <a:pt x="218" y="620"/>
                        <a:pt x="218" y="620"/>
                      </a:cubicBezTo>
                      <a:lnTo>
                        <a:pt x="218" y="620"/>
                      </a:lnTo>
                      <a:cubicBezTo>
                        <a:pt x="218" y="588"/>
                        <a:pt x="248" y="588"/>
                        <a:pt x="248" y="58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66" name="Freeform 141"/>
                <p:cNvSpPr>
                  <a:spLocks noChangeArrowheads="1"/>
                </p:cNvSpPr>
                <p:nvPr/>
              </p:nvSpPr>
              <p:spPr bwMode="auto">
                <a:xfrm>
                  <a:off x="5510213" y="1981200"/>
                  <a:ext cx="44450" cy="34925"/>
                </a:xfrm>
                <a:custGeom>
                  <a:avLst/>
                  <a:gdLst>
                    <a:gd name="T0" fmla="*/ 94 w 125"/>
                    <a:gd name="T1" fmla="*/ 0 h 95"/>
                    <a:gd name="T2" fmla="*/ 94 w 125"/>
                    <a:gd name="T3" fmla="*/ 0 h 95"/>
                    <a:gd name="T4" fmla="*/ 94 w 125"/>
                    <a:gd name="T5" fmla="*/ 0 h 95"/>
                    <a:gd name="T6" fmla="*/ 94 w 125"/>
                    <a:gd name="T7" fmla="*/ 0 h 95"/>
                    <a:gd name="T8" fmla="*/ 94 w 125"/>
                    <a:gd name="T9" fmla="*/ 0 h 95"/>
                    <a:gd name="T10" fmla="*/ 94 w 125"/>
                    <a:gd name="T11" fmla="*/ 0 h 95"/>
                    <a:gd name="T12" fmla="*/ 94 w 125"/>
                    <a:gd name="T13" fmla="*/ 31 h 95"/>
                    <a:gd name="T14" fmla="*/ 94 w 125"/>
                    <a:gd name="T15" fmla="*/ 31 h 95"/>
                    <a:gd name="T16" fmla="*/ 63 w 125"/>
                    <a:gd name="T17" fmla="*/ 63 h 95"/>
                    <a:gd name="T18" fmla="*/ 31 w 125"/>
                    <a:gd name="T19" fmla="*/ 63 h 95"/>
                    <a:gd name="T20" fmla="*/ 31 w 125"/>
                    <a:gd name="T21" fmla="*/ 63 h 95"/>
                    <a:gd name="T22" fmla="*/ 0 w 125"/>
                    <a:gd name="T23" fmla="*/ 94 h 95"/>
                    <a:gd name="T24" fmla="*/ 0 w 125"/>
                    <a:gd name="T25" fmla="*/ 94 h 95"/>
                    <a:gd name="T26" fmla="*/ 0 w 125"/>
                    <a:gd name="T27" fmla="*/ 94 h 95"/>
                    <a:gd name="T28" fmla="*/ 0 w 125"/>
                    <a:gd name="T29" fmla="*/ 94 h 95"/>
                    <a:gd name="T30" fmla="*/ 0 w 125"/>
                    <a:gd name="T31" fmla="*/ 94 h 95"/>
                    <a:gd name="T32" fmla="*/ 31 w 125"/>
                    <a:gd name="T33" fmla="*/ 94 h 95"/>
                    <a:gd name="T34" fmla="*/ 31 w 125"/>
                    <a:gd name="T35" fmla="*/ 94 h 95"/>
                    <a:gd name="T36" fmla="*/ 63 w 125"/>
                    <a:gd name="T37" fmla="*/ 94 h 95"/>
                    <a:gd name="T38" fmla="*/ 63 w 125"/>
                    <a:gd name="T39" fmla="*/ 94 h 95"/>
                    <a:gd name="T40" fmla="*/ 63 w 125"/>
                    <a:gd name="T41" fmla="*/ 63 h 95"/>
                    <a:gd name="T42" fmla="*/ 94 w 125"/>
                    <a:gd name="T43" fmla="*/ 63 h 95"/>
                    <a:gd name="T44" fmla="*/ 94 w 125"/>
                    <a:gd name="T45" fmla="*/ 31 h 95"/>
                    <a:gd name="T46" fmla="*/ 124 w 125"/>
                    <a:gd name="T47" fmla="*/ 31 h 95"/>
                    <a:gd name="T48" fmla="*/ 94 w 125"/>
                    <a:gd name="T4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5" h="95">
                      <a:moveTo>
                        <a:pt x="94" y="0"/>
                      </a:moveTo>
                      <a:lnTo>
                        <a:pt x="94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cubicBezTo>
                        <a:pt x="94" y="31"/>
                        <a:pt x="94" y="31"/>
                        <a:pt x="94" y="31"/>
                      </a:cubicBezTo>
                      <a:lnTo>
                        <a:pt x="94" y="31"/>
                      </a:lnTo>
                      <a:cubicBezTo>
                        <a:pt x="63" y="63"/>
                        <a:pt x="63" y="63"/>
                        <a:pt x="63" y="63"/>
                      </a:cubicBezTo>
                      <a:lnTo>
                        <a:pt x="31" y="63"/>
                      </a:lnTo>
                      <a:lnTo>
                        <a:pt x="31" y="63"/>
                      </a:lnTo>
                      <a:cubicBezTo>
                        <a:pt x="31" y="63"/>
                        <a:pt x="0" y="63"/>
                        <a:pt x="0" y="94"/>
                      </a:cubicBez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ubicBezTo>
                        <a:pt x="0" y="94"/>
                        <a:pt x="0" y="94"/>
                        <a:pt x="31" y="94"/>
                      </a:cubicBezTo>
                      <a:lnTo>
                        <a:pt x="31" y="94"/>
                      </a:lnTo>
                      <a:cubicBezTo>
                        <a:pt x="31" y="94"/>
                        <a:pt x="31" y="94"/>
                        <a:pt x="63" y="94"/>
                      </a:cubicBezTo>
                      <a:lnTo>
                        <a:pt x="63" y="94"/>
                      </a:lnTo>
                      <a:lnTo>
                        <a:pt x="63" y="63"/>
                      </a:lnTo>
                      <a:cubicBezTo>
                        <a:pt x="63" y="63"/>
                        <a:pt x="63" y="63"/>
                        <a:pt x="94" y="63"/>
                      </a:cubicBezTo>
                      <a:lnTo>
                        <a:pt x="94" y="31"/>
                      </a:lnTo>
                      <a:lnTo>
                        <a:pt x="124" y="31"/>
                      </a:lnTo>
                      <a:lnTo>
                        <a:pt x="94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67" name="Freeform 142"/>
                <p:cNvSpPr>
                  <a:spLocks noChangeArrowheads="1"/>
                </p:cNvSpPr>
                <p:nvPr/>
              </p:nvSpPr>
              <p:spPr bwMode="auto">
                <a:xfrm>
                  <a:off x="5922963" y="2917825"/>
                  <a:ext cx="781050" cy="625475"/>
                </a:xfrm>
                <a:custGeom>
                  <a:avLst/>
                  <a:gdLst>
                    <a:gd name="T0" fmla="*/ 2170 w 2171"/>
                    <a:gd name="T1" fmla="*/ 1054 h 1736"/>
                    <a:gd name="T2" fmla="*/ 2170 w 2171"/>
                    <a:gd name="T3" fmla="*/ 930 h 1736"/>
                    <a:gd name="T4" fmla="*/ 2139 w 2171"/>
                    <a:gd name="T5" fmla="*/ 868 h 1736"/>
                    <a:gd name="T6" fmla="*/ 2015 w 2171"/>
                    <a:gd name="T7" fmla="*/ 744 h 1736"/>
                    <a:gd name="T8" fmla="*/ 1984 w 2171"/>
                    <a:gd name="T9" fmla="*/ 713 h 1736"/>
                    <a:gd name="T10" fmla="*/ 1953 w 2171"/>
                    <a:gd name="T11" fmla="*/ 650 h 1736"/>
                    <a:gd name="T12" fmla="*/ 1860 w 2171"/>
                    <a:gd name="T13" fmla="*/ 558 h 1736"/>
                    <a:gd name="T14" fmla="*/ 1767 w 2171"/>
                    <a:gd name="T15" fmla="*/ 402 h 1736"/>
                    <a:gd name="T16" fmla="*/ 1736 w 2171"/>
                    <a:gd name="T17" fmla="*/ 278 h 1736"/>
                    <a:gd name="T18" fmla="*/ 1705 w 2171"/>
                    <a:gd name="T19" fmla="*/ 186 h 1736"/>
                    <a:gd name="T20" fmla="*/ 1612 w 2171"/>
                    <a:gd name="T21" fmla="*/ 124 h 1736"/>
                    <a:gd name="T22" fmla="*/ 1581 w 2171"/>
                    <a:gd name="T23" fmla="*/ 0 h 1736"/>
                    <a:gd name="T24" fmla="*/ 1581 w 2171"/>
                    <a:gd name="T25" fmla="*/ 61 h 1736"/>
                    <a:gd name="T26" fmla="*/ 1550 w 2171"/>
                    <a:gd name="T27" fmla="*/ 278 h 1736"/>
                    <a:gd name="T28" fmla="*/ 1457 w 2171"/>
                    <a:gd name="T29" fmla="*/ 434 h 1736"/>
                    <a:gd name="T30" fmla="*/ 1364 w 2171"/>
                    <a:gd name="T31" fmla="*/ 372 h 1736"/>
                    <a:gd name="T32" fmla="*/ 1178 w 2171"/>
                    <a:gd name="T33" fmla="*/ 217 h 1736"/>
                    <a:gd name="T34" fmla="*/ 1240 w 2171"/>
                    <a:gd name="T35" fmla="*/ 93 h 1736"/>
                    <a:gd name="T36" fmla="*/ 1271 w 2171"/>
                    <a:gd name="T37" fmla="*/ 61 h 1736"/>
                    <a:gd name="T38" fmla="*/ 1147 w 2171"/>
                    <a:gd name="T39" fmla="*/ 61 h 1736"/>
                    <a:gd name="T40" fmla="*/ 1054 w 2171"/>
                    <a:gd name="T41" fmla="*/ 61 h 1736"/>
                    <a:gd name="T42" fmla="*/ 961 w 2171"/>
                    <a:gd name="T43" fmla="*/ 93 h 1736"/>
                    <a:gd name="T44" fmla="*/ 900 w 2171"/>
                    <a:gd name="T45" fmla="*/ 186 h 1736"/>
                    <a:gd name="T46" fmla="*/ 868 w 2171"/>
                    <a:gd name="T47" fmla="*/ 248 h 1736"/>
                    <a:gd name="T48" fmla="*/ 806 w 2171"/>
                    <a:gd name="T49" fmla="*/ 248 h 1736"/>
                    <a:gd name="T50" fmla="*/ 775 w 2171"/>
                    <a:gd name="T51" fmla="*/ 217 h 1736"/>
                    <a:gd name="T52" fmla="*/ 682 w 2171"/>
                    <a:gd name="T53" fmla="*/ 248 h 1736"/>
                    <a:gd name="T54" fmla="*/ 620 w 2171"/>
                    <a:gd name="T55" fmla="*/ 310 h 1736"/>
                    <a:gd name="T56" fmla="*/ 558 w 2171"/>
                    <a:gd name="T57" fmla="*/ 372 h 1736"/>
                    <a:gd name="T58" fmla="*/ 496 w 2171"/>
                    <a:gd name="T59" fmla="*/ 372 h 1736"/>
                    <a:gd name="T60" fmla="*/ 496 w 2171"/>
                    <a:gd name="T61" fmla="*/ 402 h 1736"/>
                    <a:gd name="T62" fmla="*/ 372 w 2171"/>
                    <a:gd name="T63" fmla="*/ 558 h 1736"/>
                    <a:gd name="T64" fmla="*/ 310 w 2171"/>
                    <a:gd name="T65" fmla="*/ 558 h 1736"/>
                    <a:gd name="T66" fmla="*/ 186 w 2171"/>
                    <a:gd name="T67" fmla="*/ 620 h 1736"/>
                    <a:gd name="T68" fmla="*/ 62 w 2171"/>
                    <a:gd name="T69" fmla="*/ 713 h 1736"/>
                    <a:gd name="T70" fmla="*/ 0 w 2171"/>
                    <a:gd name="T71" fmla="*/ 806 h 1736"/>
                    <a:gd name="T72" fmla="*/ 32 w 2171"/>
                    <a:gd name="T73" fmla="*/ 961 h 1736"/>
                    <a:gd name="T74" fmla="*/ 62 w 2171"/>
                    <a:gd name="T75" fmla="*/ 1085 h 1736"/>
                    <a:gd name="T76" fmla="*/ 124 w 2171"/>
                    <a:gd name="T77" fmla="*/ 1302 h 1736"/>
                    <a:gd name="T78" fmla="*/ 124 w 2171"/>
                    <a:gd name="T79" fmla="*/ 1457 h 1736"/>
                    <a:gd name="T80" fmla="*/ 217 w 2171"/>
                    <a:gd name="T81" fmla="*/ 1487 h 1736"/>
                    <a:gd name="T82" fmla="*/ 404 w 2171"/>
                    <a:gd name="T83" fmla="*/ 1426 h 1736"/>
                    <a:gd name="T84" fmla="*/ 528 w 2171"/>
                    <a:gd name="T85" fmla="*/ 1426 h 1736"/>
                    <a:gd name="T86" fmla="*/ 652 w 2171"/>
                    <a:gd name="T87" fmla="*/ 1333 h 1736"/>
                    <a:gd name="T88" fmla="*/ 837 w 2171"/>
                    <a:gd name="T89" fmla="*/ 1270 h 1736"/>
                    <a:gd name="T90" fmla="*/ 930 w 2171"/>
                    <a:gd name="T91" fmla="*/ 1270 h 1736"/>
                    <a:gd name="T92" fmla="*/ 1147 w 2171"/>
                    <a:gd name="T93" fmla="*/ 1364 h 1736"/>
                    <a:gd name="T94" fmla="*/ 1302 w 2171"/>
                    <a:gd name="T95" fmla="*/ 1394 h 1736"/>
                    <a:gd name="T96" fmla="*/ 1364 w 2171"/>
                    <a:gd name="T97" fmla="*/ 1364 h 1736"/>
                    <a:gd name="T98" fmla="*/ 1395 w 2171"/>
                    <a:gd name="T99" fmla="*/ 1518 h 1736"/>
                    <a:gd name="T100" fmla="*/ 1488 w 2171"/>
                    <a:gd name="T101" fmla="*/ 1674 h 1736"/>
                    <a:gd name="T102" fmla="*/ 1581 w 2171"/>
                    <a:gd name="T103" fmla="*/ 1705 h 1736"/>
                    <a:gd name="T104" fmla="*/ 1674 w 2171"/>
                    <a:gd name="T105" fmla="*/ 1705 h 1736"/>
                    <a:gd name="T106" fmla="*/ 1798 w 2171"/>
                    <a:gd name="T107" fmla="*/ 1735 h 1736"/>
                    <a:gd name="T108" fmla="*/ 1922 w 2171"/>
                    <a:gd name="T109" fmla="*/ 1674 h 1736"/>
                    <a:gd name="T110" fmla="*/ 1984 w 2171"/>
                    <a:gd name="T111" fmla="*/ 1674 h 1736"/>
                    <a:gd name="T112" fmla="*/ 2046 w 2171"/>
                    <a:gd name="T113" fmla="*/ 1457 h 1736"/>
                    <a:gd name="T114" fmla="*/ 2139 w 2171"/>
                    <a:gd name="T115" fmla="*/ 1333 h 1736"/>
                    <a:gd name="T116" fmla="*/ 2170 w 2171"/>
                    <a:gd name="T117" fmla="*/ 1116 h 17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71" h="1736">
                      <a:moveTo>
                        <a:pt x="2170" y="1054"/>
                      </a:moveTo>
                      <a:lnTo>
                        <a:pt x="2170" y="1054"/>
                      </a:lnTo>
                      <a:lnTo>
                        <a:pt x="2170" y="1054"/>
                      </a:lnTo>
                      <a:lnTo>
                        <a:pt x="2170" y="1054"/>
                      </a:lnTo>
                      <a:cubicBezTo>
                        <a:pt x="2139" y="1022"/>
                        <a:pt x="2139" y="1022"/>
                        <a:pt x="2139" y="992"/>
                      </a:cubicBezTo>
                      <a:cubicBezTo>
                        <a:pt x="2170" y="992"/>
                        <a:pt x="2170" y="992"/>
                        <a:pt x="2170" y="961"/>
                      </a:cubicBezTo>
                      <a:lnTo>
                        <a:pt x="2170" y="961"/>
                      </a:lnTo>
                      <a:cubicBezTo>
                        <a:pt x="2170" y="930"/>
                        <a:pt x="2170" y="930"/>
                        <a:pt x="2170" y="930"/>
                      </a:cubicBezTo>
                      <a:lnTo>
                        <a:pt x="2170" y="930"/>
                      </a:lnTo>
                      <a:lnTo>
                        <a:pt x="2170" y="898"/>
                      </a:lnTo>
                      <a:cubicBezTo>
                        <a:pt x="2139" y="898"/>
                        <a:pt x="2139" y="898"/>
                        <a:pt x="2139" y="898"/>
                      </a:cubicBezTo>
                      <a:lnTo>
                        <a:pt x="2139" y="868"/>
                      </a:lnTo>
                      <a:cubicBezTo>
                        <a:pt x="2108" y="868"/>
                        <a:pt x="2108" y="868"/>
                        <a:pt x="2108" y="837"/>
                      </a:cubicBezTo>
                      <a:lnTo>
                        <a:pt x="2108" y="837"/>
                      </a:lnTo>
                      <a:cubicBezTo>
                        <a:pt x="2108" y="837"/>
                        <a:pt x="2077" y="837"/>
                        <a:pt x="2077" y="806"/>
                      </a:cubicBezTo>
                      <a:cubicBezTo>
                        <a:pt x="2046" y="774"/>
                        <a:pt x="2046" y="774"/>
                        <a:pt x="2015" y="744"/>
                      </a:cubicBezTo>
                      <a:lnTo>
                        <a:pt x="2015" y="744"/>
                      </a:lnTo>
                      <a:lnTo>
                        <a:pt x="2015" y="744"/>
                      </a:lnTo>
                      <a:lnTo>
                        <a:pt x="2015" y="744"/>
                      </a:lnTo>
                      <a:cubicBezTo>
                        <a:pt x="1984" y="744"/>
                        <a:pt x="1984" y="744"/>
                        <a:pt x="1984" y="713"/>
                      </a:cubicBezTo>
                      <a:cubicBezTo>
                        <a:pt x="1953" y="713"/>
                        <a:pt x="1953" y="713"/>
                        <a:pt x="1953" y="682"/>
                      </a:cubicBezTo>
                      <a:lnTo>
                        <a:pt x="1953" y="682"/>
                      </a:lnTo>
                      <a:cubicBezTo>
                        <a:pt x="1953" y="650"/>
                        <a:pt x="1953" y="650"/>
                        <a:pt x="1953" y="650"/>
                      </a:cubicBezTo>
                      <a:lnTo>
                        <a:pt x="1953" y="650"/>
                      </a:lnTo>
                      <a:lnTo>
                        <a:pt x="1953" y="620"/>
                      </a:lnTo>
                      <a:cubicBezTo>
                        <a:pt x="1922" y="620"/>
                        <a:pt x="1922" y="620"/>
                        <a:pt x="1922" y="589"/>
                      </a:cubicBezTo>
                      <a:cubicBezTo>
                        <a:pt x="1922" y="589"/>
                        <a:pt x="1922" y="589"/>
                        <a:pt x="1891" y="558"/>
                      </a:cubicBezTo>
                      <a:cubicBezTo>
                        <a:pt x="1891" y="558"/>
                        <a:pt x="1891" y="558"/>
                        <a:pt x="1860" y="558"/>
                      </a:cubicBezTo>
                      <a:lnTo>
                        <a:pt x="1860" y="526"/>
                      </a:lnTo>
                      <a:lnTo>
                        <a:pt x="1860" y="526"/>
                      </a:lnTo>
                      <a:cubicBezTo>
                        <a:pt x="1829" y="526"/>
                        <a:pt x="1798" y="526"/>
                        <a:pt x="1798" y="496"/>
                      </a:cubicBezTo>
                      <a:cubicBezTo>
                        <a:pt x="1767" y="465"/>
                        <a:pt x="1767" y="434"/>
                        <a:pt x="1767" y="402"/>
                      </a:cubicBezTo>
                      <a:lnTo>
                        <a:pt x="1767" y="402"/>
                      </a:lnTo>
                      <a:cubicBezTo>
                        <a:pt x="1767" y="372"/>
                        <a:pt x="1767" y="372"/>
                        <a:pt x="1767" y="372"/>
                      </a:cubicBezTo>
                      <a:cubicBezTo>
                        <a:pt x="1736" y="341"/>
                        <a:pt x="1736" y="341"/>
                        <a:pt x="1736" y="341"/>
                      </a:cubicBezTo>
                      <a:cubicBezTo>
                        <a:pt x="1736" y="310"/>
                        <a:pt x="1736" y="310"/>
                        <a:pt x="1736" y="278"/>
                      </a:cubicBezTo>
                      <a:cubicBezTo>
                        <a:pt x="1736" y="278"/>
                        <a:pt x="1736" y="248"/>
                        <a:pt x="1705" y="217"/>
                      </a:cubicBezTo>
                      <a:lnTo>
                        <a:pt x="1705" y="217"/>
                      </a:lnTo>
                      <a:lnTo>
                        <a:pt x="1705" y="186"/>
                      </a:lnTo>
                      <a:lnTo>
                        <a:pt x="1705" y="186"/>
                      </a:lnTo>
                      <a:cubicBezTo>
                        <a:pt x="1674" y="217"/>
                        <a:pt x="1674" y="217"/>
                        <a:pt x="1674" y="217"/>
                      </a:cubicBezTo>
                      <a:cubicBezTo>
                        <a:pt x="1643" y="217"/>
                        <a:pt x="1643" y="186"/>
                        <a:pt x="1643" y="186"/>
                      </a:cubicBezTo>
                      <a:lnTo>
                        <a:pt x="1643" y="186"/>
                      </a:lnTo>
                      <a:cubicBezTo>
                        <a:pt x="1612" y="155"/>
                        <a:pt x="1612" y="155"/>
                        <a:pt x="1612" y="124"/>
                      </a:cubicBezTo>
                      <a:lnTo>
                        <a:pt x="1612" y="93"/>
                      </a:lnTo>
                      <a:lnTo>
                        <a:pt x="1612" y="93"/>
                      </a:lnTo>
                      <a:cubicBezTo>
                        <a:pt x="1612" y="93"/>
                        <a:pt x="1612" y="93"/>
                        <a:pt x="1612" y="61"/>
                      </a:cubicBezTo>
                      <a:cubicBezTo>
                        <a:pt x="1612" y="61"/>
                        <a:pt x="1581" y="31"/>
                        <a:pt x="1581" y="0"/>
                      </a:cubicBezTo>
                      <a:lnTo>
                        <a:pt x="1581" y="0"/>
                      </a:lnTo>
                      <a:lnTo>
                        <a:pt x="1581" y="31"/>
                      </a:lnTo>
                      <a:lnTo>
                        <a:pt x="1581" y="61"/>
                      </a:lnTo>
                      <a:lnTo>
                        <a:pt x="1581" y="61"/>
                      </a:lnTo>
                      <a:cubicBezTo>
                        <a:pt x="1581" y="93"/>
                        <a:pt x="1581" y="93"/>
                        <a:pt x="1581" y="93"/>
                      </a:cubicBezTo>
                      <a:cubicBezTo>
                        <a:pt x="1581" y="93"/>
                        <a:pt x="1581" y="93"/>
                        <a:pt x="1550" y="124"/>
                      </a:cubicBezTo>
                      <a:cubicBezTo>
                        <a:pt x="1550" y="124"/>
                        <a:pt x="1550" y="186"/>
                        <a:pt x="1581" y="217"/>
                      </a:cubicBezTo>
                      <a:cubicBezTo>
                        <a:pt x="1581" y="248"/>
                        <a:pt x="1581" y="278"/>
                        <a:pt x="1550" y="278"/>
                      </a:cubicBezTo>
                      <a:cubicBezTo>
                        <a:pt x="1550" y="278"/>
                        <a:pt x="1550" y="278"/>
                        <a:pt x="1550" y="310"/>
                      </a:cubicBezTo>
                      <a:cubicBezTo>
                        <a:pt x="1550" y="341"/>
                        <a:pt x="1519" y="372"/>
                        <a:pt x="1519" y="402"/>
                      </a:cubicBezTo>
                      <a:lnTo>
                        <a:pt x="1519" y="402"/>
                      </a:lnTo>
                      <a:cubicBezTo>
                        <a:pt x="1488" y="402"/>
                        <a:pt x="1457" y="434"/>
                        <a:pt x="1457" y="434"/>
                      </a:cubicBezTo>
                      <a:lnTo>
                        <a:pt x="1457" y="434"/>
                      </a:lnTo>
                      <a:cubicBezTo>
                        <a:pt x="1426" y="402"/>
                        <a:pt x="1395" y="402"/>
                        <a:pt x="1395" y="372"/>
                      </a:cubicBezTo>
                      <a:lnTo>
                        <a:pt x="1395" y="372"/>
                      </a:lnTo>
                      <a:cubicBezTo>
                        <a:pt x="1364" y="372"/>
                        <a:pt x="1364" y="372"/>
                        <a:pt x="1364" y="372"/>
                      </a:cubicBezTo>
                      <a:lnTo>
                        <a:pt x="1333" y="372"/>
                      </a:lnTo>
                      <a:lnTo>
                        <a:pt x="1302" y="341"/>
                      </a:lnTo>
                      <a:cubicBezTo>
                        <a:pt x="1271" y="310"/>
                        <a:pt x="1271" y="310"/>
                        <a:pt x="1271" y="310"/>
                      </a:cubicBezTo>
                      <a:cubicBezTo>
                        <a:pt x="1240" y="278"/>
                        <a:pt x="1209" y="248"/>
                        <a:pt x="1178" y="217"/>
                      </a:cubicBezTo>
                      <a:lnTo>
                        <a:pt x="1178" y="186"/>
                      </a:lnTo>
                      <a:cubicBezTo>
                        <a:pt x="1178" y="186"/>
                        <a:pt x="1178" y="186"/>
                        <a:pt x="1178" y="155"/>
                      </a:cubicBezTo>
                      <a:lnTo>
                        <a:pt x="1209" y="124"/>
                      </a:lnTo>
                      <a:cubicBezTo>
                        <a:pt x="1209" y="93"/>
                        <a:pt x="1209" y="93"/>
                        <a:pt x="1240" y="93"/>
                      </a:cubicBezTo>
                      <a:lnTo>
                        <a:pt x="1240" y="93"/>
                      </a:lnTo>
                      <a:cubicBezTo>
                        <a:pt x="1240" y="93"/>
                        <a:pt x="1240" y="93"/>
                        <a:pt x="1271" y="93"/>
                      </a:cubicBezTo>
                      <a:lnTo>
                        <a:pt x="1271" y="93"/>
                      </a:lnTo>
                      <a:lnTo>
                        <a:pt x="1271" y="61"/>
                      </a:lnTo>
                      <a:cubicBezTo>
                        <a:pt x="1240" y="61"/>
                        <a:pt x="1240" y="61"/>
                        <a:pt x="1240" y="61"/>
                      </a:cubicBezTo>
                      <a:lnTo>
                        <a:pt x="1209" y="61"/>
                      </a:lnTo>
                      <a:cubicBezTo>
                        <a:pt x="1178" y="61"/>
                        <a:pt x="1178" y="61"/>
                        <a:pt x="1178" y="61"/>
                      </a:cubicBezTo>
                      <a:lnTo>
                        <a:pt x="1147" y="61"/>
                      </a:lnTo>
                      <a:cubicBezTo>
                        <a:pt x="1147" y="61"/>
                        <a:pt x="1116" y="61"/>
                        <a:pt x="1116" y="31"/>
                      </a:cubicBezTo>
                      <a:cubicBezTo>
                        <a:pt x="1116" y="61"/>
                        <a:pt x="1116" y="61"/>
                        <a:pt x="1085" y="61"/>
                      </a:cubicBezTo>
                      <a:cubicBezTo>
                        <a:pt x="1085" y="61"/>
                        <a:pt x="1085" y="31"/>
                        <a:pt x="1054" y="31"/>
                      </a:cubicBezTo>
                      <a:lnTo>
                        <a:pt x="1054" y="61"/>
                      </a:lnTo>
                      <a:lnTo>
                        <a:pt x="1023" y="93"/>
                      </a:lnTo>
                      <a:cubicBezTo>
                        <a:pt x="1023" y="93"/>
                        <a:pt x="1023" y="61"/>
                        <a:pt x="992" y="61"/>
                      </a:cubicBezTo>
                      <a:cubicBezTo>
                        <a:pt x="992" y="61"/>
                        <a:pt x="992" y="61"/>
                        <a:pt x="961" y="61"/>
                      </a:cubicBezTo>
                      <a:lnTo>
                        <a:pt x="961" y="93"/>
                      </a:lnTo>
                      <a:cubicBezTo>
                        <a:pt x="961" y="93"/>
                        <a:pt x="961" y="124"/>
                        <a:pt x="930" y="124"/>
                      </a:cubicBezTo>
                      <a:cubicBezTo>
                        <a:pt x="930" y="155"/>
                        <a:pt x="930" y="155"/>
                        <a:pt x="900" y="155"/>
                      </a:cubicBezTo>
                      <a:lnTo>
                        <a:pt x="900" y="155"/>
                      </a:lnTo>
                      <a:lnTo>
                        <a:pt x="900" y="186"/>
                      </a:lnTo>
                      <a:cubicBezTo>
                        <a:pt x="900" y="217"/>
                        <a:pt x="900" y="217"/>
                        <a:pt x="900" y="217"/>
                      </a:cubicBezTo>
                      <a:cubicBezTo>
                        <a:pt x="900" y="278"/>
                        <a:pt x="900" y="278"/>
                        <a:pt x="900" y="278"/>
                      </a:cubicBezTo>
                      <a:cubicBezTo>
                        <a:pt x="868" y="248"/>
                        <a:pt x="868" y="248"/>
                        <a:pt x="868" y="248"/>
                      </a:cubicBezTo>
                      <a:lnTo>
                        <a:pt x="868" y="248"/>
                      </a:lnTo>
                      <a:cubicBezTo>
                        <a:pt x="837" y="248"/>
                        <a:pt x="837" y="248"/>
                        <a:pt x="837" y="248"/>
                      </a:cubicBezTo>
                      <a:lnTo>
                        <a:pt x="837" y="248"/>
                      </a:lnTo>
                      <a:lnTo>
                        <a:pt x="806" y="248"/>
                      </a:lnTo>
                      <a:lnTo>
                        <a:pt x="806" y="248"/>
                      </a:lnTo>
                      <a:lnTo>
                        <a:pt x="806" y="248"/>
                      </a:lnTo>
                      <a:cubicBezTo>
                        <a:pt x="775" y="248"/>
                        <a:pt x="775" y="248"/>
                        <a:pt x="775" y="248"/>
                      </a:cubicBezTo>
                      <a:lnTo>
                        <a:pt x="775" y="217"/>
                      </a:lnTo>
                      <a:lnTo>
                        <a:pt x="775" y="217"/>
                      </a:lnTo>
                      <a:cubicBezTo>
                        <a:pt x="775" y="186"/>
                        <a:pt x="744" y="186"/>
                        <a:pt x="744" y="186"/>
                      </a:cubicBezTo>
                      <a:cubicBezTo>
                        <a:pt x="744" y="186"/>
                        <a:pt x="744" y="186"/>
                        <a:pt x="713" y="186"/>
                      </a:cubicBezTo>
                      <a:cubicBezTo>
                        <a:pt x="713" y="186"/>
                        <a:pt x="713" y="186"/>
                        <a:pt x="682" y="186"/>
                      </a:cubicBezTo>
                      <a:cubicBezTo>
                        <a:pt x="682" y="186"/>
                        <a:pt x="682" y="217"/>
                        <a:pt x="682" y="248"/>
                      </a:cubicBezTo>
                      <a:cubicBezTo>
                        <a:pt x="682" y="248"/>
                        <a:pt x="652" y="248"/>
                        <a:pt x="652" y="278"/>
                      </a:cubicBezTo>
                      <a:lnTo>
                        <a:pt x="652" y="278"/>
                      </a:lnTo>
                      <a:cubicBezTo>
                        <a:pt x="652" y="278"/>
                        <a:pt x="652" y="278"/>
                        <a:pt x="620" y="310"/>
                      </a:cubicBezTo>
                      <a:lnTo>
                        <a:pt x="620" y="310"/>
                      </a:lnTo>
                      <a:cubicBezTo>
                        <a:pt x="620" y="310"/>
                        <a:pt x="620" y="310"/>
                        <a:pt x="589" y="310"/>
                      </a:cubicBezTo>
                      <a:lnTo>
                        <a:pt x="589" y="310"/>
                      </a:lnTo>
                      <a:cubicBezTo>
                        <a:pt x="589" y="310"/>
                        <a:pt x="589" y="310"/>
                        <a:pt x="558" y="310"/>
                      </a:cubicBezTo>
                      <a:cubicBezTo>
                        <a:pt x="558" y="341"/>
                        <a:pt x="558" y="372"/>
                        <a:pt x="558" y="372"/>
                      </a:cubicBezTo>
                      <a:cubicBezTo>
                        <a:pt x="558" y="526"/>
                        <a:pt x="558" y="526"/>
                        <a:pt x="558" y="526"/>
                      </a:cubicBezTo>
                      <a:cubicBezTo>
                        <a:pt x="528" y="402"/>
                        <a:pt x="528" y="402"/>
                        <a:pt x="528" y="402"/>
                      </a:cubicBezTo>
                      <a:cubicBezTo>
                        <a:pt x="528" y="372"/>
                        <a:pt x="528" y="372"/>
                        <a:pt x="496" y="372"/>
                      </a:cubicBezTo>
                      <a:lnTo>
                        <a:pt x="496" y="372"/>
                      </a:lnTo>
                      <a:lnTo>
                        <a:pt x="496" y="372"/>
                      </a:lnTo>
                      <a:lnTo>
                        <a:pt x="496" y="372"/>
                      </a:lnTo>
                      <a:lnTo>
                        <a:pt x="496" y="372"/>
                      </a:lnTo>
                      <a:lnTo>
                        <a:pt x="496" y="402"/>
                      </a:lnTo>
                      <a:cubicBezTo>
                        <a:pt x="496" y="434"/>
                        <a:pt x="496" y="434"/>
                        <a:pt x="465" y="465"/>
                      </a:cubicBezTo>
                      <a:lnTo>
                        <a:pt x="465" y="465"/>
                      </a:lnTo>
                      <a:cubicBezTo>
                        <a:pt x="465" y="465"/>
                        <a:pt x="434" y="496"/>
                        <a:pt x="404" y="526"/>
                      </a:cubicBezTo>
                      <a:cubicBezTo>
                        <a:pt x="404" y="558"/>
                        <a:pt x="404" y="558"/>
                        <a:pt x="372" y="558"/>
                      </a:cubicBezTo>
                      <a:lnTo>
                        <a:pt x="372" y="558"/>
                      </a:lnTo>
                      <a:lnTo>
                        <a:pt x="372" y="558"/>
                      </a:lnTo>
                      <a:cubicBezTo>
                        <a:pt x="341" y="558"/>
                        <a:pt x="341" y="558"/>
                        <a:pt x="341" y="558"/>
                      </a:cubicBezTo>
                      <a:cubicBezTo>
                        <a:pt x="310" y="558"/>
                        <a:pt x="310" y="558"/>
                        <a:pt x="310" y="558"/>
                      </a:cubicBezTo>
                      <a:cubicBezTo>
                        <a:pt x="280" y="558"/>
                        <a:pt x="280" y="589"/>
                        <a:pt x="248" y="589"/>
                      </a:cubicBezTo>
                      <a:cubicBezTo>
                        <a:pt x="248" y="620"/>
                        <a:pt x="217" y="620"/>
                        <a:pt x="217" y="620"/>
                      </a:cubicBezTo>
                      <a:cubicBezTo>
                        <a:pt x="186" y="620"/>
                        <a:pt x="186" y="620"/>
                        <a:pt x="186" y="620"/>
                      </a:cubicBezTo>
                      <a:lnTo>
                        <a:pt x="186" y="620"/>
                      </a:lnTo>
                      <a:lnTo>
                        <a:pt x="156" y="620"/>
                      </a:lnTo>
                      <a:lnTo>
                        <a:pt x="156" y="620"/>
                      </a:lnTo>
                      <a:cubicBezTo>
                        <a:pt x="124" y="650"/>
                        <a:pt x="93" y="682"/>
                        <a:pt x="62" y="682"/>
                      </a:cubicBezTo>
                      <a:cubicBezTo>
                        <a:pt x="62" y="682"/>
                        <a:pt x="62" y="682"/>
                        <a:pt x="62" y="713"/>
                      </a:cubicBezTo>
                      <a:cubicBezTo>
                        <a:pt x="62" y="713"/>
                        <a:pt x="62" y="713"/>
                        <a:pt x="32" y="713"/>
                      </a:cubicBezTo>
                      <a:lnTo>
                        <a:pt x="32" y="713"/>
                      </a:lnTo>
                      <a:cubicBezTo>
                        <a:pt x="32" y="744"/>
                        <a:pt x="32" y="744"/>
                        <a:pt x="32" y="744"/>
                      </a:cubicBezTo>
                      <a:cubicBezTo>
                        <a:pt x="32" y="774"/>
                        <a:pt x="32" y="774"/>
                        <a:pt x="0" y="806"/>
                      </a:cubicBezTo>
                      <a:lnTo>
                        <a:pt x="0" y="806"/>
                      </a:lnTo>
                      <a:cubicBezTo>
                        <a:pt x="0" y="837"/>
                        <a:pt x="0" y="837"/>
                        <a:pt x="32" y="868"/>
                      </a:cubicBezTo>
                      <a:cubicBezTo>
                        <a:pt x="32" y="868"/>
                        <a:pt x="62" y="898"/>
                        <a:pt x="62" y="930"/>
                      </a:cubicBezTo>
                      <a:cubicBezTo>
                        <a:pt x="32" y="930"/>
                        <a:pt x="32" y="961"/>
                        <a:pt x="32" y="961"/>
                      </a:cubicBezTo>
                      <a:cubicBezTo>
                        <a:pt x="32" y="961"/>
                        <a:pt x="32" y="961"/>
                        <a:pt x="0" y="961"/>
                      </a:cubicBezTo>
                      <a:cubicBezTo>
                        <a:pt x="0" y="992"/>
                        <a:pt x="32" y="992"/>
                        <a:pt x="32" y="992"/>
                      </a:cubicBezTo>
                      <a:cubicBezTo>
                        <a:pt x="32" y="992"/>
                        <a:pt x="32" y="1022"/>
                        <a:pt x="32" y="1054"/>
                      </a:cubicBezTo>
                      <a:lnTo>
                        <a:pt x="62" y="1085"/>
                      </a:lnTo>
                      <a:cubicBezTo>
                        <a:pt x="62" y="1116"/>
                        <a:pt x="93" y="1116"/>
                        <a:pt x="93" y="1146"/>
                      </a:cubicBezTo>
                      <a:lnTo>
                        <a:pt x="93" y="1209"/>
                      </a:lnTo>
                      <a:cubicBezTo>
                        <a:pt x="93" y="1209"/>
                        <a:pt x="93" y="1240"/>
                        <a:pt x="124" y="1302"/>
                      </a:cubicBezTo>
                      <a:lnTo>
                        <a:pt x="124" y="1302"/>
                      </a:lnTo>
                      <a:cubicBezTo>
                        <a:pt x="124" y="1333"/>
                        <a:pt x="124" y="1364"/>
                        <a:pt x="124" y="1364"/>
                      </a:cubicBezTo>
                      <a:cubicBezTo>
                        <a:pt x="124" y="1394"/>
                        <a:pt x="124" y="1394"/>
                        <a:pt x="124" y="1394"/>
                      </a:cubicBezTo>
                      <a:cubicBezTo>
                        <a:pt x="124" y="1426"/>
                        <a:pt x="124" y="1426"/>
                        <a:pt x="93" y="1426"/>
                      </a:cubicBezTo>
                      <a:cubicBezTo>
                        <a:pt x="93" y="1457"/>
                        <a:pt x="124" y="1457"/>
                        <a:pt x="124" y="1457"/>
                      </a:cubicBezTo>
                      <a:lnTo>
                        <a:pt x="124" y="1487"/>
                      </a:lnTo>
                      <a:cubicBezTo>
                        <a:pt x="156" y="1487"/>
                        <a:pt x="186" y="1487"/>
                        <a:pt x="186" y="1487"/>
                      </a:cubicBezTo>
                      <a:cubicBezTo>
                        <a:pt x="186" y="1487"/>
                        <a:pt x="186" y="1487"/>
                        <a:pt x="217" y="1487"/>
                      </a:cubicBezTo>
                      <a:lnTo>
                        <a:pt x="217" y="1487"/>
                      </a:lnTo>
                      <a:lnTo>
                        <a:pt x="248" y="1487"/>
                      </a:lnTo>
                      <a:lnTo>
                        <a:pt x="248" y="1487"/>
                      </a:lnTo>
                      <a:cubicBezTo>
                        <a:pt x="248" y="1457"/>
                        <a:pt x="310" y="1426"/>
                        <a:pt x="372" y="1426"/>
                      </a:cubicBezTo>
                      <a:cubicBezTo>
                        <a:pt x="372" y="1426"/>
                        <a:pt x="372" y="1426"/>
                        <a:pt x="404" y="1426"/>
                      </a:cubicBezTo>
                      <a:cubicBezTo>
                        <a:pt x="434" y="1426"/>
                        <a:pt x="465" y="1426"/>
                        <a:pt x="465" y="1426"/>
                      </a:cubicBezTo>
                      <a:lnTo>
                        <a:pt x="465" y="1426"/>
                      </a:lnTo>
                      <a:cubicBezTo>
                        <a:pt x="465" y="1426"/>
                        <a:pt x="496" y="1426"/>
                        <a:pt x="528" y="1426"/>
                      </a:cubicBezTo>
                      <a:lnTo>
                        <a:pt x="528" y="1426"/>
                      </a:lnTo>
                      <a:cubicBezTo>
                        <a:pt x="528" y="1426"/>
                        <a:pt x="528" y="1426"/>
                        <a:pt x="558" y="1426"/>
                      </a:cubicBezTo>
                      <a:cubicBezTo>
                        <a:pt x="558" y="1394"/>
                        <a:pt x="558" y="1394"/>
                        <a:pt x="558" y="1394"/>
                      </a:cubicBezTo>
                      <a:cubicBezTo>
                        <a:pt x="558" y="1394"/>
                        <a:pt x="558" y="1394"/>
                        <a:pt x="558" y="1364"/>
                      </a:cubicBezTo>
                      <a:cubicBezTo>
                        <a:pt x="558" y="1364"/>
                        <a:pt x="589" y="1333"/>
                        <a:pt x="652" y="1333"/>
                      </a:cubicBezTo>
                      <a:lnTo>
                        <a:pt x="652" y="1333"/>
                      </a:lnTo>
                      <a:cubicBezTo>
                        <a:pt x="682" y="1333"/>
                        <a:pt x="713" y="1302"/>
                        <a:pt x="775" y="1302"/>
                      </a:cubicBezTo>
                      <a:lnTo>
                        <a:pt x="806" y="1302"/>
                      </a:lnTo>
                      <a:cubicBezTo>
                        <a:pt x="806" y="1270"/>
                        <a:pt x="837" y="1270"/>
                        <a:pt x="837" y="1270"/>
                      </a:cubicBezTo>
                      <a:cubicBezTo>
                        <a:pt x="868" y="1270"/>
                        <a:pt x="868" y="1270"/>
                        <a:pt x="868" y="1270"/>
                      </a:cubicBezTo>
                      <a:lnTo>
                        <a:pt x="900" y="1270"/>
                      </a:lnTo>
                      <a:lnTo>
                        <a:pt x="900" y="1270"/>
                      </a:lnTo>
                      <a:lnTo>
                        <a:pt x="930" y="1270"/>
                      </a:lnTo>
                      <a:lnTo>
                        <a:pt x="961" y="1270"/>
                      </a:lnTo>
                      <a:cubicBezTo>
                        <a:pt x="992" y="1270"/>
                        <a:pt x="992" y="1270"/>
                        <a:pt x="1023" y="1270"/>
                      </a:cubicBezTo>
                      <a:cubicBezTo>
                        <a:pt x="1023" y="1302"/>
                        <a:pt x="1054" y="1302"/>
                        <a:pt x="1085" y="1302"/>
                      </a:cubicBezTo>
                      <a:cubicBezTo>
                        <a:pt x="1116" y="1302"/>
                        <a:pt x="1147" y="1333"/>
                        <a:pt x="1147" y="1364"/>
                      </a:cubicBezTo>
                      <a:lnTo>
                        <a:pt x="1178" y="1364"/>
                      </a:lnTo>
                      <a:cubicBezTo>
                        <a:pt x="1178" y="1394"/>
                        <a:pt x="1209" y="1426"/>
                        <a:pt x="1209" y="1457"/>
                      </a:cubicBezTo>
                      <a:cubicBezTo>
                        <a:pt x="1209" y="1457"/>
                        <a:pt x="1209" y="1457"/>
                        <a:pt x="1240" y="1457"/>
                      </a:cubicBezTo>
                      <a:cubicBezTo>
                        <a:pt x="1240" y="1426"/>
                        <a:pt x="1271" y="1394"/>
                        <a:pt x="1302" y="1394"/>
                      </a:cubicBezTo>
                      <a:lnTo>
                        <a:pt x="1302" y="1364"/>
                      </a:lnTo>
                      <a:cubicBezTo>
                        <a:pt x="1302" y="1333"/>
                        <a:pt x="1302" y="1333"/>
                        <a:pt x="1302" y="1333"/>
                      </a:cubicBezTo>
                      <a:cubicBezTo>
                        <a:pt x="1364" y="1333"/>
                        <a:pt x="1364" y="1333"/>
                        <a:pt x="1364" y="1333"/>
                      </a:cubicBezTo>
                      <a:cubicBezTo>
                        <a:pt x="1364" y="1364"/>
                        <a:pt x="1364" y="1364"/>
                        <a:pt x="1364" y="1364"/>
                      </a:cubicBezTo>
                      <a:cubicBezTo>
                        <a:pt x="1364" y="1394"/>
                        <a:pt x="1364" y="1394"/>
                        <a:pt x="1364" y="1426"/>
                      </a:cubicBezTo>
                      <a:lnTo>
                        <a:pt x="1364" y="1426"/>
                      </a:lnTo>
                      <a:cubicBezTo>
                        <a:pt x="1364" y="1457"/>
                        <a:pt x="1395" y="1487"/>
                        <a:pt x="1395" y="1487"/>
                      </a:cubicBezTo>
                      <a:cubicBezTo>
                        <a:pt x="1395" y="1518"/>
                        <a:pt x="1395" y="1518"/>
                        <a:pt x="1395" y="1518"/>
                      </a:cubicBezTo>
                      <a:lnTo>
                        <a:pt x="1426" y="1550"/>
                      </a:lnTo>
                      <a:cubicBezTo>
                        <a:pt x="1457" y="1581"/>
                        <a:pt x="1457" y="1611"/>
                        <a:pt x="1457" y="1642"/>
                      </a:cubicBezTo>
                      <a:lnTo>
                        <a:pt x="1457" y="1642"/>
                      </a:lnTo>
                      <a:lnTo>
                        <a:pt x="1488" y="1674"/>
                      </a:lnTo>
                      <a:cubicBezTo>
                        <a:pt x="1488" y="1674"/>
                        <a:pt x="1488" y="1705"/>
                        <a:pt x="1519" y="1705"/>
                      </a:cubicBezTo>
                      <a:cubicBezTo>
                        <a:pt x="1519" y="1705"/>
                        <a:pt x="1519" y="1705"/>
                        <a:pt x="1550" y="1705"/>
                      </a:cubicBezTo>
                      <a:cubicBezTo>
                        <a:pt x="1581" y="1705"/>
                        <a:pt x="1581" y="1705"/>
                        <a:pt x="1581" y="1705"/>
                      </a:cubicBezTo>
                      <a:lnTo>
                        <a:pt x="1581" y="1705"/>
                      </a:lnTo>
                      <a:cubicBezTo>
                        <a:pt x="1612" y="1705"/>
                        <a:pt x="1612" y="1705"/>
                        <a:pt x="1643" y="1735"/>
                      </a:cubicBezTo>
                      <a:lnTo>
                        <a:pt x="1643" y="1735"/>
                      </a:lnTo>
                      <a:cubicBezTo>
                        <a:pt x="1643" y="1735"/>
                        <a:pt x="1643" y="1735"/>
                        <a:pt x="1674" y="1735"/>
                      </a:cubicBezTo>
                      <a:lnTo>
                        <a:pt x="1674" y="1705"/>
                      </a:lnTo>
                      <a:cubicBezTo>
                        <a:pt x="1705" y="1705"/>
                        <a:pt x="1705" y="1705"/>
                        <a:pt x="1736" y="1705"/>
                      </a:cubicBezTo>
                      <a:lnTo>
                        <a:pt x="1736" y="1705"/>
                      </a:lnTo>
                      <a:lnTo>
                        <a:pt x="1736" y="1705"/>
                      </a:lnTo>
                      <a:cubicBezTo>
                        <a:pt x="1767" y="1705"/>
                        <a:pt x="1767" y="1705"/>
                        <a:pt x="1798" y="1735"/>
                      </a:cubicBezTo>
                      <a:lnTo>
                        <a:pt x="1798" y="1735"/>
                      </a:lnTo>
                      <a:cubicBezTo>
                        <a:pt x="1829" y="1735"/>
                        <a:pt x="1829" y="1705"/>
                        <a:pt x="1860" y="1705"/>
                      </a:cubicBezTo>
                      <a:lnTo>
                        <a:pt x="1860" y="1705"/>
                      </a:lnTo>
                      <a:cubicBezTo>
                        <a:pt x="1860" y="1674"/>
                        <a:pt x="1891" y="1674"/>
                        <a:pt x="1922" y="1674"/>
                      </a:cubicBezTo>
                      <a:lnTo>
                        <a:pt x="1922" y="1674"/>
                      </a:lnTo>
                      <a:lnTo>
                        <a:pt x="1922" y="1674"/>
                      </a:lnTo>
                      <a:cubicBezTo>
                        <a:pt x="1953" y="1674"/>
                        <a:pt x="1953" y="1674"/>
                        <a:pt x="1953" y="1674"/>
                      </a:cubicBezTo>
                      <a:cubicBezTo>
                        <a:pt x="1984" y="1674"/>
                        <a:pt x="1984" y="1674"/>
                        <a:pt x="1984" y="1674"/>
                      </a:cubicBezTo>
                      <a:cubicBezTo>
                        <a:pt x="1984" y="1674"/>
                        <a:pt x="1984" y="1674"/>
                        <a:pt x="1984" y="1642"/>
                      </a:cubicBezTo>
                      <a:lnTo>
                        <a:pt x="1984" y="1642"/>
                      </a:lnTo>
                      <a:cubicBezTo>
                        <a:pt x="1984" y="1642"/>
                        <a:pt x="1984" y="1611"/>
                        <a:pt x="1984" y="1581"/>
                      </a:cubicBezTo>
                      <a:cubicBezTo>
                        <a:pt x="2015" y="1518"/>
                        <a:pt x="2046" y="1487"/>
                        <a:pt x="2046" y="1457"/>
                      </a:cubicBezTo>
                      <a:lnTo>
                        <a:pt x="2046" y="1426"/>
                      </a:lnTo>
                      <a:lnTo>
                        <a:pt x="2046" y="1426"/>
                      </a:lnTo>
                      <a:cubicBezTo>
                        <a:pt x="2046" y="1394"/>
                        <a:pt x="2077" y="1364"/>
                        <a:pt x="2108" y="1364"/>
                      </a:cubicBezTo>
                      <a:cubicBezTo>
                        <a:pt x="2108" y="1333"/>
                        <a:pt x="2108" y="1333"/>
                        <a:pt x="2139" y="1333"/>
                      </a:cubicBezTo>
                      <a:cubicBezTo>
                        <a:pt x="2139" y="1302"/>
                        <a:pt x="2139" y="1270"/>
                        <a:pt x="2139" y="1270"/>
                      </a:cubicBezTo>
                      <a:cubicBezTo>
                        <a:pt x="2170" y="1240"/>
                        <a:pt x="2170" y="1209"/>
                        <a:pt x="2170" y="1209"/>
                      </a:cubicBezTo>
                      <a:cubicBezTo>
                        <a:pt x="2170" y="1209"/>
                        <a:pt x="2170" y="1146"/>
                        <a:pt x="2170" y="1116"/>
                      </a:cubicBezTo>
                      <a:lnTo>
                        <a:pt x="2170" y="1116"/>
                      </a:lnTo>
                      <a:lnTo>
                        <a:pt x="2170" y="1085"/>
                      </a:lnTo>
                      <a:cubicBezTo>
                        <a:pt x="2170" y="1085"/>
                        <a:pt x="2170" y="1085"/>
                        <a:pt x="2170" y="1054"/>
                      </a:cubicBezTo>
                    </a:path>
                  </a:pathLst>
                </a:custGeom>
                <a:solidFill>
                  <a:srgbClr val="2D2A2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68" name="Freeform 143"/>
                <p:cNvSpPr>
                  <a:spLocks noChangeArrowheads="1"/>
                </p:cNvSpPr>
                <p:nvPr/>
              </p:nvSpPr>
              <p:spPr bwMode="auto">
                <a:xfrm>
                  <a:off x="5565775" y="2538413"/>
                  <a:ext cx="201613" cy="246062"/>
                </a:xfrm>
                <a:custGeom>
                  <a:avLst/>
                  <a:gdLst>
                    <a:gd name="T0" fmla="*/ 465 w 559"/>
                    <a:gd name="T1" fmla="*/ 403 h 683"/>
                    <a:gd name="T2" fmla="*/ 434 w 559"/>
                    <a:gd name="T3" fmla="*/ 372 h 683"/>
                    <a:gd name="T4" fmla="*/ 434 w 559"/>
                    <a:gd name="T5" fmla="*/ 310 h 683"/>
                    <a:gd name="T6" fmla="*/ 404 w 559"/>
                    <a:gd name="T7" fmla="*/ 279 h 683"/>
                    <a:gd name="T8" fmla="*/ 372 w 559"/>
                    <a:gd name="T9" fmla="*/ 279 h 683"/>
                    <a:gd name="T10" fmla="*/ 341 w 559"/>
                    <a:gd name="T11" fmla="*/ 248 h 683"/>
                    <a:gd name="T12" fmla="*/ 341 w 559"/>
                    <a:gd name="T13" fmla="*/ 217 h 683"/>
                    <a:gd name="T14" fmla="*/ 341 w 559"/>
                    <a:gd name="T15" fmla="*/ 217 h 683"/>
                    <a:gd name="T16" fmla="*/ 280 w 559"/>
                    <a:gd name="T17" fmla="*/ 186 h 683"/>
                    <a:gd name="T18" fmla="*/ 217 w 559"/>
                    <a:gd name="T19" fmla="*/ 124 h 683"/>
                    <a:gd name="T20" fmla="*/ 155 w 559"/>
                    <a:gd name="T21" fmla="*/ 62 h 683"/>
                    <a:gd name="T22" fmla="*/ 124 w 559"/>
                    <a:gd name="T23" fmla="*/ 31 h 683"/>
                    <a:gd name="T24" fmla="*/ 93 w 559"/>
                    <a:gd name="T25" fmla="*/ 0 h 683"/>
                    <a:gd name="T26" fmla="*/ 93 w 559"/>
                    <a:gd name="T27" fmla="*/ 0 h 683"/>
                    <a:gd name="T28" fmla="*/ 32 w 559"/>
                    <a:gd name="T29" fmla="*/ 0 h 683"/>
                    <a:gd name="T30" fmla="*/ 0 w 559"/>
                    <a:gd name="T31" fmla="*/ 0 h 683"/>
                    <a:gd name="T32" fmla="*/ 32 w 559"/>
                    <a:gd name="T33" fmla="*/ 31 h 683"/>
                    <a:gd name="T34" fmla="*/ 63 w 559"/>
                    <a:gd name="T35" fmla="*/ 62 h 683"/>
                    <a:gd name="T36" fmla="*/ 93 w 559"/>
                    <a:gd name="T37" fmla="*/ 93 h 683"/>
                    <a:gd name="T38" fmla="*/ 124 w 559"/>
                    <a:gd name="T39" fmla="*/ 155 h 683"/>
                    <a:gd name="T40" fmla="*/ 187 w 559"/>
                    <a:gd name="T41" fmla="*/ 186 h 683"/>
                    <a:gd name="T42" fmla="*/ 217 w 559"/>
                    <a:gd name="T43" fmla="*/ 248 h 683"/>
                    <a:gd name="T44" fmla="*/ 217 w 559"/>
                    <a:gd name="T45" fmla="*/ 279 h 683"/>
                    <a:gd name="T46" fmla="*/ 310 w 559"/>
                    <a:gd name="T47" fmla="*/ 403 h 683"/>
                    <a:gd name="T48" fmla="*/ 372 w 559"/>
                    <a:gd name="T49" fmla="*/ 527 h 683"/>
                    <a:gd name="T50" fmla="*/ 434 w 559"/>
                    <a:gd name="T51" fmla="*/ 589 h 683"/>
                    <a:gd name="T52" fmla="*/ 465 w 559"/>
                    <a:gd name="T53" fmla="*/ 620 h 683"/>
                    <a:gd name="T54" fmla="*/ 496 w 559"/>
                    <a:gd name="T55" fmla="*/ 651 h 683"/>
                    <a:gd name="T56" fmla="*/ 528 w 559"/>
                    <a:gd name="T57" fmla="*/ 651 h 683"/>
                    <a:gd name="T58" fmla="*/ 558 w 559"/>
                    <a:gd name="T59" fmla="*/ 651 h 683"/>
                    <a:gd name="T60" fmla="*/ 558 w 559"/>
                    <a:gd name="T61" fmla="*/ 589 h 683"/>
                    <a:gd name="T62" fmla="*/ 558 w 559"/>
                    <a:gd name="T63" fmla="*/ 558 h 683"/>
                    <a:gd name="T64" fmla="*/ 528 w 559"/>
                    <a:gd name="T65" fmla="*/ 527 h 683"/>
                    <a:gd name="T66" fmla="*/ 528 w 559"/>
                    <a:gd name="T67" fmla="*/ 496 h 683"/>
                    <a:gd name="T68" fmla="*/ 496 w 559"/>
                    <a:gd name="T69" fmla="*/ 465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9" h="683">
                      <a:moveTo>
                        <a:pt x="465" y="403"/>
                      </a:moveTo>
                      <a:lnTo>
                        <a:pt x="465" y="403"/>
                      </a:lnTo>
                      <a:lnTo>
                        <a:pt x="465" y="403"/>
                      </a:lnTo>
                      <a:cubicBezTo>
                        <a:pt x="465" y="403"/>
                        <a:pt x="434" y="403"/>
                        <a:pt x="434" y="372"/>
                      </a:cubicBezTo>
                      <a:cubicBezTo>
                        <a:pt x="434" y="372"/>
                        <a:pt x="434" y="372"/>
                        <a:pt x="434" y="341"/>
                      </a:cubicBezTo>
                      <a:cubicBezTo>
                        <a:pt x="434" y="341"/>
                        <a:pt x="404" y="341"/>
                        <a:pt x="434" y="310"/>
                      </a:cubicBezTo>
                      <a:lnTo>
                        <a:pt x="434" y="310"/>
                      </a:lnTo>
                      <a:cubicBezTo>
                        <a:pt x="404" y="310"/>
                        <a:pt x="404" y="310"/>
                        <a:pt x="404" y="279"/>
                      </a:cubicBezTo>
                      <a:lnTo>
                        <a:pt x="404" y="279"/>
                      </a:lnTo>
                      <a:lnTo>
                        <a:pt x="372" y="279"/>
                      </a:lnTo>
                      <a:lnTo>
                        <a:pt x="372" y="279"/>
                      </a:lnTo>
                      <a:cubicBezTo>
                        <a:pt x="341" y="248"/>
                        <a:pt x="341" y="248"/>
                        <a:pt x="341" y="248"/>
                      </a:cubicBezTo>
                      <a:lnTo>
                        <a:pt x="341" y="248"/>
                      </a:lnTo>
                      <a:lnTo>
                        <a:pt x="341" y="217"/>
                      </a:lnTo>
                      <a:lnTo>
                        <a:pt x="341" y="217"/>
                      </a:lnTo>
                      <a:lnTo>
                        <a:pt x="341" y="217"/>
                      </a:lnTo>
                      <a:cubicBezTo>
                        <a:pt x="310" y="217"/>
                        <a:pt x="310" y="186"/>
                        <a:pt x="310" y="186"/>
                      </a:cubicBezTo>
                      <a:cubicBezTo>
                        <a:pt x="280" y="186"/>
                        <a:pt x="280" y="186"/>
                        <a:pt x="280" y="186"/>
                      </a:cubicBezTo>
                      <a:cubicBezTo>
                        <a:pt x="280" y="186"/>
                        <a:pt x="248" y="186"/>
                        <a:pt x="217" y="186"/>
                      </a:cubicBezTo>
                      <a:cubicBezTo>
                        <a:pt x="217" y="155"/>
                        <a:pt x="217" y="155"/>
                        <a:pt x="217" y="124"/>
                      </a:cubicBezTo>
                      <a:lnTo>
                        <a:pt x="217" y="124"/>
                      </a:lnTo>
                      <a:cubicBezTo>
                        <a:pt x="187" y="124"/>
                        <a:pt x="155" y="93"/>
                        <a:pt x="155" y="62"/>
                      </a:cubicBezTo>
                      <a:cubicBezTo>
                        <a:pt x="124" y="62"/>
                        <a:pt x="124" y="62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124" y="31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93" y="0"/>
                        <a:pt x="93" y="0"/>
                        <a:pt x="63" y="0"/>
                      </a:cubicBezTo>
                      <a:cubicBezTo>
                        <a:pt x="63" y="0"/>
                        <a:pt x="63" y="0"/>
                        <a:pt x="32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32" y="0"/>
                        <a:pt x="32" y="0"/>
                        <a:pt x="32" y="31"/>
                      </a:cubicBezTo>
                      <a:cubicBezTo>
                        <a:pt x="32" y="31"/>
                        <a:pt x="32" y="62"/>
                        <a:pt x="63" y="62"/>
                      </a:cubicBezTo>
                      <a:lnTo>
                        <a:pt x="63" y="62"/>
                      </a:lnTo>
                      <a:lnTo>
                        <a:pt x="93" y="62"/>
                      </a:lnTo>
                      <a:lnTo>
                        <a:pt x="93" y="93"/>
                      </a:lnTo>
                      <a:cubicBezTo>
                        <a:pt x="124" y="124"/>
                        <a:pt x="124" y="124"/>
                        <a:pt x="124" y="155"/>
                      </a:cubicBezTo>
                      <a:lnTo>
                        <a:pt x="124" y="155"/>
                      </a:lnTo>
                      <a:lnTo>
                        <a:pt x="155" y="155"/>
                      </a:lnTo>
                      <a:lnTo>
                        <a:pt x="187" y="186"/>
                      </a:lnTo>
                      <a:lnTo>
                        <a:pt x="187" y="186"/>
                      </a:lnTo>
                      <a:cubicBezTo>
                        <a:pt x="187" y="217"/>
                        <a:pt x="217" y="217"/>
                        <a:pt x="217" y="248"/>
                      </a:cubicBezTo>
                      <a:lnTo>
                        <a:pt x="217" y="248"/>
                      </a:lnTo>
                      <a:lnTo>
                        <a:pt x="217" y="279"/>
                      </a:lnTo>
                      <a:cubicBezTo>
                        <a:pt x="217" y="279"/>
                        <a:pt x="217" y="279"/>
                        <a:pt x="248" y="310"/>
                      </a:cubicBezTo>
                      <a:cubicBezTo>
                        <a:pt x="248" y="310"/>
                        <a:pt x="280" y="372"/>
                        <a:pt x="310" y="403"/>
                      </a:cubicBezTo>
                      <a:cubicBezTo>
                        <a:pt x="310" y="434"/>
                        <a:pt x="310" y="465"/>
                        <a:pt x="310" y="465"/>
                      </a:cubicBezTo>
                      <a:cubicBezTo>
                        <a:pt x="310" y="465"/>
                        <a:pt x="341" y="496"/>
                        <a:pt x="372" y="527"/>
                      </a:cubicBezTo>
                      <a:lnTo>
                        <a:pt x="404" y="589"/>
                      </a:lnTo>
                      <a:cubicBezTo>
                        <a:pt x="434" y="589"/>
                        <a:pt x="434" y="589"/>
                        <a:pt x="434" y="589"/>
                      </a:cubicBezTo>
                      <a:lnTo>
                        <a:pt x="465" y="620"/>
                      </a:lnTo>
                      <a:lnTo>
                        <a:pt x="465" y="620"/>
                      </a:lnTo>
                      <a:lnTo>
                        <a:pt x="465" y="620"/>
                      </a:lnTo>
                      <a:cubicBezTo>
                        <a:pt x="465" y="651"/>
                        <a:pt x="496" y="651"/>
                        <a:pt x="496" y="651"/>
                      </a:cubicBezTo>
                      <a:lnTo>
                        <a:pt x="496" y="682"/>
                      </a:lnTo>
                      <a:cubicBezTo>
                        <a:pt x="528" y="682"/>
                        <a:pt x="528" y="651"/>
                        <a:pt x="528" y="651"/>
                      </a:cubicBezTo>
                      <a:cubicBezTo>
                        <a:pt x="528" y="651"/>
                        <a:pt x="528" y="651"/>
                        <a:pt x="558" y="651"/>
                      </a:cubicBezTo>
                      <a:lnTo>
                        <a:pt x="558" y="651"/>
                      </a:lnTo>
                      <a:lnTo>
                        <a:pt x="558" y="651"/>
                      </a:lnTo>
                      <a:cubicBezTo>
                        <a:pt x="558" y="651"/>
                        <a:pt x="558" y="620"/>
                        <a:pt x="558" y="589"/>
                      </a:cubicBezTo>
                      <a:lnTo>
                        <a:pt x="558" y="589"/>
                      </a:lnTo>
                      <a:lnTo>
                        <a:pt x="558" y="558"/>
                      </a:lnTo>
                      <a:lnTo>
                        <a:pt x="558" y="558"/>
                      </a:lnTo>
                      <a:cubicBezTo>
                        <a:pt x="528" y="527"/>
                        <a:pt x="528" y="527"/>
                        <a:pt x="528" y="527"/>
                      </a:cubicBezTo>
                      <a:cubicBezTo>
                        <a:pt x="558" y="527"/>
                        <a:pt x="558" y="527"/>
                        <a:pt x="558" y="527"/>
                      </a:cubicBezTo>
                      <a:cubicBezTo>
                        <a:pt x="528" y="527"/>
                        <a:pt x="528" y="496"/>
                        <a:pt x="528" y="496"/>
                      </a:cubicBezTo>
                      <a:lnTo>
                        <a:pt x="528" y="496"/>
                      </a:lnTo>
                      <a:cubicBezTo>
                        <a:pt x="528" y="496"/>
                        <a:pt x="496" y="496"/>
                        <a:pt x="496" y="465"/>
                      </a:cubicBezTo>
                      <a:cubicBezTo>
                        <a:pt x="465" y="465"/>
                        <a:pt x="465" y="434"/>
                        <a:pt x="465" y="40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69" name="Freeform 144"/>
                <p:cNvSpPr>
                  <a:spLocks noChangeArrowheads="1"/>
                </p:cNvSpPr>
                <p:nvPr/>
              </p:nvSpPr>
              <p:spPr bwMode="auto">
                <a:xfrm>
                  <a:off x="3513138" y="1377950"/>
                  <a:ext cx="33337" cy="11113"/>
                </a:xfrm>
                <a:custGeom>
                  <a:avLst/>
                  <a:gdLst>
                    <a:gd name="T0" fmla="*/ 62 w 94"/>
                    <a:gd name="T1" fmla="*/ 0 h 33"/>
                    <a:gd name="T2" fmla="*/ 62 w 94"/>
                    <a:gd name="T3" fmla="*/ 0 h 33"/>
                    <a:gd name="T4" fmla="*/ 62 w 94"/>
                    <a:gd name="T5" fmla="*/ 0 h 33"/>
                    <a:gd name="T6" fmla="*/ 32 w 94"/>
                    <a:gd name="T7" fmla="*/ 0 h 33"/>
                    <a:gd name="T8" fmla="*/ 32 w 94"/>
                    <a:gd name="T9" fmla="*/ 0 h 33"/>
                    <a:gd name="T10" fmla="*/ 32 w 94"/>
                    <a:gd name="T11" fmla="*/ 0 h 33"/>
                    <a:gd name="T12" fmla="*/ 0 w 94"/>
                    <a:gd name="T13" fmla="*/ 0 h 33"/>
                    <a:gd name="T14" fmla="*/ 0 w 94"/>
                    <a:gd name="T15" fmla="*/ 0 h 33"/>
                    <a:gd name="T16" fmla="*/ 0 w 94"/>
                    <a:gd name="T17" fmla="*/ 0 h 33"/>
                    <a:gd name="T18" fmla="*/ 0 w 94"/>
                    <a:gd name="T19" fmla="*/ 32 h 33"/>
                    <a:gd name="T20" fmla="*/ 0 w 94"/>
                    <a:gd name="T21" fmla="*/ 32 h 33"/>
                    <a:gd name="T22" fmla="*/ 0 w 94"/>
                    <a:gd name="T23" fmla="*/ 32 h 33"/>
                    <a:gd name="T24" fmla="*/ 0 w 94"/>
                    <a:gd name="T25" fmla="*/ 32 h 33"/>
                    <a:gd name="T26" fmla="*/ 32 w 94"/>
                    <a:gd name="T27" fmla="*/ 32 h 33"/>
                    <a:gd name="T28" fmla="*/ 62 w 94"/>
                    <a:gd name="T29" fmla="*/ 32 h 33"/>
                    <a:gd name="T30" fmla="*/ 62 w 94"/>
                    <a:gd name="T31" fmla="*/ 32 h 33"/>
                    <a:gd name="T32" fmla="*/ 93 w 94"/>
                    <a:gd name="T33" fmla="*/ 32 h 33"/>
                    <a:gd name="T34" fmla="*/ 93 w 94"/>
                    <a:gd name="T35" fmla="*/ 32 h 33"/>
                    <a:gd name="T36" fmla="*/ 62 w 94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4" h="33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62" y="32"/>
                        <a:pt x="62" y="32"/>
                        <a:pt x="62" y="32"/>
                      </a:cubicBezTo>
                      <a:lnTo>
                        <a:pt x="62" y="32"/>
                      </a:lnTo>
                      <a:lnTo>
                        <a:pt x="93" y="32"/>
                      </a:lnTo>
                      <a:lnTo>
                        <a:pt x="93" y="32"/>
                      </a:lnTo>
                      <a:cubicBezTo>
                        <a:pt x="93" y="32"/>
                        <a:pt x="62" y="32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70" name="Freeform 145"/>
                <p:cNvSpPr>
                  <a:spLocks noChangeArrowheads="1"/>
                </p:cNvSpPr>
                <p:nvPr/>
              </p:nvSpPr>
              <p:spPr bwMode="auto">
                <a:xfrm>
                  <a:off x="3467100" y="1401763"/>
                  <a:ext cx="66675" cy="55562"/>
                </a:xfrm>
                <a:custGeom>
                  <a:avLst/>
                  <a:gdLst>
                    <a:gd name="T0" fmla="*/ 186 w 187"/>
                    <a:gd name="T1" fmla="*/ 62 h 155"/>
                    <a:gd name="T2" fmla="*/ 186 w 187"/>
                    <a:gd name="T3" fmla="*/ 62 h 155"/>
                    <a:gd name="T4" fmla="*/ 186 w 187"/>
                    <a:gd name="T5" fmla="*/ 30 h 155"/>
                    <a:gd name="T6" fmla="*/ 156 w 187"/>
                    <a:gd name="T7" fmla="*/ 30 h 155"/>
                    <a:gd name="T8" fmla="*/ 124 w 187"/>
                    <a:gd name="T9" fmla="*/ 30 h 155"/>
                    <a:gd name="T10" fmla="*/ 93 w 187"/>
                    <a:gd name="T11" fmla="*/ 0 h 155"/>
                    <a:gd name="T12" fmla="*/ 32 w 187"/>
                    <a:gd name="T13" fmla="*/ 0 h 155"/>
                    <a:gd name="T14" fmla="*/ 32 w 187"/>
                    <a:gd name="T15" fmla="*/ 0 h 155"/>
                    <a:gd name="T16" fmla="*/ 32 w 187"/>
                    <a:gd name="T17" fmla="*/ 0 h 155"/>
                    <a:gd name="T18" fmla="*/ 0 w 187"/>
                    <a:gd name="T19" fmla="*/ 0 h 155"/>
                    <a:gd name="T20" fmla="*/ 0 w 187"/>
                    <a:gd name="T21" fmla="*/ 0 h 155"/>
                    <a:gd name="T22" fmla="*/ 0 w 187"/>
                    <a:gd name="T23" fmla="*/ 0 h 155"/>
                    <a:gd name="T24" fmla="*/ 0 w 187"/>
                    <a:gd name="T25" fmla="*/ 0 h 155"/>
                    <a:gd name="T26" fmla="*/ 0 w 187"/>
                    <a:gd name="T27" fmla="*/ 30 h 155"/>
                    <a:gd name="T28" fmla="*/ 32 w 187"/>
                    <a:gd name="T29" fmla="*/ 30 h 155"/>
                    <a:gd name="T30" fmla="*/ 32 w 187"/>
                    <a:gd name="T31" fmla="*/ 30 h 155"/>
                    <a:gd name="T32" fmla="*/ 62 w 187"/>
                    <a:gd name="T33" fmla="*/ 62 h 155"/>
                    <a:gd name="T34" fmla="*/ 32 w 187"/>
                    <a:gd name="T35" fmla="*/ 93 h 155"/>
                    <a:gd name="T36" fmla="*/ 32 w 187"/>
                    <a:gd name="T37" fmla="*/ 124 h 155"/>
                    <a:gd name="T38" fmla="*/ 0 w 187"/>
                    <a:gd name="T39" fmla="*/ 124 h 155"/>
                    <a:gd name="T40" fmla="*/ 0 w 187"/>
                    <a:gd name="T41" fmla="*/ 154 h 155"/>
                    <a:gd name="T42" fmla="*/ 0 w 187"/>
                    <a:gd name="T43" fmla="*/ 154 h 155"/>
                    <a:gd name="T44" fmla="*/ 32 w 187"/>
                    <a:gd name="T45" fmla="*/ 154 h 155"/>
                    <a:gd name="T46" fmla="*/ 32 w 187"/>
                    <a:gd name="T47" fmla="*/ 154 h 155"/>
                    <a:gd name="T48" fmla="*/ 32 w 187"/>
                    <a:gd name="T49" fmla="*/ 154 h 155"/>
                    <a:gd name="T50" fmla="*/ 62 w 187"/>
                    <a:gd name="T51" fmla="*/ 154 h 155"/>
                    <a:gd name="T52" fmla="*/ 93 w 187"/>
                    <a:gd name="T53" fmla="*/ 124 h 155"/>
                    <a:gd name="T54" fmla="*/ 93 w 187"/>
                    <a:gd name="T55" fmla="*/ 124 h 155"/>
                    <a:gd name="T56" fmla="*/ 93 w 187"/>
                    <a:gd name="T57" fmla="*/ 124 h 155"/>
                    <a:gd name="T58" fmla="*/ 156 w 187"/>
                    <a:gd name="T59" fmla="*/ 93 h 155"/>
                    <a:gd name="T60" fmla="*/ 156 w 187"/>
                    <a:gd name="T61" fmla="*/ 93 h 155"/>
                    <a:gd name="T62" fmla="*/ 156 w 187"/>
                    <a:gd name="T63" fmla="*/ 93 h 155"/>
                    <a:gd name="T64" fmla="*/ 186 w 187"/>
                    <a:gd name="T65" fmla="*/ 93 h 155"/>
                    <a:gd name="T66" fmla="*/ 186 w 187"/>
                    <a:gd name="T67" fmla="*/ 93 h 155"/>
                    <a:gd name="T68" fmla="*/ 186 w 187"/>
                    <a:gd name="T69" fmla="*/ 93 h 155"/>
                    <a:gd name="T70" fmla="*/ 186 w 187"/>
                    <a:gd name="T71" fmla="*/ 62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7" h="155">
                      <a:moveTo>
                        <a:pt x="186" y="62"/>
                      </a:moveTo>
                      <a:lnTo>
                        <a:pt x="186" y="62"/>
                      </a:lnTo>
                      <a:lnTo>
                        <a:pt x="186" y="30"/>
                      </a:lnTo>
                      <a:lnTo>
                        <a:pt x="156" y="30"/>
                      </a:lnTo>
                      <a:lnTo>
                        <a:pt x="124" y="30"/>
                      </a:lnTo>
                      <a:cubicBezTo>
                        <a:pt x="124" y="30"/>
                        <a:pt x="93" y="30"/>
                        <a:pt x="93" y="0"/>
                      </a:cubicBezTo>
                      <a:cubicBezTo>
                        <a:pt x="62" y="0"/>
                        <a:pt x="62" y="0"/>
                        <a:pt x="32" y="0"/>
                      </a:cubicBez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0"/>
                        <a:pt x="32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32" y="30"/>
                      </a:cubicBezTo>
                      <a:lnTo>
                        <a:pt x="32" y="30"/>
                      </a:lnTo>
                      <a:cubicBezTo>
                        <a:pt x="32" y="62"/>
                        <a:pt x="62" y="62"/>
                        <a:pt x="62" y="62"/>
                      </a:cubicBezTo>
                      <a:cubicBezTo>
                        <a:pt x="32" y="93"/>
                        <a:pt x="32" y="93"/>
                        <a:pt x="32" y="93"/>
                      </a:cubicBezTo>
                      <a:cubicBezTo>
                        <a:pt x="32" y="124"/>
                        <a:pt x="32" y="124"/>
                        <a:pt x="32" y="124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24"/>
                        <a:pt x="0" y="124"/>
                        <a:pt x="0" y="154"/>
                      </a:cubicBezTo>
                      <a:lnTo>
                        <a:pt x="0" y="154"/>
                      </a:lnTo>
                      <a:lnTo>
                        <a:pt x="32" y="154"/>
                      </a:lnTo>
                      <a:lnTo>
                        <a:pt x="32" y="154"/>
                      </a:lnTo>
                      <a:lnTo>
                        <a:pt x="32" y="154"/>
                      </a:lnTo>
                      <a:lnTo>
                        <a:pt x="62" y="154"/>
                      </a:lnTo>
                      <a:cubicBezTo>
                        <a:pt x="62" y="124"/>
                        <a:pt x="62" y="124"/>
                        <a:pt x="93" y="124"/>
                      </a:cubicBez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124" y="93"/>
                        <a:pt x="124" y="93"/>
                        <a:pt x="156" y="93"/>
                      </a:cubicBezTo>
                      <a:lnTo>
                        <a:pt x="156" y="93"/>
                      </a:lnTo>
                      <a:lnTo>
                        <a:pt x="156" y="93"/>
                      </a:lnTo>
                      <a:lnTo>
                        <a:pt x="186" y="93"/>
                      </a:lnTo>
                      <a:lnTo>
                        <a:pt x="186" y="93"/>
                      </a:lnTo>
                      <a:lnTo>
                        <a:pt x="186" y="93"/>
                      </a:lnTo>
                      <a:lnTo>
                        <a:pt x="186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71" name="Freeform 146"/>
                <p:cNvSpPr>
                  <a:spLocks noChangeArrowheads="1"/>
                </p:cNvSpPr>
                <p:nvPr/>
              </p:nvSpPr>
              <p:spPr bwMode="auto">
                <a:xfrm>
                  <a:off x="3557588" y="1311275"/>
                  <a:ext cx="134937" cy="168275"/>
                </a:xfrm>
                <a:custGeom>
                  <a:avLst/>
                  <a:gdLst>
                    <a:gd name="T0" fmla="*/ 248 w 373"/>
                    <a:gd name="T1" fmla="*/ 434 h 466"/>
                    <a:gd name="T2" fmla="*/ 310 w 373"/>
                    <a:gd name="T3" fmla="*/ 434 h 466"/>
                    <a:gd name="T4" fmla="*/ 341 w 373"/>
                    <a:gd name="T5" fmla="*/ 434 h 466"/>
                    <a:gd name="T6" fmla="*/ 341 w 373"/>
                    <a:gd name="T7" fmla="*/ 372 h 466"/>
                    <a:gd name="T8" fmla="*/ 372 w 373"/>
                    <a:gd name="T9" fmla="*/ 341 h 466"/>
                    <a:gd name="T10" fmla="*/ 341 w 373"/>
                    <a:gd name="T11" fmla="*/ 341 h 466"/>
                    <a:gd name="T12" fmla="*/ 310 w 373"/>
                    <a:gd name="T13" fmla="*/ 341 h 466"/>
                    <a:gd name="T14" fmla="*/ 280 w 373"/>
                    <a:gd name="T15" fmla="*/ 310 h 466"/>
                    <a:gd name="T16" fmla="*/ 280 w 373"/>
                    <a:gd name="T17" fmla="*/ 278 h 466"/>
                    <a:gd name="T18" fmla="*/ 280 w 373"/>
                    <a:gd name="T19" fmla="*/ 248 h 466"/>
                    <a:gd name="T20" fmla="*/ 217 w 373"/>
                    <a:gd name="T21" fmla="*/ 217 h 466"/>
                    <a:gd name="T22" fmla="*/ 186 w 373"/>
                    <a:gd name="T23" fmla="*/ 185 h 466"/>
                    <a:gd name="T24" fmla="*/ 156 w 373"/>
                    <a:gd name="T25" fmla="*/ 154 h 466"/>
                    <a:gd name="T26" fmla="*/ 124 w 373"/>
                    <a:gd name="T27" fmla="*/ 154 h 466"/>
                    <a:gd name="T28" fmla="*/ 93 w 373"/>
                    <a:gd name="T29" fmla="*/ 124 h 466"/>
                    <a:gd name="T30" fmla="*/ 124 w 373"/>
                    <a:gd name="T31" fmla="*/ 93 h 466"/>
                    <a:gd name="T32" fmla="*/ 156 w 373"/>
                    <a:gd name="T33" fmla="*/ 93 h 466"/>
                    <a:gd name="T34" fmla="*/ 156 w 373"/>
                    <a:gd name="T35" fmla="*/ 30 h 466"/>
                    <a:gd name="T36" fmla="*/ 93 w 373"/>
                    <a:gd name="T37" fmla="*/ 30 h 466"/>
                    <a:gd name="T38" fmla="*/ 62 w 373"/>
                    <a:gd name="T39" fmla="*/ 0 h 466"/>
                    <a:gd name="T40" fmla="*/ 31 w 373"/>
                    <a:gd name="T41" fmla="*/ 0 h 466"/>
                    <a:gd name="T42" fmla="*/ 31 w 373"/>
                    <a:gd name="T43" fmla="*/ 30 h 466"/>
                    <a:gd name="T44" fmla="*/ 0 w 373"/>
                    <a:gd name="T45" fmla="*/ 62 h 466"/>
                    <a:gd name="T46" fmla="*/ 0 w 373"/>
                    <a:gd name="T47" fmla="*/ 93 h 466"/>
                    <a:gd name="T48" fmla="*/ 0 w 373"/>
                    <a:gd name="T49" fmla="*/ 93 h 466"/>
                    <a:gd name="T50" fmla="*/ 31 w 373"/>
                    <a:gd name="T51" fmla="*/ 93 h 466"/>
                    <a:gd name="T52" fmla="*/ 31 w 373"/>
                    <a:gd name="T53" fmla="*/ 154 h 466"/>
                    <a:gd name="T54" fmla="*/ 31 w 373"/>
                    <a:gd name="T55" fmla="*/ 185 h 466"/>
                    <a:gd name="T56" fmla="*/ 62 w 373"/>
                    <a:gd name="T57" fmla="*/ 185 h 466"/>
                    <a:gd name="T58" fmla="*/ 62 w 373"/>
                    <a:gd name="T59" fmla="*/ 185 h 466"/>
                    <a:gd name="T60" fmla="*/ 124 w 373"/>
                    <a:gd name="T61" fmla="*/ 185 h 466"/>
                    <a:gd name="T62" fmla="*/ 124 w 373"/>
                    <a:gd name="T63" fmla="*/ 217 h 466"/>
                    <a:gd name="T64" fmla="*/ 156 w 373"/>
                    <a:gd name="T65" fmla="*/ 278 h 466"/>
                    <a:gd name="T66" fmla="*/ 93 w 373"/>
                    <a:gd name="T67" fmla="*/ 341 h 466"/>
                    <a:gd name="T68" fmla="*/ 62 w 373"/>
                    <a:gd name="T69" fmla="*/ 372 h 466"/>
                    <a:gd name="T70" fmla="*/ 124 w 373"/>
                    <a:gd name="T71" fmla="*/ 402 h 466"/>
                    <a:gd name="T72" fmla="*/ 156 w 373"/>
                    <a:gd name="T73" fmla="*/ 372 h 466"/>
                    <a:gd name="T74" fmla="*/ 156 w 373"/>
                    <a:gd name="T75" fmla="*/ 434 h 466"/>
                    <a:gd name="T76" fmla="*/ 156 w 373"/>
                    <a:gd name="T77" fmla="*/ 434 h 466"/>
                    <a:gd name="T78" fmla="*/ 186 w 373"/>
                    <a:gd name="T79" fmla="*/ 434 h 466"/>
                    <a:gd name="T80" fmla="*/ 248 w 373"/>
                    <a:gd name="T81" fmla="*/ 434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466">
                      <a:moveTo>
                        <a:pt x="248" y="434"/>
                      </a:moveTo>
                      <a:lnTo>
                        <a:pt x="248" y="434"/>
                      </a:lnTo>
                      <a:lnTo>
                        <a:pt x="280" y="434"/>
                      </a:lnTo>
                      <a:cubicBezTo>
                        <a:pt x="310" y="434"/>
                        <a:pt x="310" y="434"/>
                        <a:pt x="310" y="434"/>
                      </a:cubicBezTo>
                      <a:lnTo>
                        <a:pt x="341" y="434"/>
                      </a:lnTo>
                      <a:lnTo>
                        <a:pt x="341" y="434"/>
                      </a:lnTo>
                      <a:lnTo>
                        <a:pt x="341" y="402"/>
                      </a:lnTo>
                      <a:lnTo>
                        <a:pt x="341" y="372"/>
                      </a:lnTo>
                      <a:cubicBezTo>
                        <a:pt x="372" y="372"/>
                        <a:pt x="372" y="372"/>
                        <a:pt x="372" y="341"/>
                      </a:cubicBezTo>
                      <a:lnTo>
                        <a:pt x="372" y="341"/>
                      </a:lnTo>
                      <a:lnTo>
                        <a:pt x="372" y="341"/>
                      </a:lnTo>
                      <a:cubicBezTo>
                        <a:pt x="341" y="341"/>
                        <a:pt x="341" y="341"/>
                        <a:pt x="341" y="341"/>
                      </a:cubicBezTo>
                      <a:cubicBezTo>
                        <a:pt x="310" y="341"/>
                        <a:pt x="310" y="341"/>
                        <a:pt x="310" y="341"/>
                      </a:cubicBezTo>
                      <a:lnTo>
                        <a:pt x="310" y="341"/>
                      </a:lnTo>
                      <a:cubicBezTo>
                        <a:pt x="280" y="341"/>
                        <a:pt x="280" y="341"/>
                        <a:pt x="280" y="341"/>
                      </a:cubicBezTo>
                      <a:cubicBezTo>
                        <a:pt x="280" y="310"/>
                        <a:pt x="280" y="310"/>
                        <a:pt x="280" y="310"/>
                      </a:cubicBezTo>
                      <a:lnTo>
                        <a:pt x="280" y="310"/>
                      </a:lnTo>
                      <a:cubicBezTo>
                        <a:pt x="280" y="310"/>
                        <a:pt x="280" y="310"/>
                        <a:pt x="280" y="278"/>
                      </a:cubicBezTo>
                      <a:lnTo>
                        <a:pt x="280" y="278"/>
                      </a:lnTo>
                      <a:lnTo>
                        <a:pt x="280" y="248"/>
                      </a:lnTo>
                      <a:cubicBezTo>
                        <a:pt x="280" y="248"/>
                        <a:pt x="280" y="248"/>
                        <a:pt x="248" y="248"/>
                      </a:cubicBezTo>
                      <a:cubicBezTo>
                        <a:pt x="248" y="248"/>
                        <a:pt x="248" y="217"/>
                        <a:pt x="217" y="217"/>
                      </a:cubicBezTo>
                      <a:lnTo>
                        <a:pt x="186" y="185"/>
                      </a:lnTo>
                      <a:lnTo>
                        <a:pt x="186" y="185"/>
                      </a:lnTo>
                      <a:cubicBezTo>
                        <a:pt x="186" y="154"/>
                        <a:pt x="186" y="154"/>
                        <a:pt x="156" y="154"/>
                      </a:cubicBezTo>
                      <a:lnTo>
                        <a:pt x="156" y="154"/>
                      </a:lnTo>
                      <a:lnTo>
                        <a:pt x="124" y="154"/>
                      </a:lnTo>
                      <a:lnTo>
                        <a:pt x="124" y="154"/>
                      </a:lnTo>
                      <a:lnTo>
                        <a:pt x="93" y="154"/>
                      </a:lnTo>
                      <a:cubicBezTo>
                        <a:pt x="93" y="124"/>
                        <a:pt x="93" y="124"/>
                        <a:pt x="93" y="124"/>
                      </a:cubicBezTo>
                      <a:cubicBezTo>
                        <a:pt x="93" y="93"/>
                        <a:pt x="93" y="93"/>
                        <a:pt x="124" y="93"/>
                      </a:cubicBezTo>
                      <a:lnTo>
                        <a:pt x="124" y="93"/>
                      </a:lnTo>
                      <a:lnTo>
                        <a:pt x="124" y="93"/>
                      </a:lnTo>
                      <a:cubicBezTo>
                        <a:pt x="156" y="93"/>
                        <a:pt x="156" y="93"/>
                        <a:pt x="156" y="93"/>
                      </a:cubicBezTo>
                      <a:cubicBezTo>
                        <a:pt x="156" y="62"/>
                        <a:pt x="156" y="62"/>
                        <a:pt x="156" y="62"/>
                      </a:cubicBezTo>
                      <a:lnTo>
                        <a:pt x="156" y="30"/>
                      </a:lnTo>
                      <a:cubicBezTo>
                        <a:pt x="156" y="30"/>
                        <a:pt x="124" y="30"/>
                        <a:pt x="93" y="30"/>
                      </a:cubicBezTo>
                      <a:lnTo>
                        <a:pt x="93" y="30"/>
                      </a:lnTo>
                      <a:cubicBezTo>
                        <a:pt x="62" y="30"/>
                        <a:pt x="62" y="3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lnTo>
                        <a:pt x="31" y="30"/>
                      </a:lnTo>
                      <a:cubicBezTo>
                        <a:pt x="31" y="30"/>
                        <a:pt x="31" y="62"/>
                        <a:pt x="0" y="62"/>
                      </a:cubicBezTo>
                      <a:lnTo>
                        <a:pt x="0" y="62"/>
                      </a:lnTo>
                      <a:cubicBezTo>
                        <a:pt x="0" y="62"/>
                        <a:pt x="0" y="62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0" y="93"/>
                        <a:pt x="0" y="93"/>
                        <a:pt x="31" y="93"/>
                      </a:cubicBezTo>
                      <a:lnTo>
                        <a:pt x="31" y="93"/>
                      </a:lnTo>
                      <a:cubicBezTo>
                        <a:pt x="31" y="93"/>
                        <a:pt x="62" y="124"/>
                        <a:pt x="31" y="124"/>
                      </a:cubicBezTo>
                      <a:cubicBezTo>
                        <a:pt x="31" y="124"/>
                        <a:pt x="31" y="124"/>
                        <a:pt x="31" y="154"/>
                      </a:cubicBezTo>
                      <a:lnTo>
                        <a:pt x="31" y="154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cubicBezTo>
                        <a:pt x="31" y="185"/>
                        <a:pt x="31" y="185"/>
                        <a:pt x="62" y="185"/>
                      </a:cubicBezTo>
                      <a:lnTo>
                        <a:pt x="62" y="185"/>
                      </a:lnTo>
                      <a:lnTo>
                        <a:pt x="62" y="185"/>
                      </a:lnTo>
                      <a:cubicBezTo>
                        <a:pt x="62" y="185"/>
                        <a:pt x="93" y="154"/>
                        <a:pt x="124" y="154"/>
                      </a:cubicBezTo>
                      <a:cubicBezTo>
                        <a:pt x="124" y="154"/>
                        <a:pt x="124" y="154"/>
                        <a:pt x="124" y="185"/>
                      </a:cubicBezTo>
                      <a:lnTo>
                        <a:pt x="124" y="217"/>
                      </a:lnTo>
                      <a:lnTo>
                        <a:pt x="124" y="217"/>
                      </a:lnTo>
                      <a:cubicBezTo>
                        <a:pt x="156" y="217"/>
                        <a:pt x="156" y="217"/>
                        <a:pt x="156" y="248"/>
                      </a:cubicBezTo>
                      <a:lnTo>
                        <a:pt x="156" y="278"/>
                      </a:lnTo>
                      <a:cubicBezTo>
                        <a:pt x="156" y="310"/>
                        <a:pt x="124" y="341"/>
                        <a:pt x="93" y="341"/>
                      </a:cubicBezTo>
                      <a:lnTo>
                        <a:pt x="93" y="341"/>
                      </a:lnTo>
                      <a:lnTo>
                        <a:pt x="93" y="341"/>
                      </a:lnTo>
                      <a:cubicBezTo>
                        <a:pt x="93" y="372"/>
                        <a:pt x="93" y="372"/>
                        <a:pt x="62" y="372"/>
                      </a:cubicBezTo>
                      <a:cubicBezTo>
                        <a:pt x="93" y="372"/>
                        <a:pt x="93" y="372"/>
                        <a:pt x="93" y="372"/>
                      </a:cubicBezTo>
                      <a:cubicBezTo>
                        <a:pt x="93" y="372"/>
                        <a:pt x="93" y="372"/>
                        <a:pt x="124" y="402"/>
                      </a:cubicBezTo>
                      <a:lnTo>
                        <a:pt x="124" y="372"/>
                      </a:lnTo>
                      <a:lnTo>
                        <a:pt x="156" y="372"/>
                      </a:lnTo>
                      <a:cubicBezTo>
                        <a:pt x="156" y="372"/>
                        <a:pt x="186" y="372"/>
                        <a:pt x="186" y="402"/>
                      </a:cubicBezTo>
                      <a:cubicBezTo>
                        <a:pt x="186" y="402"/>
                        <a:pt x="186" y="402"/>
                        <a:pt x="156" y="434"/>
                      </a:cubicBezTo>
                      <a:lnTo>
                        <a:pt x="156" y="434"/>
                      </a:lnTo>
                      <a:lnTo>
                        <a:pt x="156" y="434"/>
                      </a:lnTo>
                      <a:cubicBezTo>
                        <a:pt x="156" y="434"/>
                        <a:pt x="156" y="465"/>
                        <a:pt x="186" y="465"/>
                      </a:cubicBezTo>
                      <a:lnTo>
                        <a:pt x="186" y="434"/>
                      </a:lnTo>
                      <a:lnTo>
                        <a:pt x="217" y="434"/>
                      </a:lnTo>
                      <a:lnTo>
                        <a:pt x="248" y="434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72" name="Freeform 147"/>
                <p:cNvSpPr>
                  <a:spLocks noChangeArrowheads="1"/>
                </p:cNvSpPr>
                <p:nvPr/>
              </p:nvSpPr>
              <p:spPr bwMode="auto">
                <a:xfrm>
                  <a:off x="2206625" y="2549525"/>
                  <a:ext cx="758825" cy="849313"/>
                </a:xfrm>
                <a:custGeom>
                  <a:avLst/>
                  <a:gdLst>
                    <a:gd name="T0" fmla="*/ 1085 w 2108"/>
                    <a:gd name="T1" fmla="*/ 155 h 2357"/>
                    <a:gd name="T2" fmla="*/ 992 w 2108"/>
                    <a:gd name="T3" fmla="*/ 155 h 2357"/>
                    <a:gd name="T4" fmla="*/ 898 w 2108"/>
                    <a:gd name="T5" fmla="*/ 186 h 2357"/>
                    <a:gd name="T6" fmla="*/ 774 w 2108"/>
                    <a:gd name="T7" fmla="*/ 217 h 2357"/>
                    <a:gd name="T8" fmla="*/ 713 w 2108"/>
                    <a:gd name="T9" fmla="*/ 124 h 2357"/>
                    <a:gd name="T10" fmla="*/ 682 w 2108"/>
                    <a:gd name="T11" fmla="*/ 0 h 2357"/>
                    <a:gd name="T12" fmla="*/ 620 w 2108"/>
                    <a:gd name="T13" fmla="*/ 62 h 2357"/>
                    <a:gd name="T14" fmla="*/ 558 w 2108"/>
                    <a:gd name="T15" fmla="*/ 62 h 2357"/>
                    <a:gd name="T16" fmla="*/ 526 w 2108"/>
                    <a:gd name="T17" fmla="*/ 93 h 2357"/>
                    <a:gd name="T18" fmla="*/ 558 w 2108"/>
                    <a:gd name="T19" fmla="*/ 155 h 2357"/>
                    <a:gd name="T20" fmla="*/ 496 w 2108"/>
                    <a:gd name="T21" fmla="*/ 217 h 2357"/>
                    <a:gd name="T22" fmla="*/ 372 w 2108"/>
                    <a:gd name="T23" fmla="*/ 248 h 2357"/>
                    <a:gd name="T24" fmla="*/ 310 w 2108"/>
                    <a:gd name="T25" fmla="*/ 186 h 2357"/>
                    <a:gd name="T26" fmla="*/ 248 w 2108"/>
                    <a:gd name="T27" fmla="*/ 186 h 2357"/>
                    <a:gd name="T28" fmla="*/ 217 w 2108"/>
                    <a:gd name="T29" fmla="*/ 248 h 2357"/>
                    <a:gd name="T30" fmla="*/ 217 w 2108"/>
                    <a:gd name="T31" fmla="*/ 341 h 2357"/>
                    <a:gd name="T32" fmla="*/ 186 w 2108"/>
                    <a:gd name="T33" fmla="*/ 589 h 2357"/>
                    <a:gd name="T34" fmla="*/ 93 w 2108"/>
                    <a:gd name="T35" fmla="*/ 589 h 2357"/>
                    <a:gd name="T36" fmla="*/ 30 w 2108"/>
                    <a:gd name="T37" fmla="*/ 651 h 2357"/>
                    <a:gd name="T38" fmla="*/ 0 w 2108"/>
                    <a:gd name="T39" fmla="*/ 744 h 2357"/>
                    <a:gd name="T40" fmla="*/ 0 w 2108"/>
                    <a:gd name="T41" fmla="*/ 806 h 2357"/>
                    <a:gd name="T42" fmla="*/ 62 w 2108"/>
                    <a:gd name="T43" fmla="*/ 899 h 2357"/>
                    <a:gd name="T44" fmla="*/ 154 w 2108"/>
                    <a:gd name="T45" fmla="*/ 775 h 2357"/>
                    <a:gd name="T46" fmla="*/ 217 w 2108"/>
                    <a:gd name="T47" fmla="*/ 961 h 2357"/>
                    <a:gd name="T48" fmla="*/ 248 w 2108"/>
                    <a:gd name="T49" fmla="*/ 961 h 2357"/>
                    <a:gd name="T50" fmla="*/ 402 w 2108"/>
                    <a:gd name="T51" fmla="*/ 899 h 2357"/>
                    <a:gd name="T52" fmla="*/ 465 w 2108"/>
                    <a:gd name="T53" fmla="*/ 930 h 2357"/>
                    <a:gd name="T54" fmla="*/ 465 w 2108"/>
                    <a:gd name="T55" fmla="*/ 992 h 2357"/>
                    <a:gd name="T56" fmla="*/ 496 w 2108"/>
                    <a:gd name="T57" fmla="*/ 1054 h 2357"/>
                    <a:gd name="T58" fmla="*/ 589 w 2108"/>
                    <a:gd name="T59" fmla="*/ 1084 h 2357"/>
                    <a:gd name="T60" fmla="*/ 713 w 2108"/>
                    <a:gd name="T61" fmla="*/ 1178 h 2357"/>
                    <a:gd name="T62" fmla="*/ 744 w 2108"/>
                    <a:gd name="T63" fmla="*/ 1271 h 2357"/>
                    <a:gd name="T64" fmla="*/ 806 w 2108"/>
                    <a:gd name="T65" fmla="*/ 1301 h 2357"/>
                    <a:gd name="T66" fmla="*/ 837 w 2108"/>
                    <a:gd name="T67" fmla="*/ 1364 h 2357"/>
                    <a:gd name="T68" fmla="*/ 868 w 2108"/>
                    <a:gd name="T69" fmla="*/ 1425 h 2357"/>
                    <a:gd name="T70" fmla="*/ 868 w 2108"/>
                    <a:gd name="T71" fmla="*/ 1549 h 2357"/>
                    <a:gd name="T72" fmla="*/ 868 w 2108"/>
                    <a:gd name="T73" fmla="*/ 1673 h 2357"/>
                    <a:gd name="T74" fmla="*/ 898 w 2108"/>
                    <a:gd name="T75" fmla="*/ 1673 h 2357"/>
                    <a:gd name="T76" fmla="*/ 961 w 2108"/>
                    <a:gd name="T77" fmla="*/ 1673 h 2357"/>
                    <a:gd name="T78" fmla="*/ 1022 w 2108"/>
                    <a:gd name="T79" fmla="*/ 1767 h 2357"/>
                    <a:gd name="T80" fmla="*/ 1054 w 2108"/>
                    <a:gd name="T81" fmla="*/ 1860 h 2357"/>
                    <a:gd name="T82" fmla="*/ 1116 w 2108"/>
                    <a:gd name="T83" fmla="*/ 1984 h 2357"/>
                    <a:gd name="T84" fmla="*/ 1022 w 2108"/>
                    <a:gd name="T85" fmla="*/ 2077 h 2357"/>
                    <a:gd name="T86" fmla="*/ 930 w 2108"/>
                    <a:gd name="T87" fmla="*/ 2201 h 2357"/>
                    <a:gd name="T88" fmla="*/ 992 w 2108"/>
                    <a:gd name="T89" fmla="*/ 2263 h 2357"/>
                    <a:gd name="T90" fmla="*/ 1116 w 2108"/>
                    <a:gd name="T91" fmla="*/ 2356 h 2357"/>
                    <a:gd name="T92" fmla="*/ 1364 w 2108"/>
                    <a:gd name="T93" fmla="*/ 2045 h 2357"/>
                    <a:gd name="T94" fmla="*/ 1394 w 2108"/>
                    <a:gd name="T95" fmla="*/ 1891 h 2357"/>
                    <a:gd name="T96" fmla="*/ 1518 w 2108"/>
                    <a:gd name="T97" fmla="*/ 1797 h 2357"/>
                    <a:gd name="T98" fmla="*/ 1674 w 2108"/>
                    <a:gd name="T99" fmla="*/ 1736 h 2357"/>
                    <a:gd name="T100" fmla="*/ 1798 w 2108"/>
                    <a:gd name="T101" fmla="*/ 1549 h 2357"/>
                    <a:gd name="T102" fmla="*/ 1890 w 2108"/>
                    <a:gd name="T103" fmla="*/ 1271 h 2357"/>
                    <a:gd name="T104" fmla="*/ 1922 w 2108"/>
                    <a:gd name="T105" fmla="*/ 1054 h 2357"/>
                    <a:gd name="T106" fmla="*/ 2046 w 2108"/>
                    <a:gd name="T107" fmla="*/ 899 h 2357"/>
                    <a:gd name="T108" fmla="*/ 2107 w 2108"/>
                    <a:gd name="T109" fmla="*/ 682 h 2357"/>
                    <a:gd name="T110" fmla="*/ 1890 w 2108"/>
                    <a:gd name="T111" fmla="*/ 527 h 2357"/>
                    <a:gd name="T112" fmla="*/ 1735 w 2108"/>
                    <a:gd name="T113" fmla="*/ 465 h 2357"/>
                    <a:gd name="T114" fmla="*/ 1611 w 2108"/>
                    <a:gd name="T115" fmla="*/ 465 h 2357"/>
                    <a:gd name="T116" fmla="*/ 1487 w 2108"/>
                    <a:gd name="T117" fmla="*/ 372 h 2357"/>
                    <a:gd name="T118" fmla="*/ 1333 w 2108"/>
                    <a:gd name="T119" fmla="*/ 372 h 2357"/>
                    <a:gd name="T120" fmla="*/ 1270 w 2108"/>
                    <a:gd name="T121" fmla="*/ 310 h 2357"/>
                    <a:gd name="T122" fmla="*/ 1209 w 2108"/>
                    <a:gd name="T123" fmla="*/ 124 h 2357"/>
                    <a:gd name="T124" fmla="*/ 1178 w 2108"/>
                    <a:gd name="T125" fmla="*/ 93 h 2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08" h="2357">
                      <a:moveTo>
                        <a:pt x="1178" y="93"/>
                      </a:moveTo>
                      <a:lnTo>
                        <a:pt x="1178" y="93"/>
                      </a:lnTo>
                      <a:lnTo>
                        <a:pt x="1178" y="93"/>
                      </a:lnTo>
                      <a:cubicBezTo>
                        <a:pt x="1178" y="124"/>
                        <a:pt x="1178" y="124"/>
                        <a:pt x="1146" y="155"/>
                      </a:cubicBezTo>
                      <a:lnTo>
                        <a:pt x="1146" y="155"/>
                      </a:lnTo>
                      <a:lnTo>
                        <a:pt x="1116" y="155"/>
                      </a:lnTo>
                      <a:cubicBezTo>
                        <a:pt x="1085" y="155"/>
                        <a:pt x="1085" y="155"/>
                        <a:pt x="1085" y="155"/>
                      </a:cubicBezTo>
                      <a:lnTo>
                        <a:pt x="1085" y="155"/>
                      </a:lnTo>
                      <a:lnTo>
                        <a:pt x="1085" y="155"/>
                      </a:lnTo>
                      <a:cubicBezTo>
                        <a:pt x="1054" y="155"/>
                        <a:pt x="1054" y="155"/>
                        <a:pt x="1054" y="155"/>
                      </a:cubicBezTo>
                      <a:lnTo>
                        <a:pt x="1054" y="155"/>
                      </a:lnTo>
                      <a:cubicBezTo>
                        <a:pt x="1054" y="155"/>
                        <a:pt x="1054" y="155"/>
                        <a:pt x="1022" y="155"/>
                      </a:cubicBezTo>
                      <a:cubicBezTo>
                        <a:pt x="1022" y="155"/>
                        <a:pt x="1022" y="155"/>
                        <a:pt x="992" y="155"/>
                      </a:cubicBezTo>
                      <a:lnTo>
                        <a:pt x="992" y="155"/>
                      </a:lnTo>
                      <a:lnTo>
                        <a:pt x="992" y="155"/>
                      </a:lnTo>
                      <a:lnTo>
                        <a:pt x="992" y="155"/>
                      </a:lnTo>
                      <a:cubicBezTo>
                        <a:pt x="961" y="155"/>
                        <a:pt x="961" y="186"/>
                        <a:pt x="961" y="186"/>
                      </a:cubicBezTo>
                      <a:cubicBezTo>
                        <a:pt x="930" y="186"/>
                        <a:pt x="930" y="186"/>
                        <a:pt x="930" y="186"/>
                      </a:cubicBezTo>
                      <a:lnTo>
                        <a:pt x="930" y="186"/>
                      </a:lnTo>
                      <a:cubicBezTo>
                        <a:pt x="930" y="186"/>
                        <a:pt x="930" y="186"/>
                        <a:pt x="898" y="186"/>
                      </a:cubicBezTo>
                      <a:lnTo>
                        <a:pt x="898" y="186"/>
                      </a:lnTo>
                      <a:cubicBezTo>
                        <a:pt x="898" y="186"/>
                        <a:pt x="898" y="186"/>
                        <a:pt x="868" y="186"/>
                      </a:cubicBezTo>
                      <a:lnTo>
                        <a:pt x="868" y="186"/>
                      </a:lnTo>
                      <a:cubicBezTo>
                        <a:pt x="868" y="217"/>
                        <a:pt x="868" y="217"/>
                        <a:pt x="837" y="217"/>
                      </a:cubicBezTo>
                      <a:lnTo>
                        <a:pt x="837" y="217"/>
                      </a:lnTo>
                      <a:cubicBezTo>
                        <a:pt x="837" y="217"/>
                        <a:pt x="837" y="217"/>
                        <a:pt x="806" y="217"/>
                      </a:cubicBezTo>
                      <a:lnTo>
                        <a:pt x="806" y="217"/>
                      </a:lnTo>
                      <a:cubicBezTo>
                        <a:pt x="806" y="217"/>
                        <a:pt x="806" y="217"/>
                        <a:pt x="774" y="217"/>
                      </a:cubicBezTo>
                      <a:cubicBezTo>
                        <a:pt x="774" y="217"/>
                        <a:pt x="774" y="217"/>
                        <a:pt x="744" y="217"/>
                      </a:cubicBezTo>
                      <a:lnTo>
                        <a:pt x="744" y="217"/>
                      </a:lnTo>
                      <a:lnTo>
                        <a:pt x="744" y="217"/>
                      </a:lnTo>
                      <a:cubicBezTo>
                        <a:pt x="713" y="186"/>
                        <a:pt x="713" y="186"/>
                        <a:pt x="713" y="155"/>
                      </a:cubicBezTo>
                      <a:lnTo>
                        <a:pt x="713" y="155"/>
                      </a:lnTo>
                      <a:lnTo>
                        <a:pt x="713" y="155"/>
                      </a:lnTo>
                      <a:lnTo>
                        <a:pt x="713" y="124"/>
                      </a:lnTo>
                      <a:lnTo>
                        <a:pt x="713" y="124"/>
                      </a:lnTo>
                      <a:lnTo>
                        <a:pt x="713" y="93"/>
                      </a:lnTo>
                      <a:lnTo>
                        <a:pt x="713" y="93"/>
                      </a:lnTo>
                      <a:lnTo>
                        <a:pt x="713" y="93"/>
                      </a:lnTo>
                      <a:lnTo>
                        <a:pt x="713" y="62"/>
                      </a:lnTo>
                      <a:lnTo>
                        <a:pt x="713" y="31"/>
                      </a:lnTo>
                      <a:cubicBezTo>
                        <a:pt x="713" y="31"/>
                        <a:pt x="713" y="31"/>
                        <a:pt x="682" y="0"/>
                      </a:cubicBezTo>
                      <a:cubicBezTo>
                        <a:pt x="682" y="31"/>
                        <a:pt x="682" y="31"/>
                        <a:pt x="682" y="31"/>
                      </a:cubicBezTo>
                      <a:lnTo>
                        <a:pt x="650" y="31"/>
                      </a:lnTo>
                      <a:lnTo>
                        <a:pt x="650" y="31"/>
                      </a:lnTo>
                      <a:lnTo>
                        <a:pt x="650" y="31"/>
                      </a:lnTo>
                      <a:lnTo>
                        <a:pt x="620" y="62"/>
                      </a:lnTo>
                      <a:lnTo>
                        <a:pt x="620" y="62"/>
                      </a:lnTo>
                      <a:lnTo>
                        <a:pt x="620" y="62"/>
                      </a:lnTo>
                      <a:cubicBezTo>
                        <a:pt x="589" y="62"/>
                        <a:pt x="589" y="62"/>
                        <a:pt x="589" y="62"/>
                      </a:cubicBezTo>
                      <a:lnTo>
                        <a:pt x="589" y="62"/>
                      </a:lnTo>
                      <a:lnTo>
                        <a:pt x="589" y="62"/>
                      </a:lnTo>
                      <a:lnTo>
                        <a:pt x="589" y="93"/>
                      </a:lnTo>
                      <a:lnTo>
                        <a:pt x="589" y="93"/>
                      </a:lnTo>
                      <a:cubicBezTo>
                        <a:pt x="558" y="93"/>
                        <a:pt x="558" y="93"/>
                        <a:pt x="558" y="93"/>
                      </a:cubicBezTo>
                      <a:lnTo>
                        <a:pt x="558" y="62"/>
                      </a:lnTo>
                      <a:lnTo>
                        <a:pt x="558" y="62"/>
                      </a:lnTo>
                      <a:cubicBezTo>
                        <a:pt x="558" y="62"/>
                        <a:pt x="558" y="62"/>
                        <a:pt x="526" y="62"/>
                      </a:cubicBezTo>
                      <a:lnTo>
                        <a:pt x="526" y="62"/>
                      </a:lnTo>
                      <a:lnTo>
                        <a:pt x="526" y="62"/>
                      </a:lnTo>
                      <a:lnTo>
                        <a:pt x="526" y="62"/>
                      </a:lnTo>
                      <a:lnTo>
                        <a:pt x="526" y="62"/>
                      </a:lnTo>
                      <a:lnTo>
                        <a:pt x="526" y="93"/>
                      </a:lnTo>
                      <a:lnTo>
                        <a:pt x="526" y="93"/>
                      </a:lnTo>
                      <a:lnTo>
                        <a:pt x="558" y="93"/>
                      </a:lnTo>
                      <a:lnTo>
                        <a:pt x="558" y="93"/>
                      </a:lnTo>
                      <a:lnTo>
                        <a:pt x="589" y="124"/>
                      </a:lnTo>
                      <a:lnTo>
                        <a:pt x="589" y="124"/>
                      </a:lnTo>
                      <a:lnTo>
                        <a:pt x="589" y="124"/>
                      </a:lnTo>
                      <a:lnTo>
                        <a:pt x="558" y="155"/>
                      </a:lnTo>
                      <a:lnTo>
                        <a:pt x="558" y="155"/>
                      </a:lnTo>
                      <a:lnTo>
                        <a:pt x="526" y="155"/>
                      </a:lnTo>
                      <a:lnTo>
                        <a:pt x="526" y="155"/>
                      </a:lnTo>
                      <a:cubicBezTo>
                        <a:pt x="526" y="186"/>
                        <a:pt x="526" y="186"/>
                        <a:pt x="526" y="186"/>
                      </a:cubicBezTo>
                      <a:cubicBezTo>
                        <a:pt x="526" y="186"/>
                        <a:pt x="526" y="186"/>
                        <a:pt x="526" y="217"/>
                      </a:cubicBezTo>
                      <a:cubicBezTo>
                        <a:pt x="496" y="217"/>
                        <a:pt x="496" y="217"/>
                        <a:pt x="496" y="217"/>
                      </a:cubicBezTo>
                      <a:lnTo>
                        <a:pt x="496" y="217"/>
                      </a:lnTo>
                      <a:cubicBezTo>
                        <a:pt x="465" y="217"/>
                        <a:pt x="465" y="217"/>
                        <a:pt x="465" y="248"/>
                      </a:cubicBezTo>
                      <a:lnTo>
                        <a:pt x="465" y="248"/>
                      </a:lnTo>
                      <a:lnTo>
                        <a:pt x="434" y="248"/>
                      </a:lnTo>
                      <a:lnTo>
                        <a:pt x="434" y="248"/>
                      </a:lnTo>
                      <a:lnTo>
                        <a:pt x="402" y="248"/>
                      </a:lnTo>
                      <a:cubicBezTo>
                        <a:pt x="402" y="248"/>
                        <a:pt x="402" y="248"/>
                        <a:pt x="372" y="248"/>
                      </a:cubicBezTo>
                      <a:lnTo>
                        <a:pt x="372" y="248"/>
                      </a:lnTo>
                      <a:cubicBezTo>
                        <a:pt x="372" y="248"/>
                        <a:pt x="372" y="248"/>
                        <a:pt x="341" y="248"/>
                      </a:cubicBezTo>
                      <a:lnTo>
                        <a:pt x="341" y="248"/>
                      </a:lnTo>
                      <a:lnTo>
                        <a:pt x="341" y="248"/>
                      </a:lnTo>
                      <a:cubicBezTo>
                        <a:pt x="341" y="248"/>
                        <a:pt x="341" y="248"/>
                        <a:pt x="310" y="217"/>
                      </a:cubicBezTo>
                      <a:lnTo>
                        <a:pt x="310" y="217"/>
                      </a:lnTo>
                      <a:cubicBezTo>
                        <a:pt x="310" y="186"/>
                        <a:pt x="310" y="186"/>
                        <a:pt x="310" y="186"/>
                      </a:cubicBezTo>
                      <a:lnTo>
                        <a:pt x="310" y="186"/>
                      </a:lnTo>
                      <a:lnTo>
                        <a:pt x="310" y="186"/>
                      </a:lnTo>
                      <a:lnTo>
                        <a:pt x="310" y="186"/>
                      </a:lnTo>
                      <a:cubicBezTo>
                        <a:pt x="310" y="186"/>
                        <a:pt x="310" y="186"/>
                        <a:pt x="278" y="186"/>
                      </a:cubicBezTo>
                      <a:lnTo>
                        <a:pt x="278" y="186"/>
                      </a:lnTo>
                      <a:lnTo>
                        <a:pt x="278" y="186"/>
                      </a:lnTo>
                      <a:lnTo>
                        <a:pt x="248" y="186"/>
                      </a:lnTo>
                      <a:lnTo>
                        <a:pt x="248" y="186"/>
                      </a:lnTo>
                      <a:cubicBezTo>
                        <a:pt x="248" y="217"/>
                        <a:pt x="248" y="217"/>
                        <a:pt x="248" y="217"/>
                      </a:cubicBez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17" y="248"/>
                      </a:lnTo>
                      <a:lnTo>
                        <a:pt x="217" y="248"/>
                      </a:lnTo>
                      <a:lnTo>
                        <a:pt x="217" y="248"/>
                      </a:lnTo>
                      <a:lnTo>
                        <a:pt x="217" y="248"/>
                      </a:lnTo>
                      <a:cubicBezTo>
                        <a:pt x="217" y="279"/>
                        <a:pt x="186" y="279"/>
                        <a:pt x="186" y="279"/>
                      </a:cubicBezTo>
                      <a:lnTo>
                        <a:pt x="186" y="279"/>
                      </a:lnTo>
                      <a:lnTo>
                        <a:pt x="186" y="279"/>
                      </a:lnTo>
                      <a:lnTo>
                        <a:pt x="186" y="279"/>
                      </a:lnTo>
                      <a:cubicBezTo>
                        <a:pt x="217" y="279"/>
                        <a:pt x="217" y="310"/>
                        <a:pt x="217" y="341"/>
                      </a:cubicBezTo>
                      <a:lnTo>
                        <a:pt x="217" y="341"/>
                      </a:lnTo>
                      <a:lnTo>
                        <a:pt x="217" y="341"/>
                      </a:lnTo>
                      <a:cubicBezTo>
                        <a:pt x="217" y="372"/>
                        <a:pt x="217" y="434"/>
                        <a:pt x="217" y="527"/>
                      </a:cubicBezTo>
                      <a:lnTo>
                        <a:pt x="217" y="527"/>
                      </a:lnTo>
                      <a:cubicBezTo>
                        <a:pt x="217" y="527"/>
                        <a:pt x="217" y="527"/>
                        <a:pt x="217" y="558"/>
                      </a:cubicBezTo>
                      <a:cubicBezTo>
                        <a:pt x="248" y="558"/>
                        <a:pt x="248" y="558"/>
                        <a:pt x="248" y="558"/>
                      </a:cubicBezTo>
                      <a:cubicBezTo>
                        <a:pt x="186" y="558"/>
                        <a:pt x="186" y="558"/>
                        <a:pt x="186" y="558"/>
                      </a:cubicBezTo>
                      <a:cubicBezTo>
                        <a:pt x="186" y="558"/>
                        <a:pt x="186" y="558"/>
                        <a:pt x="186" y="589"/>
                      </a:cubicBezTo>
                      <a:lnTo>
                        <a:pt x="186" y="589"/>
                      </a:lnTo>
                      <a:lnTo>
                        <a:pt x="154" y="589"/>
                      </a:lnTo>
                      <a:lnTo>
                        <a:pt x="154" y="589"/>
                      </a:lnTo>
                      <a:lnTo>
                        <a:pt x="154" y="589"/>
                      </a:lnTo>
                      <a:lnTo>
                        <a:pt x="154" y="589"/>
                      </a:lnTo>
                      <a:lnTo>
                        <a:pt x="154" y="589"/>
                      </a:lnTo>
                      <a:cubicBezTo>
                        <a:pt x="124" y="589"/>
                        <a:pt x="124" y="589"/>
                        <a:pt x="93" y="589"/>
                      </a:cubicBezTo>
                      <a:lnTo>
                        <a:pt x="93" y="589"/>
                      </a:lnTo>
                      <a:lnTo>
                        <a:pt x="93" y="589"/>
                      </a:lnTo>
                      <a:cubicBezTo>
                        <a:pt x="62" y="589"/>
                        <a:pt x="62" y="589"/>
                        <a:pt x="62" y="589"/>
                      </a:cubicBezTo>
                      <a:lnTo>
                        <a:pt x="62" y="589"/>
                      </a:lnTo>
                      <a:cubicBezTo>
                        <a:pt x="62" y="620"/>
                        <a:pt x="30" y="620"/>
                        <a:pt x="30" y="620"/>
                      </a:cubicBezTo>
                      <a:lnTo>
                        <a:pt x="30" y="620"/>
                      </a:lnTo>
                      <a:cubicBezTo>
                        <a:pt x="30" y="651"/>
                        <a:pt x="30" y="651"/>
                        <a:pt x="30" y="651"/>
                      </a:cubicBezTo>
                      <a:lnTo>
                        <a:pt x="30" y="651"/>
                      </a:lnTo>
                      <a:cubicBezTo>
                        <a:pt x="30" y="651"/>
                        <a:pt x="30" y="651"/>
                        <a:pt x="30" y="682"/>
                      </a:cubicBezTo>
                      <a:lnTo>
                        <a:pt x="30" y="682"/>
                      </a:lnTo>
                      <a:lnTo>
                        <a:pt x="30" y="682"/>
                      </a:lnTo>
                      <a:lnTo>
                        <a:pt x="30" y="682"/>
                      </a:lnTo>
                      <a:lnTo>
                        <a:pt x="30" y="682"/>
                      </a:lnTo>
                      <a:cubicBezTo>
                        <a:pt x="30" y="713"/>
                        <a:pt x="30" y="713"/>
                        <a:pt x="0" y="744"/>
                      </a:cubicBezTo>
                      <a:lnTo>
                        <a:pt x="0" y="744"/>
                      </a:lnTo>
                      <a:lnTo>
                        <a:pt x="0" y="744"/>
                      </a:lnTo>
                      <a:lnTo>
                        <a:pt x="0" y="744"/>
                      </a:lnTo>
                      <a:lnTo>
                        <a:pt x="0" y="775"/>
                      </a:lnTo>
                      <a:lnTo>
                        <a:pt x="0" y="775"/>
                      </a:lnTo>
                      <a:lnTo>
                        <a:pt x="0" y="806"/>
                      </a:lnTo>
                      <a:lnTo>
                        <a:pt x="0" y="806"/>
                      </a:lnTo>
                      <a:lnTo>
                        <a:pt x="0" y="806"/>
                      </a:lnTo>
                      <a:lnTo>
                        <a:pt x="0" y="806"/>
                      </a:lnTo>
                      <a:cubicBezTo>
                        <a:pt x="30" y="837"/>
                        <a:pt x="30" y="837"/>
                        <a:pt x="30" y="868"/>
                      </a:cubicBezTo>
                      <a:lnTo>
                        <a:pt x="30" y="868"/>
                      </a:lnTo>
                      <a:lnTo>
                        <a:pt x="30" y="868"/>
                      </a:lnTo>
                      <a:lnTo>
                        <a:pt x="62" y="868"/>
                      </a:lnTo>
                      <a:cubicBezTo>
                        <a:pt x="62" y="899"/>
                        <a:pt x="62" y="899"/>
                        <a:pt x="62" y="899"/>
                      </a:cubicBezTo>
                      <a:lnTo>
                        <a:pt x="62" y="899"/>
                      </a:lnTo>
                      <a:lnTo>
                        <a:pt x="62" y="899"/>
                      </a:lnTo>
                      <a:cubicBezTo>
                        <a:pt x="93" y="899"/>
                        <a:pt x="93" y="899"/>
                        <a:pt x="93" y="899"/>
                      </a:cubicBezTo>
                      <a:lnTo>
                        <a:pt x="93" y="899"/>
                      </a:lnTo>
                      <a:lnTo>
                        <a:pt x="93" y="899"/>
                      </a:lnTo>
                      <a:cubicBezTo>
                        <a:pt x="93" y="899"/>
                        <a:pt x="93" y="899"/>
                        <a:pt x="124" y="868"/>
                      </a:cubicBezTo>
                      <a:lnTo>
                        <a:pt x="124" y="868"/>
                      </a:lnTo>
                      <a:cubicBezTo>
                        <a:pt x="154" y="775"/>
                        <a:pt x="154" y="775"/>
                        <a:pt x="154" y="775"/>
                      </a:cubicBezTo>
                      <a:cubicBezTo>
                        <a:pt x="154" y="899"/>
                        <a:pt x="154" y="899"/>
                        <a:pt x="154" y="899"/>
                      </a:cubicBezTo>
                      <a:cubicBezTo>
                        <a:pt x="154" y="899"/>
                        <a:pt x="154" y="930"/>
                        <a:pt x="154" y="961"/>
                      </a:cubicBezTo>
                      <a:lnTo>
                        <a:pt x="186" y="961"/>
                      </a:lnTo>
                      <a:lnTo>
                        <a:pt x="186" y="961"/>
                      </a:lnTo>
                      <a:lnTo>
                        <a:pt x="186" y="961"/>
                      </a:lnTo>
                      <a:cubicBezTo>
                        <a:pt x="217" y="961"/>
                        <a:pt x="217" y="961"/>
                        <a:pt x="217" y="961"/>
                      </a:cubicBezTo>
                      <a:lnTo>
                        <a:pt x="217" y="961"/>
                      </a:lnTo>
                      <a:lnTo>
                        <a:pt x="217" y="961"/>
                      </a:lnTo>
                      <a:lnTo>
                        <a:pt x="217" y="961"/>
                      </a:lnTo>
                      <a:cubicBezTo>
                        <a:pt x="217" y="961"/>
                        <a:pt x="217" y="961"/>
                        <a:pt x="248" y="961"/>
                      </a:cubicBezTo>
                      <a:lnTo>
                        <a:pt x="248" y="961"/>
                      </a:lnTo>
                      <a:lnTo>
                        <a:pt x="248" y="961"/>
                      </a:lnTo>
                      <a:lnTo>
                        <a:pt x="248" y="961"/>
                      </a:lnTo>
                      <a:lnTo>
                        <a:pt x="248" y="961"/>
                      </a:lnTo>
                      <a:lnTo>
                        <a:pt x="248" y="961"/>
                      </a:lnTo>
                      <a:cubicBezTo>
                        <a:pt x="278" y="961"/>
                        <a:pt x="278" y="930"/>
                        <a:pt x="278" y="930"/>
                      </a:cubicBezTo>
                      <a:lnTo>
                        <a:pt x="278" y="930"/>
                      </a:lnTo>
                      <a:cubicBezTo>
                        <a:pt x="310" y="930"/>
                        <a:pt x="310" y="899"/>
                        <a:pt x="341" y="899"/>
                      </a:cubicBezTo>
                      <a:lnTo>
                        <a:pt x="341" y="899"/>
                      </a:lnTo>
                      <a:cubicBezTo>
                        <a:pt x="341" y="868"/>
                        <a:pt x="372" y="868"/>
                        <a:pt x="372" y="868"/>
                      </a:cubicBezTo>
                      <a:cubicBezTo>
                        <a:pt x="372" y="868"/>
                        <a:pt x="402" y="868"/>
                        <a:pt x="402" y="899"/>
                      </a:cubicBezTo>
                      <a:lnTo>
                        <a:pt x="402" y="899"/>
                      </a:lnTo>
                      <a:cubicBezTo>
                        <a:pt x="402" y="868"/>
                        <a:pt x="402" y="868"/>
                        <a:pt x="434" y="868"/>
                      </a:cubicBezTo>
                      <a:lnTo>
                        <a:pt x="434" y="868"/>
                      </a:lnTo>
                      <a:cubicBezTo>
                        <a:pt x="434" y="868"/>
                        <a:pt x="434" y="868"/>
                        <a:pt x="465" y="899"/>
                      </a:cubicBezTo>
                      <a:lnTo>
                        <a:pt x="465" y="899"/>
                      </a:lnTo>
                      <a:lnTo>
                        <a:pt x="465" y="899"/>
                      </a:lnTo>
                      <a:cubicBezTo>
                        <a:pt x="465" y="930"/>
                        <a:pt x="465" y="930"/>
                        <a:pt x="465" y="930"/>
                      </a:cubicBezTo>
                      <a:lnTo>
                        <a:pt x="465" y="930"/>
                      </a:lnTo>
                      <a:lnTo>
                        <a:pt x="465" y="961"/>
                      </a:lnTo>
                      <a:cubicBezTo>
                        <a:pt x="465" y="961"/>
                        <a:pt x="465" y="961"/>
                        <a:pt x="465" y="992"/>
                      </a:cubicBezTo>
                      <a:lnTo>
                        <a:pt x="465" y="992"/>
                      </a:lnTo>
                      <a:lnTo>
                        <a:pt x="465" y="992"/>
                      </a:lnTo>
                      <a:lnTo>
                        <a:pt x="465" y="992"/>
                      </a:lnTo>
                      <a:lnTo>
                        <a:pt x="465" y="992"/>
                      </a:lnTo>
                      <a:cubicBezTo>
                        <a:pt x="465" y="1023"/>
                        <a:pt x="465" y="1023"/>
                        <a:pt x="465" y="1023"/>
                      </a:cubicBezTo>
                      <a:lnTo>
                        <a:pt x="465" y="1023"/>
                      </a:lnTo>
                      <a:lnTo>
                        <a:pt x="465" y="1023"/>
                      </a:lnTo>
                      <a:lnTo>
                        <a:pt x="465" y="1023"/>
                      </a:lnTo>
                      <a:lnTo>
                        <a:pt x="496" y="1023"/>
                      </a:lnTo>
                      <a:lnTo>
                        <a:pt x="496" y="1054"/>
                      </a:lnTo>
                      <a:lnTo>
                        <a:pt x="496" y="1054"/>
                      </a:lnTo>
                      <a:lnTo>
                        <a:pt x="496" y="1054"/>
                      </a:lnTo>
                      <a:cubicBezTo>
                        <a:pt x="526" y="1054"/>
                        <a:pt x="526" y="1054"/>
                        <a:pt x="526" y="1054"/>
                      </a:cubicBezTo>
                      <a:lnTo>
                        <a:pt x="526" y="1054"/>
                      </a:lnTo>
                      <a:cubicBezTo>
                        <a:pt x="526" y="1084"/>
                        <a:pt x="558" y="1084"/>
                        <a:pt x="558" y="1084"/>
                      </a:cubicBezTo>
                      <a:lnTo>
                        <a:pt x="558" y="1084"/>
                      </a:lnTo>
                      <a:lnTo>
                        <a:pt x="589" y="1084"/>
                      </a:lnTo>
                      <a:lnTo>
                        <a:pt x="589" y="1084"/>
                      </a:lnTo>
                      <a:cubicBezTo>
                        <a:pt x="620" y="1084"/>
                        <a:pt x="620" y="1084"/>
                        <a:pt x="620" y="1084"/>
                      </a:cubicBezTo>
                      <a:lnTo>
                        <a:pt x="620" y="1084"/>
                      </a:lnTo>
                      <a:cubicBezTo>
                        <a:pt x="620" y="1084"/>
                        <a:pt x="620" y="1116"/>
                        <a:pt x="650" y="1116"/>
                      </a:cubicBezTo>
                      <a:lnTo>
                        <a:pt x="650" y="1116"/>
                      </a:lnTo>
                      <a:lnTo>
                        <a:pt x="650" y="1116"/>
                      </a:lnTo>
                      <a:cubicBezTo>
                        <a:pt x="682" y="1116"/>
                        <a:pt x="682" y="1116"/>
                        <a:pt x="682" y="1116"/>
                      </a:cubicBezTo>
                      <a:cubicBezTo>
                        <a:pt x="713" y="1116"/>
                        <a:pt x="713" y="1147"/>
                        <a:pt x="713" y="1178"/>
                      </a:cubicBezTo>
                      <a:lnTo>
                        <a:pt x="713" y="1178"/>
                      </a:lnTo>
                      <a:cubicBezTo>
                        <a:pt x="744" y="1178"/>
                        <a:pt x="744" y="1178"/>
                        <a:pt x="744" y="1209"/>
                      </a:cubicBezTo>
                      <a:lnTo>
                        <a:pt x="744" y="1209"/>
                      </a:lnTo>
                      <a:cubicBezTo>
                        <a:pt x="744" y="1209"/>
                        <a:pt x="713" y="1209"/>
                        <a:pt x="713" y="1240"/>
                      </a:cubicBezTo>
                      <a:lnTo>
                        <a:pt x="713" y="1240"/>
                      </a:lnTo>
                      <a:cubicBezTo>
                        <a:pt x="744" y="1240"/>
                        <a:pt x="744" y="1240"/>
                        <a:pt x="744" y="1240"/>
                      </a:cubicBezTo>
                      <a:cubicBezTo>
                        <a:pt x="744" y="1271"/>
                        <a:pt x="744" y="1271"/>
                        <a:pt x="744" y="1271"/>
                      </a:cubicBezTo>
                      <a:lnTo>
                        <a:pt x="744" y="1271"/>
                      </a:lnTo>
                      <a:lnTo>
                        <a:pt x="744" y="1301"/>
                      </a:lnTo>
                      <a:lnTo>
                        <a:pt x="744" y="1301"/>
                      </a:lnTo>
                      <a:lnTo>
                        <a:pt x="744" y="1301"/>
                      </a:lnTo>
                      <a:lnTo>
                        <a:pt x="744" y="1301"/>
                      </a:lnTo>
                      <a:lnTo>
                        <a:pt x="774" y="1301"/>
                      </a:lnTo>
                      <a:cubicBezTo>
                        <a:pt x="806" y="1301"/>
                        <a:pt x="806" y="1301"/>
                        <a:pt x="806" y="1301"/>
                      </a:cubicBezTo>
                      <a:cubicBezTo>
                        <a:pt x="837" y="1301"/>
                        <a:pt x="837" y="1301"/>
                        <a:pt x="837" y="1301"/>
                      </a:cubicBezTo>
                      <a:lnTo>
                        <a:pt x="837" y="1333"/>
                      </a:lnTo>
                      <a:lnTo>
                        <a:pt x="837" y="1333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68" y="1364"/>
                      </a:lnTo>
                      <a:cubicBezTo>
                        <a:pt x="868" y="1395"/>
                        <a:pt x="868" y="1395"/>
                        <a:pt x="868" y="1425"/>
                      </a:cubicBezTo>
                      <a:lnTo>
                        <a:pt x="868" y="1425"/>
                      </a:lnTo>
                      <a:lnTo>
                        <a:pt x="898" y="1457"/>
                      </a:lnTo>
                      <a:lnTo>
                        <a:pt x="898" y="1457"/>
                      </a:lnTo>
                      <a:lnTo>
                        <a:pt x="898" y="1457"/>
                      </a:lnTo>
                      <a:cubicBezTo>
                        <a:pt x="898" y="1488"/>
                        <a:pt x="898" y="1488"/>
                        <a:pt x="868" y="1488"/>
                      </a:cubicBezTo>
                      <a:lnTo>
                        <a:pt x="868" y="1519"/>
                      </a:lnTo>
                      <a:cubicBezTo>
                        <a:pt x="868" y="1549"/>
                        <a:pt x="868" y="1549"/>
                        <a:pt x="868" y="1549"/>
                      </a:cubicBezTo>
                      <a:lnTo>
                        <a:pt x="868" y="1549"/>
                      </a:lnTo>
                      <a:lnTo>
                        <a:pt x="868" y="1549"/>
                      </a:lnTo>
                      <a:lnTo>
                        <a:pt x="868" y="1549"/>
                      </a:lnTo>
                      <a:lnTo>
                        <a:pt x="868" y="1549"/>
                      </a:lnTo>
                      <a:cubicBezTo>
                        <a:pt x="868" y="1581"/>
                        <a:pt x="868" y="1581"/>
                        <a:pt x="868" y="1612"/>
                      </a:cubicBezTo>
                      <a:lnTo>
                        <a:pt x="868" y="1612"/>
                      </a:lnTo>
                      <a:lnTo>
                        <a:pt x="868" y="1643"/>
                      </a:lnTo>
                      <a:lnTo>
                        <a:pt x="868" y="1673"/>
                      </a:lnTo>
                      <a:lnTo>
                        <a:pt x="868" y="1673"/>
                      </a:lnTo>
                      <a:lnTo>
                        <a:pt x="868" y="1673"/>
                      </a:lnTo>
                      <a:lnTo>
                        <a:pt x="868" y="1673"/>
                      </a:lnTo>
                      <a:lnTo>
                        <a:pt x="868" y="1673"/>
                      </a:lnTo>
                      <a:cubicBezTo>
                        <a:pt x="898" y="1673"/>
                        <a:pt x="898" y="1673"/>
                        <a:pt x="898" y="1673"/>
                      </a:cubicBezTo>
                      <a:lnTo>
                        <a:pt x="898" y="1673"/>
                      </a:lnTo>
                      <a:lnTo>
                        <a:pt x="898" y="1673"/>
                      </a:lnTo>
                      <a:lnTo>
                        <a:pt x="898" y="1673"/>
                      </a:lnTo>
                      <a:lnTo>
                        <a:pt x="898" y="1673"/>
                      </a:lnTo>
                      <a:cubicBezTo>
                        <a:pt x="898" y="1673"/>
                        <a:pt x="898" y="1673"/>
                        <a:pt x="930" y="1673"/>
                      </a:cubicBezTo>
                      <a:lnTo>
                        <a:pt x="930" y="1673"/>
                      </a:lnTo>
                      <a:lnTo>
                        <a:pt x="930" y="1673"/>
                      </a:lnTo>
                      <a:lnTo>
                        <a:pt x="930" y="1673"/>
                      </a:lnTo>
                      <a:cubicBezTo>
                        <a:pt x="930" y="1673"/>
                        <a:pt x="930" y="1673"/>
                        <a:pt x="961" y="1673"/>
                      </a:cubicBezTo>
                      <a:lnTo>
                        <a:pt x="961" y="1705"/>
                      </a:lnTo>
                      <a:lnTo>
                        <a:pt x="961" y="1705"/>
                      </a:lnTo>
                      <a:lnTo>
                        <a:pt x="992" y="1705"/>
                      </a:lnTo>
                      <a:cubicBezTo>
                        <a:pt x="992" y="1736"/>
                        <a:pt x="992" y="1767"/>
                        <a:pt x="992" y="1767"/>
                      </a:cubicBezTo>
                      <a:cubicBezTo>
                        <a:pt x="992" y="1767"/>
                        <a:pt x="992" y="1767"/>
                        <a:pt x="992" y="1797"/>
                      </a:cubicBezTo>
                      <a:cubicBezTo>
                        <a:pt x="992" y="1797"/>
                        <a:pt x="992" y="1797"/>
                        <a:pt x="992" y="1767"/>
                      </a:cubicBezTo>
                      <a:cubicBezTo>
                        <a:pt x="1022" y="1767"/>
                        <a:pt x="1022" y="1767"/>
                        <a:pt x="1022" y="1767"/>
                      </a:cubicBezTo>
                      <a:lnTo>
                        <a:pt x="1022" y="1767"/>
                      </a:lnTo>
                      <a:cubicBezTo>
                        <a:pt x="1054" y="1767"/>
                        <a:pt x="1085" y="1797"/>
                        <a:pt x="1085" y="1829"/>
                      </a:cubicBezTo>
                      <a:lnTo>
                        <a:pt x="1085" y="1829"/>
                      </a:lnTo>
                      <a:cubicBezTo>
                        <a:pt x="1085" y="1860"/>
                        <a:pt x="1054" y="1860"/>
                        <a:pt x="1054" y="1860"/>
                      </a:cubicBezTo>
                      <a:lnTo>
                        <a:pt x="1054" y="1860"/>
                      </a:lnTo>
                      <a:lnTo>
                        <a:pt x="1054" y="1860"/>
                      </a:lnTo>
                      <a:lnTo>
                        <a:pt x="1054" y="1860"/>
                      </a:lnTo>
                      <a:cubicBezTo>
                        <a:pt x="1054" y="1891"/>
                        <a:pt x="1054" y="1891"/>
                        <a:pt x="1054" y="1891"/>
                      </a:cubicBezTo>
                      <a:cubicBezTo>
                        <a:pt x="1085" y="1891"/>
                        <a:pt x="1085" y="1891"/>
                        <a:pt x="1085" y="1921"/>
                      </a:cubicBezTo>
                      <a:lnTo>
                        <a:pt x="1085" y="1953"/>
                      </a:lnTo>
                      <a:lnTo>
                        <a:pt x="1085" y="1953"/>
                      </a:lnTo>
                      <a:cubicBezTo>
                        <a:pt x="1085" y="1953"/>
                        <a:pt x="1085" y="1953"/>
                        <a:pt x="1085" y="1984"/>
                      </a:cubicBezTo>
                      <a:lnTo>
                        <a:pt x="1116" y="1984"/>
                      </a:lnTo>
                      <a:lnTo>
                        <a:pt x="1116" y="1984"/>
                      </a:lnTo>
                      <a:cubicBezTo>
                        <a:pt x="1116" y="2015"/>
                        <a:pt x="1085" y="2015"/>
                        <a:pt x="1085" y="2015"/>
                      </a:cubicBezTo>
                      <a:lnTo>
                        <a:pt x="1085" y="2015"/>
                      </a:lnTo>
                      <a:lnTo>
                        <a:pt x="1085" y="2015"/>
                      </a:lnTo>
                      <a:cubicBezTo>
                        <a:pt x="1085" y="2045"/>
                        <a:pt x="1054" y="2077"/>
                        <a:pt x="1054" y="2077"/>
                      </a:cubicBezTo>
                      <a:lnTo>
                        <a:pt x="1022" y="2077"/>
                      </a:lnTo>
                      <a:lnTo>
                        <a:pt x="1022" y="2077"/>
                      </a:lnTo>
                      <a:lnTo>
                        <a:pt x="1022" y="2077"/>
                      </a:lnTo>
                      <a:cubicBezTo>
                        <a:pt x="1022" y="2077"/>
                        <a:pt x="1022" y="2077"/>
                        <a:pt x="992" y="2108"/>
                      </a:cubicBezTo>
                      <a:cubicBezTo>
                        <a:pt x="961" y="2108"/>
                        <a:pt x="961" y="2139"/>
                        <a:pt x="961" y="2139"/>
                      </a:cubicBezTo>
                      <a:lnTo>
                        <a:pt x="930" y="2169"/>
                      </a:lnTo>
                      <a:lnTo>
                        <a:pt x="930" y="2169"/>
                      </a:lnTo>
                      <a:cubicBezTo>
                        <a:pt x="930" y="2169"/>
                        <a:pt x="930" y="2169"/>
                        <a:pt x="930" y="2201"/>
                      </a:cubicBezTo>
                      <a:lnTo>
                        <a:pt x="930" y="2201"/>
                      </a:lnTo>
                      <a:lnTo>
                        <a:pt x="930" y="2201"/>
                      </a:lnTo>
                      <a:cubicBezTo>
                        <a:pt x="961" y="2201"/>
                        <a:pt x="961" y="2232"/>
                        <a:pt x="961" y="2232"/>
                      </a:cubicBezTo>
                      <a:lnTo>
                        <a:pt x="961" y="2232"/>
                      </a:lnTo>
                      <a:lnTo>
                        <a:pt x="961" y="2232"/>
                      </a:lnTo>
                      <a:lnTo>
                        <a:pt x="961" y="2232"/>
                      </a:lnTo>
                      <a:cubicBezTo>
                        <a:pt x="992" y="2232"/>
                        <a:pt x="992" y="2232"/>
                        <a:pt x="992" y="2263"/>
                      </a:cubicBezTo>
                      <a:lnTo>
                        <a:pt x="992" y="2263"/>
                      </a:lnTo>
                      <a:lnTo>
                        <a:pt x="992" y="2263"/>
                      </a:lnTo>
                      <a:cubicBezTo>
                        <a:pt x="1022" y="2263"/>
                        <a:pt x="1054" y="2293"/>
                        <a:pt x="1054" y="2293"/>
                      </a:cubicBezTo>
                      <a:lnTo>
                        <a:pt x="1054" y="2325"/>
                      </a:lnTo>
                      <a:cubicBezTo>
                        <a:pt x="1085" y="2325"/>
                        <a:pt x="1085" y="2325"/>
                        <a:pt x="1085" y="2325"/>
                      </a:cubicBezTo>
                      <a:cubicBezTo>
                        <a:pt x="1085" y="2325"/>
                        <a:pt x="1116" y="2325"/>
                        <a:pt x="1116" y="2356"/>
                      </a:cubicBezTo>
                      <a:lnTo>
                        <a:pt x="1116" y="2356"/>
                      </a:lnTo>
                      <a:lnTo>
                        <a:pt x="1116" y="2356"/>
                      </a:lnTo>
                      <a:lnTo>
                        <a:pt x="1116" y="2356"/>
                      </a:lnTo>
                      <a:cubicBezTo>
                        <a:pt x="1146" y="2325"/>
                        <a:pt x="1178" y="2325"/>
                        <a:pt x="1178" y="2293"/>
                      </a:cubicBezTo>
                      <a:lnTo>
                        <a:pt x="1178" y="2293"/>
                      </a:lnTo>
                      <a:cubicBezTo>
                        <a:pt x="1209" y="2293"/>
                        <a:pt x="1240" y="2232"/>
                        <a:pt x="1240" y="2232"/>
                      </a:cubicBezTo>
                      <a:lnTo>
                        <a:pt x="1240" y="2232"/>
                      </a:lnTo>
                      <a:cubicBezTo>
                        <a:pt x="1270" y="2169"/>
                        <a:pt x="1270" y="2139"/>
                        <a:pt x="1301" y="2139"/>
                      </a:cubicBezTo>
                      <a:lnTo>
                        <a:pt x="1333" y="2108"/>
                      </a:lnTo>
                      <a:cubicBezTo>
                        <a:pt x="1333" y="2077"/>
                        <a:pt x="1333" y="2045"/>
                        <a:pt x="1364" y="2045"/>
                      </a:cubicBezTo>
                      <a:cubicBezTo>
                        <a:pt x="1364" y="2045"/>
                        <a:pt x="1333" y="2045"/>
                        <a:pt x="1333" y="2015"/>
                      </a:cubicBezTo>
                      <a:lnTo>
                        <a:pt x="1333" y="2015"/>
                      </a:lnTo>
                      <a:cubicBezTo>
                        <a:pt x="1333" y="1984"/>
                        <a:pt x="1333" y="1984"/>
                        <a:pt x="1333" y="1984"/>
                      </a:cubicBezTo>
                      <a:lnTo>
                        <a:pt x="1333" y="1953"/>
                      </a:lnTo>
                      <a:cubicBezTo>
                        <a:pt x="1333" y="1921"/>
                        <a:pt x="1333" y="1921"/>
                        <a:pt x="1333" y="1921"/>
                      </a:cubicBezTo>
                      <a:cubicBezTo>
                        <a:pt x="1333" y="1921"/>
                        <a:pt x="1333" y="1891"/>
                        <a:pt x="1364" y="1891"/>
                      </a:cubicBezTo>
                      <a:cubicBezTo>
                        <a:pt x="1364" y="1891"/>
                        <a:pt x="1364" y="1891"/>
                        <a:pt x="1394" y="1891"/>
                      </a:cubicBezTo>
                      <a:cubicBezTo>
                        <a:pt x="1394" y="1891"/>
                        <a:pt x="1426" y="1860"/>
                        <a:pt x="1426" y="1829"/>
                      </a:cubicBezTo>
                      <a:lnTo>
                        <a:pt x="1426" y="1829"/>
                      </a:lnTo>
                      <a:cubicBezTo>
                        <a:pt x="1457" y="1829"/>
                        <a:pt x="1457" y="1797"/>
                        <a:pt x="1487" y="1797"/>
                      </a:cubicBezTo>
                      <a:lnTo>
                        <a:pt x="1487" y="1797"/>
                      </a:lnTo>
                      <a:lnTo>
                        <a:pt x="1487" y="1797"/>
                      </a:lnTo>
                      <a:cubicBezTo>
                        <a:pt x="1518" y="1797"/>
                        <a:pt x="1518" y="1797"/>
                        <a:pt x="1518" y="1797"/>
                      </a:cubicBezTo>
                      <a:lnTo>
                        <a:pt x="1518" y="1797"/>
                      </a:lnTo>
                      <a:lnTo>
                        <a:pt x="1518" y="1797"/>
                      </a:lnTo>
                      <a:lnTo>
                        <a:pt x="1550" y="1767"/>
                      </a:lnTo>
                      <a:lnTo>
                        <a:pt x="1550" y="1767"/>
                      </a:lnTo>
                      <a:cubicBezTo>
                        <a:pt x="1581" y="1736"/>
                        <a:pt x="1581" y="1736"/>
                        <a:pt x="1611" y="1736"/>
                      </a:cubicBezTo>
                      <a:cubicBezTo>
                        <a:pt x="1611" y="1736"/>
                        <a:pt x="1642" y="1736"/>
                        <a:pt x="1642" y="1705"/>
                      </a:cubicBezTo>
                      <a:cubicBezTo>
                        <a:pt x="1674" y="1705"/>
                        <a:pt x="1674" y="1705"/>
                        <a:pt x="1674" y="1705"/>
                      </a:cubicBezTo>
                      <a:cubicBezTo>
                        <a:pt x="1674" y="1736"/>
                        <a:pt x="1674" y="1736"/>
                        <a:pt x="1674" y="1736"/>
                      </a:cubicBezTo>
                      <a:lnTo>
                        <a:pt x="1674" y="1736"/>
                      </a:lnTo>
                      <a:lnTo>
                        <a:pt x="1705" y="1736"/>
                      </a:lnTo>
                      <a:cubicBezTo>
                        <a:pt x="1705" y="1705"/>
                        <a:pt x="1735" y="1705"/>
                        <a:pt x="1735" y="1705"/>
                      </a:cubicBezTo>
                      <a:cubicBezTo>
                        <a:pt x="1735" y="1673"/>
                        <a:pt x="1735" y="1673"/>
                        <a:pt x="1766" y="1673"/>
                      </a:cubicBezTo>
                      <a:cubicBezTo>
                        <a:pt x="1766" y="1643"/>
                        <a:pt x="1766" y="1612"/>
                        <a:pt x="1798" y="1581"/>
                      </a:cubicBezTo>
                      <a:cubicBezTo>
                        <a:pt x="1798" y="1581"/>
                        <a:pt x="1798" y="1581"/>
                        <a:pt x="1798" y="1549"/>
                      </a:cubicBezTo>
                      <a:lnTo>
                        <a:pt x="1798" y="1549"/>
                      </a:lnTo>
                      <a:cubicBezTo>
                        <a:pt x="1829" y="1549"/>
                        <a:pt x="1829" y="1519"/>
                        <a:pt x="1829" y="1519"/>
                      </a:cubicBezTo>
                      <a:lnTo>
                        <a:pt x="1829" y="1519"/>
                      </a:lnTo>
                      <a:cubicBezTo>
                        <a:pt x="1829" y="1488"/>
                        <a:pt x="1829" y="1457"/>
                        <a:pt x="1829" y="1425"/>
                      </a:cubicBezTo>
                      <a:lnTo>
                        <a:pt x="1859" y="1395"/>
                      </a:lnTo>
                      <a:cubicBezTo>
                        <a:pt x="1859" y="1395"/>
                        <a:pt x="1859" y="1364"/>
                        <a:pt x="1859" y="1333"/>
                      </a:cubicBezTo>
                      <a:cubicBezTo>
                        <a:pt x="1859" y="1333"/>
                        <a:pt x="1859" y="1333"/>
                        <a:pt x="1859" y="1301"/>
                      </a:cubicBezTo>
                      <a:cubicBezTo>
                        <a:pt x="1859" y="1301"/>
                        <a:pt x="1890" y="1301"/>
                        <a:pt x="1890" y="1271"/>
                      </a:cubicBezTo>
                      <a:cubicBezTo>
                        <a:pt x="1890" y="1271"/>
                        <a:pt x="1890" y="1240"/>
                        <a:pt x="1859" y="1240"/>
                      </a:cubicBezTo>
                      <a:cubicBezTo>
                        <a:pt x="1859" y="1240"/>
                        <a:pt x="1859" y="1209"/>
                        <a:pt x="1859" y="1147"/>
                      </a:cubicBezTo>
                      <a:cubicBezTo>
                        <a:pt x="1859" y="1116"/>
                        <a:pt x="1859" y="1116"/>
                        <a:pt x="1859" y="1116"/>
                      </a:cubicBezTo>
                      <a:cubicBezTo>
                        <a:pt x="1859" y="1084"/>
                        <a:pt x="1859" y="1084"/>
                        <a:pt x="1859" y="1084"/>
                      </a:cubicBezTo>
                      <a:cubicBezTo>
                        <a:pt x="1890" y="1084"/>
                        <a:pt x="1890" y="1084"/>
                        <a:pt x="1890" y="1084"/>
                      </a:cubicBezTo>
                      <a:cubicBezTo>
                        <a:pt x="1890" y="1084"/>
                        <a:pt x="1890" y="1084"/>
                        <a:pt x="1922" y="1084"/>
                      </a:cubicBezTo>
                      <a:cubicBezTo>
                        <a:pt x="1922" y="1084"/>
                        <a:pt x="1922" y="1084"/>
                        <a:pt x="1922" y="1054"/>
                      </a:cubicBezTo>
                      <a:cubicBezTo>
                        <a:pt x="1953" y="1054"/>
                        <a:pt x="1953" y="1054"/>
                        <a:pt x="1953" y="1054"/>
                      </a:cubicBezTo>
                      <a:cubicBezTo>
                        <a:pt x="1953" y="1054"/>
                        <a:pt x="1953" y="1054"/>
                        <a:pt x="1953" y="1023"/>
                      </a:cubicBezTo>
                      <a:lnTo>
                        <a:pt x="1953" y="1023"/>
                      </a:lnTo>
                      <a:lnTo>
                        <a:pt x="1953" y="992"/>
                      </a:lnTo>
                      <a:cubicBezTo>
                        <a:pt x="1953" y="961"/>
                        <a:pt x="1983" y="961"/>
                        <a:pt x="2014" y="930"/>
                      </a:cubicBezTo>
                      <a:lnTo>
                        <a:pt x="2014" y="930"/>
                      </a:lnTo>
                      <a:cubicBezTo>
                        <a:pt x="2046" y="930"/>
                        <a:pt x="2046" y="899"/>
                        <a:pt x="2046" y="899"/>
                      </a:cubicBezTo>
                      <a:cubicBezTo>
                        <a:pt x="2046" y="868"/>
                        <a:pt x="2046" y="868"/>
                        <a:pt x="2077" y="868"/>
                      </a:cubicBezTo>
                      <a:lnTo>
                        <a:pt x="2077" y="868"/>
                      </a:lnTo>
                      <a:lnTo>
                        <a:pt x="2077" y="837"/>
                      </a:lnTo>
                      <a:cubicBezTo>
                        <a:pt x="2107" y="837"/>
                        <a:pt x="2107" y="806"/>
                        <a:pt x="2107" y="806"/>
                      </a:cubicBezTo>
                      <a:cubicBezTo>
                        <a:pt x="2107" y="806"/>
                        <a:pt x="2107" y="806"/>
                        <a:pt x="2107" y="775"/>
                      </a:cubicBezTo>
                      <a:cubicBezTo>
                        <a:pt x="2107" y="775"/>
                        <a:pt x="2107" y="744"/>
                        <a:pt x="2107" y="713"/>
                      </a:cubicBezTo>
                      <a:lnTo>
                        <a:pt x="2107" y="682"/>
                      </a:lnTo>
                      <a:lnTo>
                        <a:pt x="2107" y="682"/>
                      </a:lnTo>
                      <a:cubicBezTo>
                        <a:pt x="2077" y="682"/>
                        <a:pt x="2077" y="682"/>
                        <a:pt x="2077" y="682"/>
                      </a:cubicBezTo>
                      <a:cubicBezTo>
                        <a:pt x="2077" y="651"/>
                        <a:pt x="2077" y="651"/>
                        <a:pt x="2077" y="651"/>
                      </a:cubicBezTo>
                      <a:lnTo>
                        <a:pt x="2046" y="651"/>
                      </a:lnTo>
                      <a:cubicBezTo>
                        <a:pt x="2046" y="651"/>
                        <a:pt x="2014" y="620"/>
                        <a:pt x="1983" y="620"/>
                      </a:cubicBezTo>
                      <a:cubicBezTo>
                        <a:pt x="1953" y="589"/>
                        <a:pt x="1922" y="589"/>
                        <a:pt x="1922" y="558"/>
                      </a:cubicBezTo>
                      <a:cubicBezTo>
                        <a:pt x="1890" y="527"/>
                        <a:pt x="1890" y="527"/>
                        <a:pt x="1890" y="527"/>
                      </a:cubicBezTo>
                      <a:cubicBezTo>
                        <a:pt x="1890" y="527"/>
                        <a:pt x="1890" y="527"/>
                        <a:pt x="1859" y="527"/>
                      </a:cubicBezTo>
                      <a:cubicBezTo>
                        <a:pt x="1859" y="496"/>
                        <a:pt x="1829" y="496"/>
                        <a:pt x="1829" y="496"/>
                      </a:cubicBezTo>
                      <a:lnTo>
                        <a:pt x="1798" y="496"/>
                      </a:lnTo>
                      <a:cubicBezTo>
                        <a:pt x="1766" y="496"/>
                        <a:pt x="1766" y="496"/>
                        <a:pt x="1766" y="496"/>
                      </a:cubicBezTo>
                      <a:lnTo>
                        <a:pt x="1735" y="496"/>
                      </a:lnTo>
                      <a:lnTo>
                        <a:pt x="1735" y="465"/>
                      </a:lnTo>
                      <a:lnTo>
                        <a:pt x="1735" y="465"/>
                      </a:lnTo>
                      <a:lnTo>
                        <a:pt x="1735" y="465"/>
                      </a:lnTo>
                      <a:cubicBezTo>
                        <a:pt x="1735" y="496"/>
                        <a:pt x="1705" y="496"/>
                        <a:pt x="1705" y="496"/>
                      </a:cubicBezTo>
                      <a:lnTo>
                        <a:pt x="1705" y="496"/>
                      </a:lnTo>
                      <a:cubicBezTo>
                        <a:pt x="1674" y="496"/>
                        <a:pt x="1674" y="496"/>
                        <a:pt x="1674" y="465"/>
                      </a:cubicBezTo>
                      <a:cubicBezTo>
                        <a:pt x="1674" y="465"/>
                        <a:pt x="1674" y="465"/>
                        <a:pt x="1642" y="465"/>
                      </a:cubicBezTo>
                      <a:cubicBezTo>
                        <a:pt x="1642" y="465"/>
                        <a:pt x="1642" y="465"/>
                        <a:pt x="1611" y="465"/>
                      </a:cubicBezTo>
                      <a:lnTo>
                        <a:pt x="1611" y="465"/>
                      </a:lnTo>
                      <a:cubicBezTo>
                        <a:pt x="1518" y="589"/>
                        <a:pt x="1518" y="589"/>
                        <a:pt x="1518" y="589"/>
                      </a:cubicBezTo>
                      <a:cubicBezTo>
                        <a:pt x="1550" y="496"/>
                        <a:pt x="1550" y="496"/>
                        <a:pt x="1550" y="496"/>
                      </a:cubicBezTo>
                      <a:cubicBezTo>
                        <a:pt x="1550" y="496"/>
                        <a:pt x="1550" y="465"/>
                        <a:pt x="1550" y="434"/>
                      </a:cubicBezTo>
                      <a:cubicBezTo>
                        <a:pt x="1550" y="434"/>
                        <a:pt x="1550" y="434"/>
                        <a:pt x="1550" y="403"/>
                      </a:cubicBezTo>
                      <a:lnTo>
                        <a:pt x="1550" y="403"/>
                      </a:lnTo>
                      <a:lnTo>
                        <a:pt x="1518" y="403"/>
                      </a:lnTo>
                      <a:cubicBezTo>
                        <a:pt x="1487" y="403"/>
                        <a:pt x="1487" y="372"/>
                        <a:pt x="1487" y="372"/>
                      </a:cubicBezTo>
                      <a:cubicBezTo>
                        <a:pt x="1457" y="372"/>
                        <a:pt x="1457" y="372"/>
                        <a:pt x="1457" y="372"/>
                      </a:cubicBezTo>
                      <a:lnTo>
                        <a:pt x="1457" y="372"/>
                      </a:lnTo>
                      <a:lnTo>
                        <a:pt x="1457" y="341"/>
                      </a:lnTo>
                      <a:cubicBezTo>
                        <a:pt x="1457" y="341"/>
                        <a:pt x="1457" y="341"/>
                        <a:pt x="1426" y="341"/>
                      </a:cubicBezTo>
                      <a:lnTo>
                        <a:pt x="1394" y="341"/>
                      </a:lnTo>
                      <a:cubicBezTo>
                        <a:pt x="1394" y="372"/>
                        <a:pt x="1394" y="372"/>
                        <a:pt x="1394" y="372"/>
                      </a:cubicBezTo>
                      <a:cubicBezTo>
                        <a:pt x="1333" y="372"/>
                        <a:pt x="1333" y="372"/>
                        <a:pt x="1333" y="372"/>
                      </a:cubicBezTo>
                      <a:cubicBezTo>
                        <a:pt x="1333" y="310"/>
                        <a:pt x="1333" y="310"/>
                        <a:pt x="1333" y="310"/>
                      </a:cubicBezTo>
                      <a:lnTo>
                        <a:pt x="1333" y="310"/>
                      </a:lnTo>
                      <a:cubicBezTo>
                        <a:pt x="1301" y="341"/>
                        <a:pt x="1301" y="341"/>
                        <a:pt x="1301" y="341"/>
                      </a:cubicBezTo>
                      <a:cubicBezTo>
                        <a:pt x="1270" y="341"/>
                        <a:pt x="1270" y="310"/>
                        <a:pt x="1270" y="310"/>
                      </a:cubicBezTo>
                      <a:lnTo>
                        <a:pt x="1270" y="310"/>
                      </a:lnTo>
                      <a:lnTo>
                        <a:pt x="1270" y="310"/>
                      </a:lnTo>
                      <a:lnTo>
                        <a:pt x="1270" y="310"/>
                      </a:lnTo>
                      <a:lnTo>
                        <a:pt x="1240" y="310"/>
                      </a:lnTo>
                      <a:cubicBezTo>
                        <a:pt x="1240" y="310"/>
                        <a:pt x="1240" y="310"/>
                        <a:pt x="1209" y="279"/>
                      </a:cubicBezTo>
                      <a:lnTo>
                        <a:pt x="1240" y="248"/>
                      </a:lnTo>
                      <a:lnTo>
                        <a:pt x="1240" y="248"/>
                      </a:lnTo>
                      <a:cubicBezTo>
                        <a:pt x="1240" y="217"/>
                        <a:pt x="1240" y="217"/>
                        <a:pt x="1270" y="217"/>
                      </a:cubicBezTo>
                      <a:cubicBezTo>
                        <a:pt x="1240" y="186"/>
                        <a:pt x="1240" y="186"/>
                        <a:pt x="1240" y="186"/>
                      </a:cubicBezTo>
                      <a:cubicBezTo>
                        <a:pt x="1240" y="186"/>
                        <a:pt x="1209" y="155"/>
                        <a:pt x="1209" y="124"/>
                      </a:cubicBezTo>
                      <a:cubicBezTo>
                        <a:pt x="1209" y="93"/>
                        <a:pt x="1209" y="93"/>
                        <a:pt x="1209" y="62"/>
                      </a:cubicBezTo>
                      <a:lnTo>
                        <a:pt x="1209" y="62"/>
                      </a:lnTo>
                      <a:lnTo>
                        <a:pt x="1209" y="62"/>
                      </a:lnTo>
                      <a:lnTo>
                        <a:pt x="1178" y="62"/>
                      </a:lnTo>
                      <a:lnTo>
                        <a:pt x="1178" y="62"/>
                      </a:lnTo>
                      <a:lnTo>
                        <a:pt x="1178" y="62"/>
                      </a:lnTo>
                      <a:cubicBezTo>
                        <a:pt x="1178" y="93"/>
                        <a:pt x="1178" y="93"/>
                        <a:pt x="1178" y="93"/>
                      </a:cubicBezTo>
                    </a:path>
                  </a:pathLst>
                </a:custGeom>
                <a:solidFill>
                  <a:srgbClr val="2D2A2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73" name="Freeform 148"/>
                <p:cNvSpPr>
                  <a:spLocks noChangeArrowheads="1"/>
                </p:cNvSpPr>
                <p:nvPr/>
              </p:nvSpPr>
              <p:spPr bwMode="auto">
                <a:xfrm>
                  <a:off x="2574925" y="3263900"/>
                  <a:ext cx="11113" cy="11113"/>
                </a:xfrm>
                <a:custGeom>
                  <a:avLst/>
                  <a:gdLst>
                    <a:gd name="T0" fmla="*/ 0 w 33"/>
                    <a:gd name="T1" fmla="*/ 31 h 32"/>
                    <a:gd name="T2" fmla="*/ 0 w 33"/>
                    <a:gd name="T3" fmla="*/ 31 h 32"/>
                    <a:gd name="T4" fmla="*/ 0 w 33"/>
                    <a:gd name="T5" fmla="*/ 31 h 32"/>
                    <a:gd name="T6" fmla="*/ 0 w 33"/>
                    <a:gd name="T7" fmla="*/ 31 h 32"/>
                    <a:gd name="T8" fmla="*/ 32 w 33"/>
                    <a:gd name="T9" fmla="*/ 31 h 32"/>
                    <a:gd name="T10" fmla="*/ 32 w 33"/>
                    <a:gd name="T11" fmla="*/ 0 h 32"/>
                    <a:gd name="T12" fmla="*/ 32 w 33"/>
                    <a:gd name="T13" fmla="*/ 0 h 32"/>
                    <a:gd name="T14" fmla="*/ 32 w 33"/>
                    <a:gd name="T15" fmla="*/ 0 h 32"/>
                    <a:gd name="T16" fmla="*/ 0 w 33"/>
                    <a:gd name="T17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2" y="31"/>
                        <a:pt x="32" y="31"/>
                        <a:pt x="32" y="31"/>
                      </a:cubicBez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0"/>
                        <a:pt x="32" y="0"/>
                        <a:pt x="0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74" name="Freeform 149"/>
                <p:cNvSpPr>
                  <a:spLocks noChangeArrowheads="1"/>
                </p:cNvSpPr>
                <p:nvPr/>
              </p:nvSpPr>
              <p:spPr bwMode="auto">
                <a:xfrm>
                  <a:off x="2206625" y="3175000"/>
                  <a:ext cx="346075" cy="669925"/>
                </a:xfrm>
                <a:custGeom>
                  <a:avLst/>
                  <a:gdLst>
                    <a:gd name="T0" fmla="*/ 837 w 962"/>
                    <a:gd name="T1" fmla="*/ 837 h 1861"/>
                    <a:gd name="T2" fmla="*/ 806 w 962"/>
                    <a:gd name="T3" fmla="*/ 713 h 1861"/>
                    <a:gd name="T4" fmla="*/ 806 w 962"/>
                    <a:gd name="T5" fmla="*/ 557 h 1861"/>
                    <a:gd name="T6" fmla="*/ 806 w 962"/>
                    <a:gd name="T7" fmla="*/ 496 h 1861"/>
                    <a:gd name="T8" fmla="*/ 837 w 962"/>
                    <a:gd name="T9" fmla="*/ 465 h 1861"/>
                    <a:gd name="T10" fmla="*/ 930 w 962"/>
                    <a:gd name="T11" fmla="*/ 372 h 1861"/>
                    <a:gd name="T12" fmla="*/ 868 w 962"/>
                    <a:gd name="T13" fmla="*/ 341 h 1861"/>
                    <a:gd name="T14" fmla="*/ 806 w 962"/>
                    <a:gd name="T15" fmla="*/ 309 h 1861"/>
                    <a:gd name="T16" fmla="*/ 774 w 962"/>
                    <a:gd name="T17" fmla="*/ 279 h 1861"/>
                    <a:gd name="T18" fmla="*/ 806 w 962"/>
                    <a:gd name="T19" fmla="*/ 248 h 1861"/>
                    <a:gd name="T20" fmla="*/ 837 w 962"/>
                    <a:gd name="T21" fmla="*/ 185 h 1861"/>
                    <a:gd name="T22" fmla="*/ 713 w 962"/>
                    <a:gd name="T23" fmla="*/ 124 h 1861"/>
                    <a:gd name="T24" fmla="*/ 620 w 962"/>
                    <a:gd name="T25" fmla="*/ 61 h 1861"/>
                    <a:gd name="T26" fmla="*/ 589 w 962"/>
                    <a:gd name="T27" fmla="*/ 31 h 1861"/>
                    <a:gd name="T28" fmla="*/ 526 w 962"/>
                    <a:gd name="T29" fmla="*/ 0 h 1861"/>
                    <a:gd name="T30" fmla="*/ 434 w 962"/>
                    <a:gd name="T31" fmla="*/ 0 h 1861"/>
                    <a:gd name="T32" fmla="*/ 372 w 962"/>
                    <a:gd name="T33" fmla="*/ 0 h 1861"/>
                    <a:gd name="T34" fmla="*/ 341 w 962"/>
                    <a:gd name="T35" fmla="*/ 124 h 1861"/>
                    <a:gd name="T36" fmla="*/ 310 w 962"/>
                    <a:gd name="T37" fmla="*/ 124 h 1861"/>
                    <a:gd name="T38" fmla="*/ 278 w 962"/>
                    <a:gd name="T39" fmla="*/ 185 h 1861"/>
                    <a:gd name="T40" fmla="*/ 278 w 962"/>
                    <a:gd name="T41" fmla="*/ 217 h 1861"/>
                    <a:gd name="T42" fmla="*/ 310 w 962"/>
                    <a:gd name="T43" fmla="*/ 279 h 1861"/>
                    <a:gd name="T44" fmla="*/ 217 w 962"/>
                    <a:gd name="T45" fmla="*/ 403 h 1861"/>
                    <a:gd name="T46" fmla="*/ 217 w 962"/>
                    <a:gd name="T47" fmla="*/ 433 h 1861"/>
                    <a:gd name="T48" fmla="*/ 186 w 962"/>
                    <a:gd name="T49" fmla="*/ 527 h 1861"/>
                    <a:gd name="T50" fmla="*/ 186 w 962"/>
                    <a:gd name="T51" fmla="*/ 620 h 1861"/>
                    <a:gd name="T52" fmla="*/ 217 w 962"/>
                    <a:gd name="T53" fmla="*/ 744 h 1861"/>
                    <a:gd name="T54" fmla="*/ 154 w 962"/>
                    <a:gd name="T55" fmla="*/ 898 h 1861"/>
                    <a:gd name="T56" fmla="*/ 124 w 962"/>
                    <a:gd name="T57" fmla="*/ 929 h 1861"/>
                    <a:gd name="T58" fmla="*/ 154 w 962"/>
                    <a:gd name="T59" fmla="*/ 1022 h 1861"/>
                    <a:gd name="T60" fmla="*/ 124 w 962"/>
                    <a:gd name="T61" fmla="*/ 1085 h 1861"/>
                    <a:gd name="T62" fmla="*/ 93 w 962"/>
                    <a:gd name="T63" fmla="*/ 1146 h 1861"/>
                    <a:gd name="T64" fmla="*/ 93 w 962"/>
                    <a:gd name="T65" fmla="*/ 1270 h 1861"/>
                    <a:gd name="T66" fmla="*/ 93 w 962"/>
                    <a:gd name="T67" fmla="*/ 1364 h 1861"/>
                    <a:gd name="T68" fmla="*/ 124 w 962"/>
                    <a:gd name="T69" fmla="*/ 1425 h 1861"/>
                    <a:gd name="T70" fmla="*/ 124 w 962"/>
                    <a:gd name="T71" fmla="*/ 1488 h 1861"/>
                    <a:gd name="T72" fmla="*/ 93 w 962"/>
                    <a:gd name="T73" fmla="*/ 1518 h 1861"/>
                    <a:gd name="T74" fmla="*/ 93 w 962"/>
                    <a:gd name="T75" fmla="*/ 1581 h 1861"/>
                    <a:gd name="T76" fmla="*/ 62 w 962"/>
                    <a:gd name="T77" fmla="*/ 1612 h 1861"/>
                    <a:gd name="T78" fmla="*/ 30 w 962"/>
                    <a:gd name="T79" fmla="*/ 1705 h 1861"/>
                    <a:gd name="T80" fmla="*/ 0 w 962"/>
                    <a:gd name="T81" fmla="*/ 1766 h 1861"/>
                    <a:gd name="T82" fmla="*/ 93 w 962"/>
                    <a:gd name="T83" fmla="*/ 1797 h 1861"/>
                    <a:gd name="T84" fmla="*/ 124 w 962"/>
                    <a:gd name="T85" fmla="*/ 1860 h 1861"/>
                    <a:gd name="T86" fmla="*/ 217 w 962"/>
                    <a:gd name="T87" fmla="*/ 1860 h 1861"/>
                    <a:gd name="T88" fmla="*/ 217 w 962"/>
                    <a:gd name="T89" fmla="*/ 1766 h 1861"/>
                    <a:gd name="T90" fmla="*/ 278 w 962"/>
                    <a:gd name="T91" fmla="*/ 1705 h 1861"/>
                    <a:gd name="T92" fmla="*/ 372 w 962"/>
                    <a:gd name="T93" fmla="*/ 1581 h 1861"/>
                    <a:gd name="T94" fmla="*/ 278 w 962"/>
                    <a:gd name="T95" fmla="*/ 1488 h 1861"/>
                    <a:gd name="T96" fmla="*/ 402 w 962"/>
                    <a:gd name="T97" fmla="*/ 1425 h 1861"/>
                    <a:gd name="T98" fmla="*/ 465 w 962"/>
                    <a:gd name="T99" fmla="*/ 1301 h 1861"/>
                    <a:gd name="T100" fmla="*/ 434 w 962"/>
                    <a:gd name="T101" fmla="*/ 1209 h 1861"/>
                    <a:gd name="T102" fmla="*/ 526 w 962"/>
                    <a:gd name="T103" fmla="*/ 1177 h 1861"/>
                    <a:gd name="T104" fmla="*/ 589 w 962"/>
                    <a:gd name="T105" fmla="*/ 1146 h 1861"/>
                    <a:gd name="T106" fmla="*/ 434 w 962"/>
                    <a:gd name="T107" fmla="*/ 929 h 1861"/>
                    <a:gd name="T108" fmla="*/ 837 w 962"/>
                    <a:gd name="T109" fmla="*/ 992 h 1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62" h="1861">
                      <a:moveTo>
                        <a:pt x="868" y="898"/>
                      </a:moveTo>
                      <a:lnTo>
                        <a:pt x="868" y="898"/>
                      </a:lnTo>
                      <a:cubicBezTo>
                        <a:pt x="837" y="868"/>
                        <a:pt x="837" y="868"/>
                        <a:pt x="868" y="837"/>
                      </a:cubicBezTo>
                      <a:lnTo>
                        <a:pt x="868" y="837"/>
                      </a:lnTo>
                      <a:cubicBezTo>
                        <a:pt x="868" y="837"/>
                        <a:pt x="868" y="837"/>
                        <a:pt x="837" y="837"/>
                      </a:cubicBezTo>
                      <a:cubicBezTo>
                        <a:pt x="837" y="805"/>
                        <a:pt x="837" y="805"/>
                        <a:pt x="837" y="805"/>
                      </a:cubicBezTo>
                      <a:cubicBezTo>
                        <a:pt x="837" y="805"/>
                        <a:pt x="806" y="805"/>
                        <a:pt x="806" y="774"/>
                      </a:cubicBezTo>
                      <a:lnTo>
                        <a:pt x="806" y="744"/>
                      </a:lnTo>
                      <a:lnTo>
                        <a:pt x="774" y="713"/>
                      </a:lnTo>
                      <a:cubicBezTo>
                        <a:pt x="774" y="713"/>
                        <a:pt x="774" y="713"/>
                        <a:pt x="806" y="713"/>
                      </a:cubicBezTo>
                      <a:cubicBezTo>
                        <a:pt x="806" y="681"/>
                        <a:pt x="806" y="681"/>
                        <a:pt x="806" y="681"/>
                      </a:cubicBezTo>
                      <a:lnTo>
                        <a:pt x="806" y="681"/>
                      </a:lnTo>
                      <a:lnTo>
                        <a:pt x="806" y="681"/>
                      </a:lnTo>
                      <a:cubicBezTo>
                        <a:pt x="806" y="651"/>
                        <a:pt x="806" y="620"/>
                        <a:pt x="806" y="589"/>
                      </a:cubicBezTo>
                      <a:cubicBezTo>
                        <a:pt x="806" y="589"/>
                        <a:pt x="806" y="589"/>
                        <a:pt x="806" y="557"/>
                      </a:cubicBezTo>
                      <a:cubicBezTo>
                        <a:pt x="806" y="589"/>
                        <a:pt x="806" y="589"/>
                        <a:pt x="806" y="589"/>
                      </a:cubicBezTo>
                      <a:cubicBezTo>
                        <a:pt x="806" y="496"/>
                        <a:pt x="806" y="496"/>
                        <a:pt x="806" y="496"/>
                      </a:cubicBezTo>
                      <a:lnTo>
                        <a:pt x="806" y="496"/>
                      </a:lnTo>
                      <a:lnTo>
                        <a:pt x="806" y="496"/>
                      </a:lnTo>
                      <a:lnTo>
                        <a:pt x="806" y="496"/>
                      </a:lnTo>
                      <a:lnTo>
                        <a:pt x="806" y="496"/>
                      </a:lnTo>
                      <a:cubicBezTo>
                        <a:pt x="837" y="496"/>
                        <a:pt x="837" y="496"/>
                        <a:pt x="837" y="496"/>
                      </a:cubicBezTo>
                      <a:cubicBezTo>
                        <a:pt x="837" y="465"/>
                        <a:pt x="837" y="465"/>
                        <a:pt x="837" y="465"/>
                      </a:cubicBezTo>
                      <a:lnTo>
                        <a:pt x="837" y="465"/>
                      </a:lnTo>
                      <a:lnTo>
                        <a:pt x="837" y="465"/>
                      </a:lnTo>
                      <a:cubicBezTo>
                        <a:pt x="868" y="433"/>
                        <a:pt x="868" y="433"/>
                        <a:pt x="868" y="433"/>
                      </a:cubicBezTo>
                      <a:lnTo>
                        <a:pt x="868" y="403"/>
                      </a:lnTo>
                      <a:cubicBezTo>
                        <a:pt x="898" y="403"/>
                        <a:pt x="898" y="372"/>
                        <a:pt x="898" y="372"/>
                      </a:cubicBezTo>
                      <a:lnTo>
                        <a:pt x="898" y="372"/>
                      </a:lnTo>
                      <a:cubicBezTo>
                        <a:pt x="930" y="372"/>
                        <a:pt x="930" y="372"/>
                        <a:pt x="930" y="372"/>
                      </a:cubicBezTo>
                      <a:cubicBezTo>
                        <a:pt x="930" y="341"/>
                        <a:pt x="930" y="341"/>
                        <a:pt x="961" y="341"/>
                      </a:cubicBezTo>
                      <a:cubicBezTo>
                        <a:pt x="961" y="341"/>
                        <a:pt x="961" y="341"/>
                        <a:pt x="930" y="341"/>
                      </a:cubicBezTo>
                      <a:cubicBezTo>
                        <a:pt x="930" y="341"/>
                        <a:pt x="930" y="341"/>
                        <a:pt x="898" y="341"/>
                      </a:cubicBezTo>
                      <a:cubicBezTo>
                        <a:pt x="898" y="341"/>
                        <a:pt x="868" y="341"/>
                        <a:pt x="868" y="309"/>
                      </a:cubicBezTo>
                      <a:lnTo>
                        <a:pt x="868" y="341"/>
                      </a:lnTo>
                      <a:lnTo>
                        <a:pt x="837" y="341"/>
                      </a:lnTo>
                      <a:lnTo>
                        <a:pt x="806" y="309"/>
                      </a:lnTo>
                      <a:lnTo>
                        <a:pt x="806" y="309"/>
                      </a:lnTo>
                      <a:lnTo>
                        <a:pt x="806" y="309"/>
                      </a:lnTo>
                      <a:lnTo>
                        <a:pt x="806" y="309"/>
                      </a:lnTo>
                      <a:cubicBezTo>
                        <a:pt x="774" y="309"/>
                        <a:pt x="774" y="309"/>
                        <a:pt x="774" y="279"/>
                      </a:cubicBezTo>
                      <a:lnTo>
                        <a:pt x="774" y="279"/>
                      </a:lnTo>
                      <a:lnTo>
                        <a:pt x="774" y="279"/>
                      </a:lnTo>
                      <a:lnTo>
                        <a:pt x="774" y="279"/>
                      </a:lnTo>
                      <a:lnTo>
                        <a:pt x="774" y="279"/>
                      </a:lnTo>
                      <a:lnTo>
                        <a:pt x="774" y="279"/>
                      </a:lnTo>
                      <a:cubicBezTo>
                        <a:pt x="774" y="279"/>
                        <a:pt x="774" y="248"/>
                        <a:pt x="806" y="248"/>
                      </a:cubicBezTo>
                      <a:lnTo>
                        <a:pt x="806" y="248"/>
                      </a:lnTo>
                      <a:lnTo>
                        <a:pt x="806" y="248"/>
                      </a:lnTo>
                      <a:lnTo>
                        <a:pt x="806" y="248"/>
                      </a:lnTo>
                      <a:lnTo>
                        <a:pt x="806" y="217"/>
                      </a:lnTo>
                      <a:lnTo>
                        <a:pt x="806" y="217"/>
                      </a:lnTo>
                      <a:lnTo>
                        <a:pt x="806" y="217"/>
                      </a:lnTo>
                      <a:cubicBezTo>
                        <a:pt x="806" y="217"/>
                        <a:pt x="806" y="217"/>
                        <a:pt x="837" y="217"/>
                      </a:cubicBezTo>
                      <a:cubicBezTo>
                        <a:pt x="837" y="217"/>
                        <a:pt x="837" y="217"/>
                        <a:pt x="837" y="185"/>
                      </a:cubicBezTo>
                      <a:lnTo>
                        <a:pt x="837" y="185"/>
                      </a:lnTo>
                      <a:cubicBezTo>
                        <a:pt x="806" y="185"/>
                        <a:pt x="806" y="155"/>
                        <a:pt x="806" y="155"/>
                      </a:cubicBezTo>
                      <a:cubicBezTo>
                        <a:pt x="806" y="155"/>
                        <a:pt x="806" y="155"/>
                        <a:pt x="774" y="155"/>
                      </a:cubicBezTo>
                      <a:cubicBezTo>
                        <a:pt x="774" y="155"/>
                        <a:pt x="774" y="155"/>
                        <a:pt x="744" y="155"/>
                      </a:cubicBezTo>
                      <a:cubicBezTo>
                        <a:pt x="744" y="124"/>
                        <a:pt x="713" y="124"/>
                        <a:pt x="713" y="124"/>
                      </a:cubicBezTo>
                      <a:lnTo>
                        <a:pt x="713" y="124"/>
                      </a:lnTo>
                      <a:cubicBezTo>
                        <a:pt x="682" y="93"/>
                        <a:pt x="682" y="93"/>
                        <a:pt x="682" y="93"/>
                      </a:cubicBezTo>
                      <a:lnTo>
                        <a:pt x="682" y="93"/>
                      </a:lnTo>
                      <a:lnTo>
                        <a:pt x="650" y="93"/>
                      </a:lnTo>
                      <a:cubicBezTo>
                        <a:pt x="650" y="93"/>
                        <a:pt x="650" y="93"/>
                        <a:pt x="620" y="61"/>
                      </a:cubicBezTo>
                      <a:lnTo>
                        <a:pt x="620" y="61"/>
                      </a:lnTo>
                      <a:lnTo>
                        <a:pt x="620" y="61"/>
                      </a:lnTo>
                      <a:cubicBezTo>
                        <a:pt x="589" y="31"/>
                        <a:pt x="589" y="31"/>
                        <a:pt x="589" y="31"/>
                      </a:cubicBezTo>
                      <a:lnTo>
                        <a:pt x="589" y="31"/>
                      </a:lnTo>
                      <a:lnTo>
                        <a:pt x="589" y="31"/>
                      </a:lnTo>
                      <a:lnTo>
                        <a:pt x="589" y="31"/>
                      </a:lnTo>
                      <a:cubicBezTo>
                        <a:pt x="589" y="0"/>
                        <a:pt x="558" y="0"/>
                        <a:pt x="558" y="0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lnTo>
                        <a:pt x="526" y="0"/>
                      </a:lnTo>
                      <a:lnTo>
                        <a:pt x="526" y="0"/>
                      </a:lnTo>
                      <a:cubicBezTo>
                        <a:pt x="526" y="31"/>
                        <a:pt x="496" y="31"/>
                        <a:pt x="496" y="31"/>
                      </a:cubicBezTo>
                      <a:lnTo>
                        <a:pt x="496" y="31"/>
                      </a:lnTo>
                      <a:cubicBezTo>
                        <a:pt x="465" y="31"/>
                        <a:pt x="465" y="31"/>
                        <a:pt x="465" y="31"/>
                      </a:cubicBezTo>
                      <a:lnTo>
                        <a:pt x="465" y="31"/>
                      </a:lnTo>
                      <a:cubicBezTo>
                        <a:pt x="465" y="0"/>
                        <a:pt x="434" y="0"/>
                        <a:pt x="434" y="0"/>
                      </a:cubicBezTo>
                      <a:lnTo>
                        <a:pt x="434" y="0"/>
                      </a:lnTo>
                      <a:lnTo>
                        <a:pt x="434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cubicBezTo>
                        <a:pt x="372" y="0"/>
                        <a:pt x="372" y="0"/>
                        <a:pt x="372" y="31"/>
                      </a:cubicBezTo>
                      <a:cubicBezTo>
                        <a:pt x="372" y="31"/>
                        <a:pt x="372" y="61"/>
                        <a:pt x="341" y="93"/>
                      </a:cubicBezTo>
                      <a:cubicBezTo>
                        <a:pt x="341" y="93"/>
                        <a:pt x="341" y="93"/>
                        <a:pt x="341" y="124"/>
                      </a:cubicBezTo>
                      <a:cubicBezTo>
                        <a:pt x="341" y="124"/>
                        <a:pt x="341" y="124"/>
                        <a:pt x="310" y="124"/>
                      </a:cubicBez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278" y="124"/>
                      </a:lnTo>
                      <a:lnTo>
                        <a:pt x="278" y="124"/>
                      </a:lnTo>
                      <a:cubicBezTo>
                        <a:pt x="278" y="155"/>
                        <a:pt x="278" y="155"/>
                        <a:pt x="278" y="155"/>
                      </a:cubicBezTo>
                      <a:lnTo>
                        <a:pt x="278" y="155"/>
                      </a:lnTo>
                      <a:cubicBezTo>
                        <a:pt x="278" y="155"/>
                        <a:pt x="278" y="155"/>
                        <a:pt x="278" y="185"/>
                      </a:cubicBezTo>
                      <a:lnTo>
                        <a:pt x="278" y="185"/>
                      </a:lnTo>
                      <a:lnTo>
                        <a:pt x="278" y="185"/>
                      </a:lnTo>
                      <a:lnTo>
                        <a:pt x="278" y="185"/>
                      </a:lnTo>
                      <a:cubicBezTo>
                        <a:pt x="278" y="185"/>
                        <a:pt x="278" y="185"/>
                        <a:pt x="278" y="217"/>
                      </a:cubicBezTo>
                      <a:lnTo>
                        <a:pt x="278" y="217"/>
                      </a:lnTo>
                      <a:lnTo>
                        <a:pt x="278" y="217"/>
                      </a:lnTo>
                      <a:lnTo>
                        <a:pt x="278" y="217"/>
                      </a:lnTo>
                      <a:cubicBezTo>
                        <a:pt x="278" y="248"/>
                        <a:pt x="278" y="248"/>
                        <a:pt x="278" y="248"/>
                      </a:cubicBezTo>
                      <a:cubicBezTo>
                        <a:pt x="278" y="248"/>
                        <a:pt x="310" y="248"/>
                        <a:pt x="310" y="279"/>
                      </a:cubicBezTo>
                      <a:lnTo>
                        <a:pt x="310" y="279"/>
                      </a:lnTo>
                      <a:lnTo>
                        <a:pt x="310" y="279"/>
                      </a:lnTo>
                      <a:cubicBezTo>
                        <a:pt x="278" y="309"/>
                        <a:pt x="278" y="309"/>
                        <a:pt x="278" y="309"/>
                      </a:cubicBezTo>
                      <a:cubicBezTo>
                        <a:pt x="278" y="309"/>
                        <a:pt x="278" y="309"/>
                        <a:pt x="248" y="309"/>
                      </a:cubicBezTo>
                      <a:lnTo>
                        <a:pt x="248" y="341"/>
                      </a:lnTo>
                      <a:cubicBezTo>
                        <a:pt x="217" y="372"/>
                        <a:pt x="217" y="372"/>
                        <a:pt x="217" y="403"/>
                      </a:cubicBezTo>
                      <a:cubicBezTo>
                        <a:pt x="217" y="403"/>
                        <a:pt x="217" y="403"/>
                        <a:pt x="217" y="433"/>
                      </a:cubicBezTo>
                      <a:lnTo>
                        <a:pt x="217" y="433"/>
                      </a:lnTo>
                      <a:lnTo>
                        <a:pt x="217" y="433"/>
                      </a:lnTo>
                      <a:lnTo>
                        <a:pt x="217" y="433"/>
                      </a:lnTo>
                      <a:lnTo>
                        <a:pt x="217" y="433"/>
                      </a:lnTo>
                      <a:lnTo>
                        <a:pt x="217" y="433"/>
                      </a:lnTo>
                      <a:cubicBezTo>
                        <a:pt x="217" y="465"/>
                        <a:pt x="217" y="465"/>
                        <a:pt x="217" y="465"/>
                      </a:cubicBezTo>
                      <a:cubicBezTo>
                        <a:pt x="217" y="465"/>
                        <a:pt x="217" y="465"/>
                        <a:pt x="217" y="496"/>
                      </a:cubicBezTo>
                      <a:lnTo>
                        <a:pt x="217" y="496"/>
                      </a:lnTo>
                      <a:lnTo>
                        <a:pt x="186" y="527"/>
                      </a:lnTo>
                      <a:lnTo>
                        <a:pt x="186" y="527"/>
                      </a:lnTo>
                      <a:cubicBezTo>
                        <a:pt x="186" y="557"/>
                        <a:pt x="186" y="557"/>
                        <a:pt x="154" y="557"/>
                      </a:cubicBezTo>
                      <a:cubicBezTo>
                        <a:pt x="154" y="557"/>
                        <a:pt x="186" y="557"/>
                        <a:pt x="186" y="589"/>
                      </a:cubicBezTo>
                      <a:lnTo>
                        <a:pt x="186" y="589"/>
                      </a:lnTo>
                      <a:cubicBezTo>
                        <a:pt x="186" y="589"/>
                        <a:pt x="186" y="589"/>
                        <a:pt x="186" y="620"/>
                      </a:cubicBezTo>
                      <a:lnTo>
                        <a:pt x="186" y="651"/>
                      </a:lnTo>
                      <a:lnTo>
                        <a:pt x="186" y="651"/>
                      </a:lnTo>
                      <a:lnTo>
                        <a:pt x="186" y="651"/>
                      </a:lnTo>
                      <a:cubicBezTo>
                        <a:pt x="217" y="651"/>
                        <a:pt x="217" y="681"/>
                        <a:pt x="217" y="713"/>
                      </a:cubicBezTo>
                      <a:cubicBezTo>
                        <a:pt x="217" y="713"/>
                        <a:pt x="217" y="713"/>
                        <a:pt x="217" y="744"/>
                      </a:cubicBezTo>
                      <a:cubicBezTo>
                        <a:pt x="217" y="744"/>
                        <a:pt x="186" y="774"/>
                        <a:pt x="186" y="805"/>
                      </a:cubicBezTo>
                      <a:lnTo>
                        <a:pt x="186" y="805"/>
                      </a:lnTo>
                      <a:lnTo>
                        <a:pt x="186" y="837"/>
                      </a:lnTo>
                      <a:lnTo>
                        <a:pt x="186" y="837"/>
                      </a:lnTo>
                      <a:cubicBezTo>
                        <a:pt x="186" y="868"/>
                        <a:pt x="186" y="868"/>
                        <a:pt x="154" y="898"/>
                      </a:cubicBezTo>
                      <a:lnTo>
                        <a:pt x="154" y="898"/>
                      </a:lnTo>
                      <a:lnTo>
                        <a:pt x="154" y="898"/>
                      </a:lnTo>
                      <a:cubicBezTo>
                        <a:pt x="154" y="898"/>
                        <a:pt x="154" y="898"/>
                        <a:pt x="124" y="898"/>
                      </a:cubicBezTo>
                      <a:lnTo>
                        <a:pt x="124" y="929"/>
                      </a:lnTo>
                      <a:lnTo>
                        <a:pt x="124" y="929"/>
                      </a:lnTo>
                      <a:lnTo>
                        <a:pt x="124" y="929"/>
                      </a:lnTo>
                      <a:lnTo>
                        <a:pt x="124" y="929"/>
                      </a:lnTo>
                      <a:lnTo>
                        <a:pt x="124" y="929"/>
                      </a:lnTo>
                      <a:lnTo>
                        <a:pt x="124" y="961"/>
                      </a:lnTo>
                      <a:cubicBezTo>
                        <a:pt x="154" y="961"/>
                        <a:pt x="154" y="992"/>
                        <a:pt x="154" y="1022"/>
                      </a:cubicBezTo>
                      <a:lnTo>
                        <a:pt x="154" y="1022"/>
                      </a:lnTo>
                      <a:cubicBezTo>
                        <a:pt x="154" y="1053"/>
                        <a:pt x="124" y="1053"/>
                        <a:pt x="124" y="1053"/>
                      </a:cubicBezTo>
                      <a:cubicBezTo>
                        <a:pt x="124" y="1085"/>
                        <a:pt x="124" y="1085"/>
                        <a:pt x="124" y="1085"/>
                      </a:cubicBezTo>
                      <a:lnTo>
                        <a:pt x="124" y="1085"/>
                      </a:lnTo>
                      <a:lnTo>
                        <a:pt x="124" y="1085"/>
                      </a:lnTo>
                      <a:lnTo>
                        <a:pt x="124" y="1116"/>
                      </a:lnTo>
                      <a:cubicBezTo>
                        <a:pt x="124" y="1116"/>
                        <a:pt x="93" y="1116"/>
                        <a:pt x="93" y="1146"/>
                      </a:cubicBezTo>
                      <a:lnTo>
                        <a:pt x="93" y="1146"/>
                      </a:lnTo>
                      <a:lnTo>
                        <a:pt x="93" y="1146"/>
                      </a:lnTo>
                      <a:lnTo>
                        <a:pt x="93" y="1146"/>
                      </a:lnTo>
                      <a:lnTo>
                        <a:pt x="93" y="1146"/>
                      </a:lnTo>
                      <a:cubicBezTo>
                        <a:pt x="93" y="1177"/>
                        <a:pt x="93" y="1209"/>
                        <a:pt x="93" y="1209"/>
                      </a:cubicBezTo>
                      <a:cubicBezTo>
                        <a:pt x="93" y="1240"/>
                        <a:pt x="93" y="1240"/>
                        <a:pt x="93" y="1240"/>
                      </a:cubicBezTo>
                      <a:cubicBezTo>
                        <a:pt x="93" y="1270"/>
                        <a:pt x="93" y="1270"/>
                        <a:pt x="93" y="1270"/>
                      </a:cubicBezTo>
                      <a:lnTo>
                        <a:pt x="93" y="1270"/>
                      </a:lnTo>
                      <a:cubicBezTo>
                        <a:pt x="93" y="1301"/>
                        <a:pt x="93" y="1301"/>
                        <a:pt x="93" y="1301"/>
                      </a:cubicBezTo>
                      <a:lnTo>
                        <a:pt x="93" y="1301"/>
                      </a:lnTo>
                      <a:cubicBezTo>
                        <a:pt x="93" y="1333"/>
                        <a:pt x="93" y="1333"/>
                        <a:pt x="93" y="1333"/>
                      </a:cubicBezTo>
                      <a:lnTo>
                        <a:pt x="93" y="1364"/>
                      </a:lnTo>
                      <a:lnTo>
                        <a:pt x="93" y="1364"/>
                      </a:lnTo>
                      <a:lnTo>
                        <a:pt x="93" y="1364"/>
                      </a:lnTo>
                      <a:lnTo>
                        <a:pt x="124" y="1364"/>
                      </a:lnTo>
                      <a:lnTo>
                        <a:pt x="124" y="1394"/>
                      </a:lnTo>
                      <a:lnTo>
                        <a:pt x="124" y="1394"/>
                      </a:lnTo>
                      <a:lnTo>
                        <a:pt x="124" y="1425"/>
                      </a:lnTo>
                      <a:lnTo>
                        <a:pt x="124" y="1425"/>
                      </a:lnTo>
                      <a:cubicBezTo>
                        <a:pt x="124" y="1425"/>
                        <a:pt x="124" y="1425"/>
                        <a:pt x="124" y="1457"/>
                      </a:cubicBezTo>
                      <a:lnTo>
                        <a:pt x="124" y="1457"/>
                      </a:lnTo>
                      <a:lnTo>
                        <a:pt x="124" y="1457"/>
                      </a:lnTo>
                      <a:lnTo>
                        <a:pt x="124" y="1488"/>
                      </a:lnTo>
                      <a:lnTo>
                        <a:pt x="124" y="1488"/>
                      </a:lnTo>
                      <a:lnTo>
                        <a:pt x="124" y="1488"/>
                      </a:lnTo>
                      <a:cubicBezTo>
                        <a:pt x="124" y="1518"/>
                        <a:pt x="93" y="1518"/>
                        <a:pt x="93" y="1518"/>
                      </a:cubicBezTo>
                      <a:lnTo>
                        <a:pt x="93" y="1518"/>
                      </a:lnTo>
                      <a:lnTo>
                        <a:pt x="93" y="1518"/>
                      </a:lnTo>
                      <a:cubicBezTo>
                        <a:pt x="93" y="1549"/>
                        <a:pt x="93" y="1549"/>
                        <a:pt x="93" y="1549"/>
                      </a:cubicBezTo>
                      <a:lnTo>
                        <a:pt x="93" y="1549"/>
                      </a:lnTo>
                      <a:lnTo>
                        <a:pt x="93" y="1549"/>
                      </a:lnTo>
                      <a:lnTo>
                        <a:pt x="93" y="1549"/>
                      </a:lnTo>
                      <a:cubicBezTo>
                        <a:pt x="93" y="1581"/>
                        <a:pt x="93" y="1581"/>
                        <a:pt x="93" y="1581"/>
                      </a:cubicBezTo>
                      <a:lnTo>
                        <a:pt x="93" y="1581"/>
                      </a:lnTo>
                      <a:lnTo>
                        <a:pt x="93" y="1581"/>
                      </a:lnTo>
                      <a:lnTo>
                        <a:pt x="93" y="1612"/>
                      </a:lnTo>
                      <a:cubicBezTo>
                        <a:pt x="62" y="1612"/>
                        <a:pt x="62" y="1612"/>
                        <a:pt x="62" y="1612"/>
                      </a:cubicBezTo>
                      <a:lnTo>
                        <a:pt x="62" y="1612"/>
                      </a:lnTo>
                      <a:cubicBezTo>
                        <a:pt x="93" y="1612"/>
                        <a:pt x="93" y="1642"/>
                        <a:pt x="93" y="1642"/>
                      </a:cubicBezTo>
                      <a:lnTo>
                        <a:pt x="62" y="1673"/>
                      </a:lnTo>
                      <a:lnTo>
                        <a:pt x="62" y="1673"/>
                      </a:lnTo>
                      <a:lnTo>
                        <a:pt x="62" y="1673"/>
                      </a:lnTo>
                      <a:cubicBezTo>
                        <a:pt x="30" y="1705"/>
                        <a:pt x="30" y="1705"/>
                        <a:pt x="30" y="1705"/>
                      </a:cubicBezTo>
                      <a:lnTo>
                        <a:pt x="30" y="1705"/>
                      </a:lnTo>
                      <a:lnTo>
                        <a:pt x="30" y="1705"/>
                      </a:lnTo>
                      <a:cubicBezTo>
                        <a:pt x="0" y="1705"/>
                        <a:pt x="0" y="1705"/>
                        <a:pt x="0" y="1736"/>
                      </a:cubicBezTo>
                      <a:lnTo>
                        <a:pt x="0" y="1736"/>
                      </a:lnTo>
                      <a:cubicBezTo>
                        <a:pt x="0" y="1736"/>
                        <a:pt x="0" y="1736"/>
                        <a:pt x="0" y="1766"/>
                      </a:cubicBezTo>
                      <a:lnTo>
                        <a:pt x="30" y="1766"/>
                      </a:lnTo>
                      <a:lnTo>
                        <a:pt x="30" y="1766"/>
                      </a:lnTo>
                      <a:lnTo>
                        <a:pt x="30" y="1766"/>
                      </a:lnTo>
                      <a:cubicBezTo>
                        <a:pt x="62" y="1766"/>
                        <a:pt x="62" y="1766"/>
                        <a:pt x="62" y="1766"/>
                      </a:cubicBezTo>
                      <a:cubicBezTo>
                        <a:pt x="62" y="1766"/>
                        <a:pt x="93" y="1766"/>
                        <a:pt x="93" y="1797"/>
                      </a:cubicBezTo>
                      <a:lnTo>
                        <a:pt x="93" y="1829"/>
                      </a:lnTo>
                      <a:cubicBezTo>
                        <a:pt x="62" y="1829"/>
                        <a:pt x="62" y="1829"/>
                        <a:pt x="62" y="1860"/>
                      </a:cubicBezTo>
                      <a:cubicBezTo>
                        <a:pt x="93" y="1860"/>
                        <a:pt x="93" y="1860"/>
                        <a:pt x="93" y="1860"/>
                      </a:cubicBezTo>
                      <a:lnTo>
                        <a:pt x="93" y="1860"/>
                      </a:lnTo>
                      <a:cubicBezTo>
                        <a:pt x="124" y="1860"/>
                        <a:pt x="124" y="1860"/>
                        <a:pt x="124" y="1860"/>
                      </a:cubicBezTo>
                      <a:cubicBezTo>
                        <a:pt x="154" y="1860"/>
                        <a:pt x="154" y="1860"/>
                        <a:pt x="154" y="1860"/>
                      </a:cubicBezTo>
                      <a:lnTo>
                        <a:pt x="186" y="1860"/>
                      </a:lnTo>
                      <a:lnTo>
                        <a:pt x="186" y="1860"/>
                      </a:lnTo>
                      <a:lnTo>
                        <a:pt x="186" y="1860"/>
                      </a:lnTo>
                      <a:cubicBezTo>
                        <a:pt x="217" y="1860"/>
                        <a:pt x="217" y="1860"/>
                        <a:pt x="217" y="1860"/>
                      </a:cubicBezTo>
                      <a:lnTo>
                        <a:pt x="217" y="1860"/>
                      </a:lnTo>
                      <a:lnTo>
                        <a:pt x="217" y="1860"/>
                      </a:lnTo>
                      <a:lnTo>
                        <a:pt x="217" y="1860"/>
                      </a:lnTo>
                      <a:cubicBezTo>
                        <a:pt x="217" y="1860"/>
                        <a:pt x="186" y="1829"/>
                        <a:pt x="186" y="1797"/>
                      </a:cubicBezTo>
                      <a:cubicBezTo>
                        <a:pt x="186" y="1797"/>
                        <a:pt x="217" y="1797"/>
                        <a:pt x="217" y="1766"/>
                      </a:cubicBezTo>
                      <a:cubicBezTo>
                        <a:pt x="62" y="1736"/>
                        <a:pt x="62" y="1736"/>
                        <a:pt x="62" y="1736"/>
                      </a:cubicBezTo>
                      <a:cubicBezTo>
                        <a:pt x="248" y="1736"/>
                        <a:pt x="248" y="1736"/>
                        <a:pt x="248" y="1736"/>
                      </a:cubicBezTo>
                      <a:lnTo>
                        <a:pt x="278" y="1736"/>
                      </a:lnTo>
                      <a:lnTo>
                        <a:pt x="278" y="1736"/>
                      </a:lnTo>
                      <a:cubicBezTo>
                        <a:pt x="278" y="1705"/>
                        <a:pt x="278" y="1705"/>
                        <a:pt x="278" y="1705"/>
                      </a:cubicBezTo>
                      <a:cubicBezTo>
                        <a:pt x="278" y="1673"/>
                        <a:pt x="278" y="1673"/>
                        <a:pt x="278" y="1673"/>
                      </a:cubicBezTo>
                      <a:cubicBezTo>
                        <a:pt x="310" y="1673"/>
                        <a:pt x="310" y="1673"/>
                        <a:pt x="310" y="1673"/>
                      </a:cubicBezTo>
                      <a:cubicBezTo>
                        <a:pt x="310" y="1642"/>
                        <a:pt x="310" y="1642"/>
                        <a:pt x="310" y="1642"/>
                      </a:cubicBezTo>
                      <a:cubicBezTo>
                        <a:pt x="154" y="1642"/>
                        <a:pt x="154" y="1642"/>
                        <a:pt x="154" y="1642"/>
                      </a:cubicBezTo>
                      <a:cubicBezTo>
                        <a:pt x="372" y="1581"/>
                        <a:pt x="372" y="1581"/>
                        <a:pt x="372" y="1581"/>
                      </a:cubicBezTo>
                      <a:cubicBezTo>
                        <a:pt x="372" y="1581"/>
                        <a:pt x="372" y="1581"/>
                        <a:pt x="341" y="1581"/>
                      </a:cubicBezTo>
                      <a:lnTo>
                        <a:pt x="341" y="1581"/>
                      </a:lnTo>
                      <a:cubicBezTo>
                        <a:pt x="310" y="1581"/>
                        <a:pt x="310" y="1581"/>
                        <a:pt x="310" y="1581"/>
                      </a:cubicBezTo>
                      <a:lnTo>
                        <a:pt x="310" y="1549"/>
                      </a:lnTo>
                      <a:cubicBezTo>
                        <a:pt x="278" y="1518"/>
                        <a:pt x="278" y="1488"/>
                        <a:pt x="278" y="1488"/>
                      </a:cubicBezTo>
                      <a:cubicBezTo>
                        <a:pt x="278" y="1488"/>
                        <a:pt x="278" y="1488"/>
                        <a:pt x="341" y="1425"/>
                      </a:cubicBezTo>
                      <a:lnTo>
                        <a:pt x="341" y="1425"/>
                      </a:lnTo>
                      <a:lnTo>
                        <a:pt x="341" y="1425"/>
                      </a:lnTo>
                      <a:lnTo>
                        <a:pt x="372" y="1425"/>
                      </a:lnTo>
                      <a:cubicBezTo>
                        <a:pt x="372" y="1425"/>
                        <a:pt x="372" y="1425"/>
                        <a:pt x="402" y="1425"/>
                      </a:cubicBezTo>
                      <a:cubicBezTo>
                        <a:pt x="402" y="1394"/>
                        <a:pt x="402" y="1394"/>
                        <a:pt x="402" y="1394"/>
                      </a:cubicBezTo>
                      <a:lnTo>
                        <a:pt x="402" y="1333"/>
                      </a:lnTo>
                      <a:cubicBezTo>
                        <a:pt x="402" y="1301"/>
                        <a:pt x="402" y="1301"/>
                        <a:pt x="402" y="1301"/>
                      </a:cubicBezTo>
                      <a:cubicBezTo>
                        <a:pt x="434" y="1301"/>
                        <a:pt x="434" y="1301"/>
                        <a:pt x="434" y="1301"/>
                      </a:cubicBezTo>
                      <a:cubicBezTo>
                        <a:pt x="434" y="1301"/>
                        <a:pt x="434" y="1301"/>
                        <a:pt x="465" y="1301"/>
                      </a:cubicBezTo>
                      <a:cubicBezTo>
                        <a:pt x="465" y="1301"/>
                        <a:pt x="465" y="1301"/>
                        <a:pt x="465" y="1270"/>
                      </a:cubicBezTo>
                      <a:cubicBezTo>
                        <a:pt x="434" y="1270"/>
                        <a:pt x="434" y="1270"/>
                        <a:pt x="434" y="1270"/>
                      </a:cubicBezTo>
                      <a:lnTo>
                        <a:pt x="434" y="1270"/>
                      </a:lnTo>
                      <a:cubicBezTo>
                        <a:pt x="434" y="1240"/>
                        <a:pt x="434" y="1240"/>
                        <a:pt x="434" y="1240"/>
                      </a:cubicBezTo>
                      <a:cubicBezTo>
                        <a:pt x="434" y="1240"/>
                        <a:pt x="434" y="1240"/>
                        <a:pt x="434" y="1209"/>
                      </a:cubicBezTo>
                      <a:lnTo>
                        <a:pt x="434" y="1209"/>
                      </a:lnTo>
                      <a:lnTo>
                        <a:pt x="434" y="1177"/>
                      </a:lnTo>
                      <a:cubicBezTo>
                        <a:pt x="434" y="1146"/>
                        <a:pt x="465" y="1146"/>
                        <a:pt x="465" y="1146"/>
                      </a:cubicBezTo>
                      <a:cubicBezTo>
                        <a:pt x="465" y="1146"/>
                        <a:pt x="465" y="1146"/>
                        <a:pt x="496" y="1146"/>
                      </a:cubicBezTo>
                      <a:cubicBezTo>
                        <a:pt x="496" y="1177"/>
                        <a:pt x="526" y="1177"/>
                        <a:pt x="526" y="1177"/>
                      </a:cubicBezTo>
                      <a:lnTo>
                        <a:pt x="558" y="1177"/>
                      </a:lnTo>
                      <a:lnTo>
                        <a:pt x="558" y="1177"/>
                      </a:lnTo>
                      <a:lnTo>
                        <a:pt x="589" y="1146"/>
                      </a:lnTo>
                      <a:lnTo>
                        <a:pt x="589" y="1146"/>
                      </a:lnTo>
                      <a:lnTo>
                        <a:pt x="589" y="1146"/>
                      </a:lnTo>
                      <a:cubicBezTo>
                        <a:pt x="589" y="1146"/>
                        <a:pt x="589" y="1146"/>
                        <a:pt x="589" y="1116"/>
                      </a:cubicBezTo>
                      <a:lnTo>
                        <a:pt x="589" y="1116"/>
                      </a:lnTo>
                      <a:lnTo>
                        <a:pt x="589" y="1085"/>
                      </a:lnTo>
                      <a:cubicBezTo>
                        <a:pt x="589" y="1085"/>
                        <a:pt x="589" y="1085"/>
                        <a:pt x="589" y="1053"/>
                      </a:cubicBezTo>
                      <a:cubicBezTo>
                        <a:pt x="434" y="929"/>
                        <a:pt x="434" y="929"/>
                        <a:pt x="434" y="929"/>
                      </a:cubicBezTo>
                      <a:cubicBezTo>
                        <a:pt x="620" y="1022"/>
                        <a:pt x="620" y="1022"/>
                        <a:pt x="620" y="1022"/>
                      </a:cubicBezTo>
                      <a:lnTo>
                        <a:pt x="650" y="1022"/>
                      </a:lnTo>
                      <a:cubicBezTo>
                        <a:pt x="650" y="1022"/>
                        <a:pt x="713" y="1022"/>
                        <a:pt x="744" y="1022"/>
                      </a:cubicBezTo>
                      <a:lnTo>
                        <a:pt x="774" y="1022"/>
                      </a:lnTo>
                      <a:cubicBezTo>
                        <a:pt x="806" y="992"/>
                        <a:pt x="837" y="992"/>
                        <a:pt x="837" y="992"/>
                      </a:cubicBezTo>
                      <a:lnTo>
                        <a:pt x="837" y="992"/>
                      </a:lnTo>
                      <a:lnTo>
                        <a:pt x="868" y="961"/>
                      </a:lnTo>
                      <a:cubicBezTo>
                        <a:pt x="868" y="961"/>
                        <a:pt x="868" y="929"/>
                        <a:pt x="898" y="929"/>
                      </a:cubicBezTo>
                      <a:cubicBezTo>
                        <a:pt x="868" y="929"/>
                        <a:pt x="868" y="898"/>
                        <a:pt x="868" y="89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75" name="Freeform 150"/>
                <p:cNvSpPr>
                  <a:spLocks noChangeArrowheads="1"/>
                </p:cNvSpPr>
                <p:nvPr/>
              </p:nvSpPr>
              <p:spPr bwMode="auto">
                <a:xfrm>
                  <a:off x="2508250" y="3352800"/>
                  <a:ext cx="77788" cy="100013"/>
                </a:xfrm>
                <a:custGeom>
                  <a:avLst/>
                  <a:gdLst>
                    <a:gd name="T0" fmla="*/ 217 w 218"/>
                    <a:gd name="T1" fmla="*/ 124 h 279"/>
                    <a:gd name="T2" fmla="*/ 217 w 218"/>
                    <a:gd name="T3" fmla="*/ 124 h 279"/>
                    <a:gd name="T4" fmla="*/ 155 w 218"/>
                    <a:gd name="T5" fmla="*/ 93 h 279"/>
                    <a:gd name="T6" fmla="*/ 155 w 218"/>
                    <a:gd name="T7" fmla="*/ 93 h 279"/>
                    <a:gd name="T8" fmla="*/ 124 w 218"/>
                    <a:gd name="T9" fmla="*/ 61 h 279"/>
                    <a:gd name="T10" fmla="*/ 124 w 218"/>
                    <a:gd name="T11" fmla="*/ 61 h 279"/>
                    <a:gd name="T12" fmla="*/ 124 w 218"/>
                    <a:gd name="T13" fmla="*/ 61 h 279"/>
                    <a:gd name="T14" fmla="*/ 124 w 218"/>
                    <a:gd name="T15" fmla="*/ 61 h 279"/>
                    <a:gd name="T16" fmla="*/ 124 w 218"/>
                    <a:gd name="T17" fmla="*/ 61 h 279"/>
                    <a:gd name="T18" fmla="*/ 124 w 218"/>
                    <a:gd name="T19" fmla="*/ 61 h 279"/>
                    <a:gd name="T20" fmla="*/ 93 w 218"/>
                    <a:gd name="T21" fmla="*/ 61 h 279"/>
                    <a:gd name="T22" fmla="*/ 93 w 218"/>
                    <a:gd name="T23" fmla="*/ 31 h 279"/>
                    <a:gd name="T24" fmla="*/ 93 w 218"/>
                    <a:gd name="T25" fmla="*/ 31 h 279"/>
                    <a:gd name="T26" fmla="*/ 61 w 218"/>
                    <a:gd name="T27" fmla="*/ 0 h 279"/>
                    <a:gd name="T28" fmla="*/ 61 w 218"/>
                    <a:gd name="T29" fmla="*/ 0 h 279"/>
                    <a:gd name="T30" fmla="*/ 61 w 218"/>
                    <a:gd name="T31" fmla="*/ 0 h 279"/>
                    <a:gd name="T32" fmla="*/ 61 w 218"/>
                    <a:gd name="T33" fmla="*/ 31 h 279"/>
                    <a:gd name="T34" fmla="*/ 31 w 218"/>
                    <a:gd name="T35" fmla="*/ 31 h 279"/>
                    <a:gd name="T36" fmla="*/ 31 w 218"/>
                    <a:gd name="T37" fmla="*/ 31 h 279"/>
                    <a:gd name="T38" fmla="*/ 31 w 218"/>
                    <a:gd name="T39" fmla="*/ 61 h 279"/>
                    <a:gd name="T40" fmla="*/ 31 w 218"/>
                    <a:gd name="T41" fmla="*/ 61 h 279"/>
                    <a:gd name="T42" fmla="*/ 31 w 218"/>
                    <a:gd name="T43" fmla="*/ 93 h 279"/>
                    <a:gd name="T44" fmla="*/ 31 w 218"/>
                    <a:gd name="T45" fmla="*/ 93 h 279"/>
                    <a:gd name="T46" fmla="*/ 31 w 218"/>
                    <a:gd name="T47" fmla="*/ 124 h 279"/>
                    <a:gd name="T48" fmla="*/ 0 w 218"/>
                    <a:gd name="T49" fmla="*/ 185 h 279"/>
                    <a:gd name="T50" fmla="*/ 0 w 218"/>
                    <a:gd name="T51" fmla="*/ 217 h 279"/>
                    <a:gd name="T52" fmla="*/ 0 w 218"/>
                    <a:gd name="T53" fmla="*/ 217 h 279"/>
                    <a:gd name="T54" fmla="*/ 0 w 218"/>
                    <a:gd name="T55" fmla="*/ 217 h 279"/>
                    <a:gd name="T56" fmla="*/ 0 w 218"/>
                    <a:gd name="T57" fmla="*/ 217 h 279"/>
                    <a:gd name="T58" fmla="*/ 31 w 218"/>
                    <a:gd name="T59" fmla="*/ 248 h 279"/>
                    <a:gd name="T60" fmla="*/ 31 w 218"/>
                    <a:gd name="T61" fmla="*/ 248 h 279"/>
                    <a:gd name="T62" fmla="*/ 61 w 218"/>
                    <a:gd name="T63" fmla="*/ 278 h 279"/>
                    <a:gd name="T64" fmla="*/ 93 w 218"/>
                    <a:gd name="T65" fmla="*/ 278 h 279"/>
                    <a:gd name="T66" fmla="*/ 93 w 218"/>
                    <a:gd name="T67" fmla="*/ 278 h 279"/>
                    <a:gd name="T68" fmla="*/ 124 w 218"/>
                    <a:gd name="T69" fmla="*/ 278 h 279"/>
                    <a:gd name="T70" fmla="*/ 155 w 218"/>
                    <a:gd name="T71" fmla="*/ 278 h 279"/>
                    <a:gd name="T72" fmla="*/ 185 w 218"/>
                    <a:gd name="T73" fmla="*/ 278 h 279"/>
                    <a:gd name="T74" fmla="*/ 185 w 218"/>
                    <a:gd name="T75" fmla="*/ 278 h 279"/>
                    <a:gd name="T76" fmla="*/ 217 w 218"/>
                    <a:gd name="T77" fmla="*/ 248 h 279"/>
                    <a:gd name="T78" fmla="*/ 217 w 218"/>
                    <a:gd name="T79" fmla="*/ 217 h 279"/>
                    <a:gd name="T80" fmla="*/ 217 w 218"/>
                    <a:gd name="T81" fmla="*/ 217 h 279"/>
                    <a:gd name="T82" fmla="*/ 217 w 218"/>
                    <a:gd name="T83" fmla="*/ 185 h 279"/>
                    <a:gd name="T84" fmla="*/ 217 w 218"/>
                    <a:gd name="T85" fmla="*/ 155 h 279"/>
                    <a:gd name="T86" fmla="*/ 217 w 218"/>
                    <a:gd name="T87" fmla="*/ 124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8" h="279">
                      <a:moveTo>
                        <a:pt x="217" y="124"/>
                      </a:moveTo>
                      <a:lnTo>
                        <a:pt x="217" y="124"/>
                      </a:lnTo>
                      <a:cubicBezTo>
                        <a:pt x="185" y="124"/>
                        <a:pt x="185" y="124"/>
                        <a:pt x="155" y="93"/>
                      </a:cubicBezTo>
                      <a:lnTo>
                        <a:pt x="155" y="93"/>
                      </a:lnTo>
                      <a:cubicBezTo>
                        <a:pt x="155" y="93"/>
                        <a:pt x="124" y="93"/>
                        <a:pt x="124" y="61"/>
                      </a:cubicBez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93" y="61"/>
                        <a:pt x="93" y="61"/>
                        <a:pt x="93" y="6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61" y="31"/>
                        <a:pt x="61" y="31"/>
                        <a:pt x="61" y="0"/>
                      </a:cubicBez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31"/>
                        <a:pt x="31" y="61"/>
                      </a:cubicBezTo>
                      <a:lnTo>
                        <a:pt x="31" y="61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lnTo>
                        <a:pt x="31" y="124"/>
                      </a:lnTo>
                      <a:cubicBezTo>
                        <a:pt x="0" y="155"/>
                        <a:pt x="0" y="155"/>
                        <a:pt x="0" y="185"/>
                      </a:cubicBezTo>
                      <a:lnTo>
                        <a:pt x="0" y="217"/>
                      </a:lnTo>
                      <a:lnTo>
                        <a:pt x="0" y="217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ubicBezTo>
                        <a:pt x="0" y="217"/>
                        <a:pt x="0" y="217"/>
                        <a:pt x="31" y="248"/>
                      </a:cubicBezTo>
                      <a:lnTo>
                        <a:pt x="31" y="248"/>
                      </a:lnTo>
                      <a:cubicBezTo>
                        <a:pt x="31" y="248"/>
                        <a:pt x="61" y="248"/>
                        <a:pt x="61" y="278"/>
                      </a:cubicBezTo>
                      <a:cubicBezTo>
                        <a:pt x="93" y="278"/>
                        <a:pt x="93" y="278"/>
                        <a:pt x="93" y="278"/>
                      </a:cubicBezTo>
                      <a:lnTo>
                        <a:pt x="93" y="278"/>
                      </a:lnTo>
                      <a:cubicBezTo>
                        <a:pt x="124" y="278"/>
                        <a:pt x="124" y="278"/>
                        <a:pt x="124" y="278"/>
                      </a:cubicBezTo>
                      <a:cubicBezTo>
                        <a:pt x="155" y="278"/>
                        <a:pt x="155" y="278"/>
                        <a:pt x="155" y="278"/>
                      </a:cubicBezTo>
                      <a:lnTo>
                        <a:pt x="185" y="278"/>
                      </a:lnTo>
                      <a:lnTo>
                        <a:pt x="185" y="278"/>
                      </a:lnTo>
                      <a:cubicBezTo>
                        <a:pt x="185" y="248"/>
                        <a:pt x="217" y="248"/>
                        <a:pt x="217" y="248"/>
                      </a:cubicBezTo>
                      <a:lnTo>
                        <a:pt x="217" y="217"/>
                      </a:lnTo>
                      <a:lnTo>
                        <a:pt x="217" y="217"/>
                      </a:lnTo>
                      <a:lnTo>
                        <a:pt x="217" y="185"/>
                      </a:lnTo>
                      <a:lnTo>
                        <a:pt x="217" y="155"/>
                      </a:lnTo>
                      <a:cubicBezTo>
                        <a:pt x="217" y="155"/>
                        <a:pt x="217" y="155"/>
                        <a:pt x="217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76" name="Freeform 151"/>
                <p:cNvSpPr>
                  <a:spLocks noChangeArrowheads="1"/>
                </p:cNvSpPr>
                <p:nvPr/>
              </p:nvSpPr>
              <p:spPr bwMode="auto">
                <a:xfrm>
                  <a:off x="2430463" y="3106738"/>
                  <a:ext cx="144462" cy="168275"/>
                </a:xfrm>
                <a:custGeom>
                  <a:avLst/>
                  <a:gdLst>
                    <a:gd name="T0" fmla="*/ 186 w 403"/>
                    <a:gd name="T1" fmla="*/ 124 h 467"/>
                    <a:gd name="T2" fmla="*/ 186 w 403"/>
                    <a:gd name="T3" fmla="*/ 94 h 467"/>
                    <a:gd name="T4" fmla="*/ 186 w 403"/>
                    <a:gd name="T5" fmla="*/ 63 h 467"/>
                    <a:gd name="T6" fmla="*/ 186 w 403"/>
                    <a:gd name="T7" fmla="*/ 0 h 467"/>
                    <a:gd name="T8" fmla="*/ 186 w 403"/>
                    <a:gd name="T9" fmla="*/ 0 h 467"/>
                    <a:gd name="T10" fmla="*/ 124 w 403"/>
                    <a:gd name="T11" fmla="*/ 0 h 467"/>
                    <a:gd name="T12" fmla="*/ 124 w 403"/>
                    <a:gd name="T13" fmla="*/ 0 h 467"/>
                    <a:gd name="T14" fmla="*/ 93 w 403"/>
                    <a:gd name="T15" fmla="*/ 0 h 467"/>
                    <a:gd name="T16" fmla="*/ 30 w 403"/>
                    <a:gd name="T17" fmla="*/ 32 h 467"/>
                    <a:gd name="T18" fmla="*/ 0 w 403"/>
                    <a:gd name="T19" fmla="*/ 94 h 467"/>
                    <a:gd name="T20" fmla="*/ 0 w 403"/>
                    <a:gd name="T21" fmla="*/ 124 h 467"/>
                    <a:gd name="T22" fmla="*/ 0 w 403"/>
                    <a:gd name="T23" fmla="*/ 156 h 467"/>
                    <a:gd name="T24" fmla="*/ 0 w 403"/>
                    <a:gd name="T25" fmla="*/ 156 h 467"/>
                    <a:gd name="T26" fmla="*/ 0 w 403"/>
                    <a:gd name="T27" fmla="*/ 156 h 467"/>
                    <a:gd name="T28" fmla="*/ 0 w 403"/>
                    <a:gd name="T29" fmla="*/ 187 h 467"/>
                    <a:gd name="T30" fmla="*/ 62 w 403"/>
                    <a:gd name="T31" fmla="*/ 218 h 467"/>
                    <a:gd name="T32" fmla="*/ 62 w 403"/>
                    <a:gd name="T33" fmla="*/ 218 h 467"/>
                    <a:gd name="T34" fmla="*/ 62 w 403"/>
                    <a:gd name="T35" fmla="*/ 218 h 467"/>
                    <a:gd name="T36" fmla="*/ 93 w 403"/>
                    <a:gd name="T37" fmla="*/ 248 h 467"/>
                    <a:gd name="T38" fmla="*/ 154 w 403"/>
                    <a:gd name="T39" fmla="*/ 280 h 467"/>
                    <a:gd name="T40" fmla="*/ 186 w 403"/>
                    <a:gd name="T41" fmla="*/ 311 h 467"/>
                    <a:gd name="T42" fmla="*/ 217 w 403"/>
                    <a:gd name="T43" fmla="*/ 311 h 467"/>
                    <a:gd name="T44" fmla="*/ 248 w 403"/>
                    <a:gd name="T45" fmla="*/ 311 h 467"/>
                    <a:gd name="T46" fmla="*/ 278 w 403"/>
                    <a:gd name="T47" fmla="*/ 372 h 467"/>
                    <a:gd name="T48" fmla="*/ 248 w 403"/>
                    <a:gd name="T49" fmla="*/ 404 h 467"/>
                    <a:gd name="T50" fmla="*/ 217 w 403"/>
                    <a:gd name="T51" fmla="*/ 435 h 467"/>
                    <a:gd name="T52" fmla="*/ 217 w 403"/>
                    <a:gd name="T53" fmla="*/ 435 h 467"/>
                    <a:gd name="T54" fmla="*/ 217 w 403"/>
                    <a:gd name="T55" fmla="*/ 466 h 467"/>
                    <a:gd name="T56" fmla="*/ 217 w 403"/>
                    <a:gd name="T57" fmla="*/ 466 h 467"/>
                    <a:gd name="T58" fmla="*/ 248 w 403"/>
                    <a:gd name="T59" fmla="*/ 466 h 467"/>
                    <a:gd name="T60" fmla="*/ 278 w 403"/>
                    <a:gd name="T61" fmla="*/ 466 h 467"/>
                    <a:gd name="T62" fmla="*/ 310 w 403"/>
                    <a:gd name="T63" fmla="*/ 466 h 467"/>
                    <a:gd name="T64" fmla="*/ 372 w 403"/>
                    <a:gd name="T65" fmla="*/ 435 h 467"/>
                    <a:gd name="T66" fmla="*/ 372 w 403"/>
                    <a:gd name="T67" fmla="*/ 435 h 467"/>
                    <a:gd name="T68" fmla="*/ 372 w 403"/>
                    <a:gd name="T69" fmla="*/ 435 h 467"/>
                    <a:gd name="T70" fmla="*/ 372 w 403"/>
                    <a:gd name="T71" fmla="*/ 404 h 467"/>
                    <a:gd name="T72" fmla="*/ 372 w 403"/>
                    <a:gd name="T73" fmla="*/ 372 h 467"/>
                    <a:gd name="T74" fmla="*/ 402 w 403"/>
                    <a:gd name="T75" fmla="*/ 311 h 467"/>
                    <a:gd name="T76" fmla="*/ 402 w 403"/>
                    <a:gd name="T77" fmla="*/ 311 h 467"/>
                    <a:gd name="T78" fmla="*/ 402 w 403"/>
                    <a:gd name="T79" fmla="*/ 311 h 467"/>
                    <a:gd name="T80" fmla="*/ 341 w 403"/>
                    <a:gd name="T81" fmla="*/ 280 h 467"/>
                    <a:gd name="T82" fmla="*/ 341 w 403"/>
                    <a:gd name="T83" fmla="*/ 248 h 467"/>
                    <a:gd name="T84" fmla="*/ 341 w 403"/>
                    <a:gd name="T85" fmla="*/ 218 h 467"/>
                    <a:gd name="T86" fmla="*/ 310 w 403"/>
                    <a:gd name="T87" fmla="*/ 187 h 467"/>
                    <a:gd name="T88" fmla="*/ 310 w 403"/>
                    <a:gd name="T89" fmla="*/ 187 h 467"/>
                    <a:gd name="T90" fmla="*/ 278 w 403"/>
                    <a:gd name="T91" fmla="*/ 187 h 467"/>
                    <a:gd name="T92" fmla="*/ 278 w 403"/>
                    <a:gd name="T93" fmla="*/ 187 h 467"/>
                    <a:gd name="T94" fmla="*/ 278 w 403"/>
                    <a:gd name="T95" fmla="*/ 187 h 467"/>
                    <a:gd name="T96" fmla="*/ 248 w 403"/>
                    <a:gd name="T97" fmla="*/ 187 h 467"/>
                    <a:gd name="T98" fmla="*/ 217 w 403"/>
                    <a:gd name="T99" fmla="*/ 156 h 467"/>
                    <a:gd name="T100" fmla="*/ 186 w 403"/>
                    <a:gd name="T101" fmla="*/ 156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03" h="467">
                      <a:moveTo>
                        <a:pt x="186" y="124"/>
                      </a:move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94"/>
                      </a:lnTo>
                      <a:lnTo>
                        <a:pt x="186" y="94"/>
                      </a:lnTo>
                      <a:cubicBezTo>
                        <a:pt x="186" y="94"/>
                        <a:pt x="186" y="94"/>
                        <a:pt x="186" y="63"/>
                      </a:cubicBezTo>
                      <a:lnTo>
                        <a:pt x="186" y="63"/>
                      </a:lnTo>
                      <a:cubicBezTo>
                        <a:pt x="186" y="63"/>
                        <a:pt x="186" y="32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86" y="0"/>
                        <a:pt x="154" y="0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93" y="0"/>
                      </a:lnTo>
                      <a:cubicBezTo>
                        <a:pt x="62" y="0"/>
                        <a:pt x="30" y="0"/>
                        <a:pt x="30" y="0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30" y="63"/>
                        <a:pt x="0" y="63"/>
                        <a:pt x="0" y="63"/>
                      </a:cubicBezTo>
                      <a:cubicBezTo>
                        <a:pt x="0" y="63"/>
                        <a:pt x="0" y="63"/>
                        <a:pt x="0" y="94"/>
                      </a:cubicBezTo>
                      <a:cubicBezTo>
                        <a:pt x="0" y="94"/>
                        <a:pt x="0" y="9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6"/>
                      </a:cubicBez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87"/>
                      </a:lnTo>
                      <a:lnTo>
                        <a:pt x="0" y="187"/>
                      </a:lnTo>
                      <a:cubicBezTo>
                        <a:pt x="30" y="187"/>
                        <a:pt x="30" y="187"/>
                        <a:pt x="30" y="187"/>
                      </a:cubicBezTo>
                      <a:cubicBezTo>
                        <a:pt x="30" y="187"/>
                        <a:pt x="30" y="187"/>
                        <a:pt x="62" y="218"/>
                      </a:cubicBezTo>
                      <a:lnTo>
                        <a:pt x="62" y="218"/>
                      </a:lnTo>
                      <a:lnTo>
                        <a:pt x="62" y="218"/>
                      </a:lnTo>
                      <a:lnTo>
                        <a:pt x="62" y="218"/>
                      </a:lnTo>
                      <a:lnTo>
                        <a:pt x="62" y="218"/>
                      </a:lnTo>
                      <a:cubicBezTo>
                        <a:pt x="93" y="218"/>
                        <a:pt x="93" y="218"/>
                        <a:pt x="93" y="218"/>
                      </a:cubicBezTo>
                      <a:lnTo>
                        <a:pt x="93" y="248"/>
                      </a:lnTo>
                      <a:cubicBezTo>
                        <a:pt x="124" y="248"/>
                        <a:pt x="124" y="248"/>
                        <a:pt x="124" y="248"/>
                      </a:cubicBezTo>
                      <a:cubicBezTo>
                        <a:pt x="124" y="248"/>
                        <a:pt x="124" y="280"/>
                        <a:pt x="154" y="280"/>
                      </a:cubicBezTo>
                      <a:lnTo>
                        <a:pt x="186" y="280"/>
                      </a:lnTo>
                      <a:lnTo>
                        <a:pt x="186" y="311"/>
                      </a:lnTo>
                      <a:cubicBezTo>
                        <a:pt x="217" y="311"/>
                        <a:pt x="217" y="311"/>
                        <a:pt x="217" y="311"/>
                      </a:cubicBezTo>
                      <a:lnTo>
                        <a:pt x="217" y="311"/>
                      </a:lnTo>
                      <a:cubicBezTo>
                        <a:pt x="248" y="311"/>
                        <a:pt x="248" y="311"/>
                        <a:pt x="248" y="311"/>
                      </a:cubicBezTo>
                      <a:lnTo>
                        <a:pt x="248" y="311"/>
                      </a:lnTo>
                      <a:cubicBezTo>
                        <a:pt x="248" y="311"/>
                        <a:pt x="248" y="342"/>
                        <a:pt x="278" y="342"/>
                      </a:cubicBezTo>
                      <a:cubicBezTo>
                        <a:pt x="278" y="342"/>
                        <a:pt x="278" y="342"/>
                        <a:pt x="278" y="372"/>
                      </a:cubicBezTo>
                      <a:cubicBezTo>
                        <a:pt x="278" y="372"/>
                        <a:pt x="278" y="372"/>
                        <a:pt x="248" y="404"/>
                      </a:cubicBezTo>
                      <a:lnTo>
                        <a:pt x="248" y="404"/>
                      </a:lnTo>
                      <a:lnTo>
                        <a:pt x="248" y="404"/>
                      </a:lnTo>
                      <a:cubicBezTo>
                        <a:pt x="248" y="435"/>
                        <a:pt x="248" y="435"/>
                        <a:pt x="217" y="435"/>
                      </a:cubicBezTo>
                      <a:lnTo>
                        <a:pt x="217" y="435"/>
                      </a:lnTo>
                      <a:lnTo>
                        <a:pt x="217" y="435"/>
                      </a:lnTo>
                      <a:lnTo>
                        <a:pt x="217" y="466"/>
                      </a:lnTo>
                      <a:lnTo>
                        <a:pt x="217" y="466"/>
                      </a:lnTo>
                      <a:lnTo>
                        <a:pt x="217" y="466"/>
                      </a:lnTo>
                      <a:lnTo>
                        <a:pt x="217" y="466"/>
                      </a:lnTo>
                      <a:cubicBezTo>
                        <a:pt x="248" y="466"/>
                        <a:pt x="248" y="466"/>
                        <a:pt x="248" y="466"/>
                      </a:cubicBezTo>
                      <a:lnTo>
                        <a:pt x="248" y="466"/>
                      </a:lnTo>
                      <a:lnTo>
                        <a:pt x="248" y="466"/>
                      </a:lnTo>
                      <a:cubicBezTo>
                        <a:pt x="278" y="466"/>
                        <a:pt x="278" y="466"/>
                        <a:pt x="278" y="466"/>
                      </a:cubicBezTo>
                      <a:lnTo>
                        <a:pt x="278" y="466"/>
                      </a:lnTo>
                      <a:cubicBezTo>
                        <a:pt x="310" y="466"/>
                        <a:pt x="310" y="466"/>
                        <a:pt x="310" y="466"/>
                      </a:cubicBezTo>
                      <a:cubicBezTo>
                        <a:pt x="341" y="466"/>
                        <a:pt x="341" y="466"/>
                        <a:pt x="341" y="466"/>
                      </a:cubicBezTo>
                      <a:cubicBezTo>
                        <a:pt x="341" y="435"/>
                        <a:pt x="341" y="435"/>
                        <a:pt x="372" y="435"/>
                      </a:cubicBezTo>
                      <a:lnTo>
                        <a:pt x="372" y="435"/>
                      </a:lnTo>
                      <a:lnTo>
                        <a:pt x="372" y="435"/>
                      </a:lnTo>
                      <a:lnTo>
                        <a:pt x="372" y="435"/>
                      </a:lnTo>
                      <a:lnTo>
                        <a:pt x="372" y="435"/>
                      </a:lnTo>
                      <a:cubicBezTo>
                        <a:pt x="372" y="404"/>
                        <a:pt x="372" y="404"/>
                        <a:pt x="372" y="404"/>
                      </a:cubicBezTo>
                      <a:lnTo>
                        <a:pt x="372" y="404"/>
                      </a:lnTo>
                      <a:lnTo>
                        <a:pt x="372" y="404"/>
                      </a:lnTo>
                      <a:lnTo>
                        <a:pt x="372" y="372"/>
                      </a:lnTo>
                      <a:cubicBezTo>
                        <a:pt x="372" y="372"/>
                        <a:pt x="372" y="342"/>
                        <a:pt x="402" y="342"/>
                      </a:cubicBezTo>
                      <a:lnTo>
                        <a:pt x="402" y="311"/>
                      </a:lnTo>
                      <a:lnTo>
                        <a:pt x="402" y="311"/>
                      </a:lnTo>
                      <a:lnTo>
                        <a:pt x="402" y="311"/>
                      </a:lnTo>
                      <a:lnTo>
                        <a:pt x="402" y="311"/>
                      </a:lnTo>
                      <a:lnTo>
                        <a:pt x="402" y="311"/>
                      </a:lnTo>
                      <a:lnTo>
                        <a:pt x="372" y="311"/>
                      </a:lnTo>
                      <a:cubicBezTo>
                        <a:pt x="372" y="311"/>
                        <a:pt x="372" y="311"/>
                        <a:pt x="341" y="280"/>
                      </a:cubicBezTo>
                      <a:cubicBezTo>
                        <a:pt x="341" y="280"/>
                        <a:pt x="341" y="280"/>
                        <a:pt x="341" y="248"/>
                      </a:cubicBezTo>
                      <a:lnTo>
                        <a:pt x="341" y="248"/>
                      </a:lnTo>
                      <a:lnTo>
                        <a:pt x="341" y="248"/>
                      </a:lnTo>
                      <a:cubicBezTo>
                        <a:pt x="341" y="218"/>
                        <a:pt x="341" y="218"/>
                        <a:pt x="341" y="218"/>
                      </a:cubicBezTo>
                      <a:lnTo>
                        <a:pt x="341" y="187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cubicBezTo>
                        <a:pt x="278" y="187"/>
                        <a:pt x="278" y="187"/>
                        <a:pt x="278" y="187"/>
                      </a:cubicBezTo>
                      <a:lnTo>
                        <a:pt x="278" y="187"/>
                      </a:lnTo>
                      <a:lnTo>
                        <a:pt x="278" y="187"/>
                      </a:lnTo>
                      <a:lnTo>
                        <a:pt x="278" y="187"/>
                      </a:lnTo>
                      <a:lnTo>
                        <a:pt x="278" y="187"/>
                      </a:lnTo>
                      <a:cubicBezTo>
                        <a:pt x="278" y="187"/>
                        <a:pt x="278" y="187"/>
                        <a:pt x="248" y="187"/>
                      </a:cubicBezTo>
                      <a:lnTo>
                        <a:pt x="248" y="187"/>
                      </a:lnTo>
                      <a:cubicBezTo>
                        <a:pt x="217" y="187"/>
                        <a:pt x="217" y="187"/>
                        <a:pt x="217" y="156"/>
                      </a:cubicBezTo>
                      <a:lnTo>
                        <a:pt x="217" y="156"/>
                      </a:lnTo>
                      <a:lnTo>
                        <a:pt x="217" y="156"/>
                      </a:lnTo>
                      <a:lnTo>
                        <a:pt x="186" y="156"/>
                      </a:lnTo>
                      <a:cubicBezTo>
                        <a:pt x="186" y="156"/>
                        <a:pt x="186" y="156"/>
                        <a:pt x="186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77" name="Freeform 152"/>
                <p:cNvSpPr>
                  <a:spLocks noChangeArrowheads="1"/>
                </p:cNvSpPr>
                <p:nvPr/>
              </p:nvSpPr>
              <p:spPr bwMode="auto">
                <a:xfrm>
                  <a:off x="2062163" y="2627313"/>
                  <a:ext cx="100012" cy="123825"/>
                </a:xfrm>
                <a:custGeom>
                  <a:avLst/>
                  <a:gdLst>
                    <a:gd name="T0" fmla="*/ 62 w 280"/>
                    <a:gd name="T1" fmla="*/ 186 h 342"/>
                    <a:gd name="T2" fmla="*/ 62 w 280"/>
                    <a:gd name="T3" fmla="*/ 186 h 342"/>
                    <a:gd name="T4" fmla="*/ 62 w 280"/>
                    <a:gd name="T5" fmla="*/ 248 h 342"/>
                    <a:gd name="T6" fmla="*/ 62 w 280"/>
                    <a:gd name="T7" fmla="*/ 248 h 342"/>
                    <a:gd name="T8" fmla="*/ 31 w 280"/>
                    <a:gd name="T9" fmla="*/ 279 h 342"/>
                    <a:gd name="T10" fmla="*/ 31 w 280"/>
                    <a:gd name="T11" fmla="*/ 279 h 342"/>
                    <a:gd name="T12" fmla="*/ 31 w 280"/>
                    <a:gd name="T13" fmla="*/ 310 h 342"/>
                    <a:gd name="T14" fmla="*/ 31 w 280"/>
                    <a:gd name="T15" fmla="*/ 310 h 342"/>
                    <a:gd name="T16" fmla="*/ 31 w 280"/>
                    <a:gd name="T17" fmla="*/ 310 h 342"/>
                    <a:gd name="T18" fmla="*/ 31 w 280"/>
                    <a:gd name="T19" fmla="*/ 310 h 342"/>
                    <a:gd name="T20" fmla="*/ 31 w 280"/>
                    <a:gd name="T21" fmla="*/ 310 h 342"/>
                    <a:gd name="T22" fmla="*/ 62 w 280"/>
                    <a:gd name="T23" fmla="*/ 341 h 342"/>
                    <a:gd name="T24" fmla="*/ 62 w 280"/>
                    <a:gd name="T25" fmla="*/ 341 h 342"/>
                    <a:gd name="T26" fmla="*/ 92 w 280"/>
                    <a:gd name="T27" fmla="*/ 341 h 342"/>
                    <a:gd name="T28" fmla="*/ 124 w 280"/>
                    <a:gd name="T29" fmla="*/ 248 h 342"/>
                    <a:gd name="T30" fmla="*/ 186 w 280"/>
                    <a:gd name="T31" fmla="*/ 186 h 342"/>
                    <a:gd name="T32" fmla="*/ 248 w 280"/>
                    <a:gd name="T33" fmla="*/ 155 h 342"/>
                    <a:gd name="T34" fmla="*/ 248 w 280"/>
                    <a:gd name="T35" fmla="*/ 155 h 342"/>
                    <a:gd name="T36" fmla="*/ 248 w 280"/>
                    <a:gd name="T37" fmla="*/ 155 h 342"/>
                    <a:gd name="T38" fmla="*/ 248 w 280"/>
                    <a:gd name="T39" fmla="*/ 155 h 342"/>
                    <a:gd name="T40" fmla="*/ 248 w 280"/>
                    <a:gd name="T41" fmla="*/ 155 h 342"/>
                    <a:gd name="T42" fmla="*/ 248 w 280"/>
                    <a:gd name="T43" fmla="*/ 155 h 342"/>
                    <a:gd name="T44" fmla="*/ 248 w 280"/>
                    <a:gd name="T45" fmla="*/ 124 h 342"/>
                    <a:gd name="T46" fmla="*/ 248 w 280"/>
                    <a:gd name="T47" fmla="*/ 124 h 342"/>
                    <a:gd name="T48" fmla="*/ 279 w 280"/>
                    <a:gd name="T49" fmla="*/ 124 h 342"/>
                    <a:gd name="T50" fmla="*/ 279 w 280"/>
                    <a:gd name="T51" fmla="*/ 93 h 342"/>
                    <a:gd name="T52" fmla="*/ 248 w 280"/>
                    <a:gd name="T53" fmla="*/ 93 h 342"/>
                    <a:gd name="T54" fmla="*/ 248 w 280"/>
                    <a:gd name="T55" fmla="*/ 93 h 342"/>
                    <a:gd name="T56" fmla="*/ 248 w 280"/>
                    <a:gd name="T57" fmla="*/ 93 h 342"/>
                    <a:gd name="T58" fmla="*/ 248 w 280"/>
                    <a:gd name="T59" fmla="*/ 93 h 342"/>
                    <a:gd name="T60" fmla="*/ 248 w 280"/>
                    <a:gd name="T61" fmla="*/ 62 h 342"/>
                    <a:gd name="T62" fmla="*/ 248 w 280"/>
                    <a:gd name="T63" fmla="*/ 62 h 342"/>
                    <a:gd name="T64" fmla="*/ 217 w 280"/>
                    <a:gd name="T65" fmla="*/ 93 h 342"/>
                    <a:gd name="T66" fmla="*/ 186 w 280"/>
                    <a:gd name="T67" fmla="*/ 62 h 342"/>
                    <a:gd name="T68" fmla="*/ 186 w 280"/>
                    <a:gd name="T69" fmla="*/ 62 h 342"/>
                    <a:gd name="T70" fmla="*/ 186 w 280"/>
                    <a:gd name="T71" fmla="*/ 62 h 342"/>
                    <a:gd name="T72" fmla="*/ 155 w 280"/>
                    <a:gd name="T73" fmla="*/ 62 h 342"/>
                    <a:gd name="T74" fmla="*/ 155 w 280"/>
                    <a:gd name="T75" fmla="*/ 62 h 342"/>
                    <a:gd name="T76" fmla="*/ 124 w 280"/>
                    <a:gd name="T77" fmla="*/ 31 h 342"/>
                    <a:gd name="T78" fmla="*/ 92 w 280"/>
                    <a:gd name="T79" fmla="*/ 31 h 342"/>
                    <a:gd name="T80" fmla="*/ 92 w 280"/>
                    <a:gd name="T81" fmla="*/ 0 h 342"/>
                    <a:gd name="T82" fmla="*/ 92 w 280"/>
                    <a:gd name="T83" fmla="*/ 0 h 342"/>
                    <a:gd name="T84" fmla="*/ 62 w 280"/>
                    <a:gd name="T85" fmla="*/ 31 h 342"/>
                    <a:gd name="T86" fmla="*/ 31 w 280"/>
                    <a:gd name="T87" fmla="*/ 31 h 342"/>
                    <a:gd name="T88" fmla="*/ 31 w 280"/>
                    <a:gd name="T89" fmla="*/ 62 h 342"/>
                    <a:gd name="T90" fmla="*/ 31 w 280"/>
                    <a:gd name="T91" fmla="*/ 62 h 342"/>
                    <a:gd name="T92" fmla="*/ 31 w 280"/>
                    <a:gd name="T93" fmla="*/ 93 h 342"/>
                    <a:gd name="T94" fmla="*/ 31 w 280"/>
                    <a:gd name="T95" fmla="*/ 93 h 342"/>
                    <a:gd name="T96" fmla="*/ 0 w 280"/>
                    <a:gd name="T97" fmla="*/ 155 h 342"/>
                    <a:gd name="T98" fmla="*/ 0 w 280"/>
                    <a:gd name="T99" fmla="*/ 186 h 342"/>
                    <a:gd name="T100" fmla="*/ 0 w 280"/>
                    <a:gd name="T101" fmla="*/ 186 h 342"/>
                    <a:gd name="T102" fmla="*/ 31 w 280"/>
                    <a:gd name="T103" fmla="*/ 186 h 342"/>
                    <a:gd name="T104" fmla="*/ 62 w 280"/>
                    <a:gd name="T105" fmla="*/ 186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0" h="342">
                      <a:moveTo>
                        <a:pt x="62" y="186"/>
                      </a:moveTo>
                      <a:lnTo>
                        <a:pt x="62" y="186"/>
                      </a:lnTo>
                      <a:cubicBezTo>
                        <a:pt x="62" y="217"/>
                        <a:pt x="62" y="217"/>
                        <a:pt x="62" y="248"/>
                      </a:cubicBezTo>
                      <a:lnTo>
                        <a:pt x="62" y="248"/>
                      </a:lnTo>
                      <a:cubicBezTo>
                        <a:pt x="31" y="248"/>
                        <a:pt x="31" y="248"/>
                        <a:pt x="31" y="279"/>
                      </a:cubicBezTo>
                      <a:lnTo>
                        <a:pt x="31" y="279"/>
                      </a:lnTo>
                      <a:cubicBezTo>
                        <a:pt x="31" y="310"/>
                        <a:pt x="31" y="310"/>
                        <a:pt x="31" y="310"/>
                      </a:cubicBezTo>
                      <a:lnTo>
                        <a:pt x="31" y="310"/>
                      </a:lnTo>
                      <a:lnTo>
                        <a:pt x="31" y="310"/>
                      </a:lnTo>
                      <a:lnTo>
                        <a:pt x="31" y="310"/>
                      </a:lnTo>
                      <a:lnTo>
                        <a:pt x="31" y="310"/>
                      </a:lnTo>
                      <a:cubicBezTo>
                        <a:pt x="62" y="310"/>
                        <a:pt x="62" y="341"/>
                        <a:pt x="62" y="341"/>
                      </a:cubicBezTo>
                      <a:lnTo>
                        <a:pt x="62" y="341"/>
                      </a:lnTo>
                      <a:cubicBezTo>
                        <a:pt x="62" y="341"/>
                        <a:pt x="62" y="341"/>
                        <a:pt x="92" y="341"/>
                      </a:cubicBezTo>
                      <a:cubicBezTo>
                        <a:pt x="92" y="310"/>
                        <a:pt x="92" y="279"/>
                        <a:pt x="124" y="248"/>
                      </a:cubicBezTo>
                      <a:cubicBezTo>
                        <a:pt x="124" y="217"/>
                        <a:pt x="155" y="217"/>
                        <a:pt x="186" y="186"/>
                      </a:cubicBezTo>
                      <a:cubicBezTo>
                        <a:pt x="217" y="186"/>
                        <a:pt x="217" y="186"/>
                        <a:pt x="248" y="155"/>
                      </a:cubicBez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cubicBezTo>
                        <a:pt x="248" y="124"/>
                        <a:pt x="248" y="124"/>
                        <a:pt x="279" y="124"/>
                      </a:cubicBezTo>
                      <a:cubicBezTo>
                        <a:pt x="279" y="124"/>
                        <a:pt x="279" y="124"/>
                        <a:pt x="279" y="93"/>
                      </a:cubicBez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62"/>
                      </a:lnTo>
                      <a:lnTo>
                        <a:pt x="248" y="62"/>
                      </a:lnTo>
                      <a:cubicBezTo>
                        <a:pt x="217" y="62"/>
                        <a:pt x="217" y="93"/>
                        <a:pt x="217" y="93"/>
                      </a:cubicBezTo>
                      <a:cubicBezTo>
                        <a:pt x="217" y="93"/>
                        <a:pt x="186" y="93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55" y="62"/>
                        <a:pt x="155" y="62"/>
                        <a:pt x="155" y="62"/>
                      </a:cubicBezTo>
                      <a:lnTo>
                        <a:pt x="155" y="62"/>
                      </a:lnTo>
                      <a:cubicBezTo>
                        <a:pt x="155" y="62"/>
                        <a:pt x="124" y="62"/>
                        <a:pt x="124" y="31"/>
                      </a:cubicBezTo>
                      <a:cubicBezTo>
                        <a:pt x="124" y="31"/>
                        <a:pt x="124" y="31"/>
                        <a:pt x="92" y="31"/>
                      </a:cubicBezTo>
                      <a:lnTo>
                        <a:pt x="92" y="0"/>
                      </a:lnTo>
                      <a:lnTo>
                        <a:pt x="92" y="0"/>
                      </a:lnTo>
                      <a:cubicBezTo>
                        <a:pt x="62" y="0"/>
                        <a:pt x="62" y="0"/>
                        <a:pt x="62" y="31"/>
                      </a:cubicBezTo>
                      <a:lnTo>
                        <a:pt x="31" y="31"/>
                      </a:lnTo>
                      <a:cubicBezTo>
                        <a:pt x="31" y="31"/>
                        <a:pt x="31" y="31"/>
                        <a:pt x="31" y="62"/>
                      </a:cubicBezTo>
                      <a:lnTo>
                        <a:pt x="31" y="62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cubicBezTo>
                        <a:pt x="31" y="124"/>
                        <a:pt x="0" y="124"/>
                        <a:pt x="0" y="155"/>
                      </a:cubicBezTo>
                      <a:cubicBezTo>
                        <a:pt x="0" y="155"/>
                        <a:pt x="0" y="155"/>
                        <a:pt x="0" y="186"/>
                      </a:cubicBezTo>
                      <a:lnTo>
                        <a:pt x="0" y="186"/>
                      </a:lnTo>
                      <a:lnTo>
                        <a:pt x="31" y="186"/>
                      </a:lnTo>
                      <a:cubicBezTo>
                        <a:pt x="31" y="155"/>
                        <a:pt x="31" y="186"/>
                        <a:pt x="62" y="1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78" name="Freeform 153"/>
                <p:cNvSpPr>
                  <a:spLocks noChangeArrowheads="1"/>
                </p:cNvSpPr>
                <p:nvPr/>
              </p:nvSpPr>
              <p:spPr bwMode="auto">
                <a:xfrm>
                  <a:off x="2106613" y="2393950"/>
                  <a:ext cx="201612" cy="312738"/>
                </a:xfrm>
                <a:custGeom>
                  <a:avLst/>
                  <a:gdLst>
                    <a:gd name="T0" fmla="*/ 62 w 558"/>
                    <a:gd name="T1" fmla="*/ 310 h 869"/>
                    <a:gd name="T2" fmla="*/ 62 w 558"/>
                    <a:gd name="T3" fmla="*/ 403 h 869"/>
                    <a:gd name="T4" fmla="*/ 62 w 558"/>
                    <a:gd name="T5" fmla="*/ 434 h 869"/>
                    <a:gd name="T6" fmla="*/ 62 w 558"/>
                    <a:gd name="T7" fmla="*/ 527 h 869"/>
                    <a:gd name="T8" fmla="*/ 0 w 558"/>
                    <a:gd name="T9" fmla="*/ 589 h 869"/>
                    <a:gd name="T10" fmla="*/ 0 w 558"/>
                    <a:gd name="T11" fmla="*/ 589 h 869"/>
                    <a:gd name="T12" fmla="*/ 0 w 558"/>
                    <a:gd name="T13" fmla="*/ 620 h 869"/>
                    <a:gd name="T14" fmla="*/ 62 w 558"/>
                    <a:gd name="T15" fmla="*/ 651 h 869"/>
                    <a:gd name="T16" fmla="*/ 93 w 558"/>
                    <a:gd name="T17" fmla="*/ 682 h 869"/>
                    <a:gd name="T18" fmla="*/ 124 w 558"/>
                    <a:gd name="T19" fmla="*/ 651 h 869"/>
                    <a:gd name="T20" fmla="*/ 155 w 558"/>
                    <a:gd name="T21" fmla="*/ 682 h 869"/>
                    <a:gd name="T22" fmla="*/ 155 w 558"/>
                    <a:gd name="T23" fmla="*/ 682 h 869"/>
                    <a:gd name="T24" fmla="*/ 217 w 558"/>
                    <a:gd name="T25" fmla="*/ 713 h 869"/>
                    <a:gd name="T26" fmla="*/ 248 w 558"/>
                    <a:gd name="T27" fmla="*/ 775 h 869"/>
                    <a:gd name="T28" fmla="*/ 279 w 558"/>
                    <a:gd name="T29" fmla="*/ 806 h 869"/>
                    <a:gd name="T30" fmla="*/ 309 w 558"/>
                    <a:gd name="T31" fmla="*/ 837 h 869"/>
                    <a:gd name="T32" fmla="*/ 309 w 558"/>
                    <a:gd name="T33" fmla="*/ 837 h 869"/>
                    <a:gd name="T34" fmla="*/ 341 w 558"/>
                    <a:gd name="T35" fmla="*/ 837 h 869"/>
                    <a:gd name="T36" fmla="*/ 433 w 558"/>
                    <a:gd name="T37" fmla="*/ 837 h 869"/>
                    <a:gd name="T38" fmla="*/ 433 w 558"/>
                    <a:gd name="T39" fmla="*/ 744 h 869"/>
                    <a:gd name="T40" fmla="*/ 433 w 558"/>
                    <a:gd name="T41" fmla="*/ 713 h 869"/>
                    <a:gd name="T42" fmla="*/ 433 w 558"/>
                    <a:gd name="T43" fmla="*/ 682 h 869"/>
                    <a:gd name="T44" fmla="*/ 433 w 558"/>
                    <a:gd name="T45" fmla="*/ 651 h 869"/>
                    <a:gd name="T46" fmla="*/ 433 w 558"/>
                    <a:gd name="T47" fmla="*/ 589 h 869"/>
                    <a:gd name="T48" fmla="*/ 465 w 558"/>
                    <a:gd name="T49" fmla="*/ 558 h 869"/>
                    <a:gd name="T50" fmla="*/ 527 w 558"/>
                    <a:gd name="T51" fmla="*/ 589 h 869"/>
                    <a:gd name="T52" fmla="*/ 527 w 558"/>
                    <a:gd name="T53" fmla="*/ 589 h 869"/>
                    <a:gd name="T54" fmla="*/ 557 w 558"/>
                    <a:gd name="T55" fmla="*/ 558 h 869"/>
                    <a:gd name="T56" fmla="*/ 557 w 558"/>
                    <a:gd name="T57" fmla="*/ 527 h 869"/>
                    <a:gd name="T58" fmla="*/ 557 w 558"/>
                    <a:gd name="T59" fmla="*/ 434 h 869"/>
                    <a:gd name="T60" fmla="*/ 557 w 558"/>
                    <a:gd name="T61" fmla="*/ 403 h 869"/>
                    <a:gd name="T62" fmla="*/ 557 w 558"/>
                    <a:gd name="T63" fmla="*/ 372 h 869"/>
                    <a:gd name="T64" fmla="*/ 527 w 558"/>
                    <a:gd name="T65" fmla="*/ 341 h 869"/>
                    <a:gd name="T66" fmla="*/ 496 w 558"/>
                    <a:gd name="T67" fmla="*/ 341 h 869"/>
                    <a:gd name="T68" fmla="*/ 465 w 558"/>
                    <a:gd name="T69" fmla="*/ 310 h 869"/>
                    <a:gd name="T70" fmla="*/ 403 w 558"/>
                    <a:gd name="T71" fmla="*/ 280 h 869"/>
                    <a:gd name="T72" fmla="*/ 341 w 558"/>
                    <a:gd name="T73" fmla="*/ 280 h 869"/>
                    <a:gd name="T74" fmla="*/ 279 w 558"/>
                    <a:gd name="T75" fmla="*/ 217 h 869"/>
                    <a:gd name="T76" fmla="*/ 309 w 558"/>
                    <a:gd name="T77" fmla="*/ 186 h 869"/>
                    <a:gd name="T78" fmla="*/ 279 w 558"/>
                    <a:gd name="T79" fmla="*/ 156 h 869"/>
                    <a:gd name="T80" fmla="*/ 248 w 558"/>
                    <a:gd name="T81" fmla="*/ 124 h 869"/>
                    <a:gd name="T82" fmla="*/ 248 w 558"/>
                    <a:gd name="T83" fmla="*/ 124 h 869"/>
                    <a:gd name="T84" fmla="*/ 279 w 558"/>
                    <a:gd name="T85" fmla="*/ 93 h 869"/>
                    <a:gd name="T86" fmla="*/ 279 w 558"/>
                    <a:gd name="T87" fmla="*/ 0 h 869"/>
                    <a:gd name="T88" fmla="*/ 248 w 558"/>
                    <a:gd name="T89" fmla="*/ 0 h 869"/>
                    <a:gd name="T90" fmla="*/ 185 w 558"/>
                    <a:gd name="T91" fmla="*/ 32 h 869"/>
                    <a:gd name="T92" fmla="*/ 155 w 558"/>
                    <a:gd name="T93" fmla="*/ 93 h 869"/>
                    <a:gd name="T94" fmla="*/ 93 w 558"/>
                    <a:gd name="T95" fmla="*/ 186 h 869"/>
                    <a:gd name="T96" fmla="*/ 93 w 558"/>
                    <a:gd name="T97" fmla="*/ 186 h 869"/>
                    <a:gd name="T98" fmla="*/ 62 w 558"/>
                    <a:gd name="T99" fmla="*/ 248 h 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58" h="869">
                      <a:moveTo>
                        <a:pt x="31" y="248"/>
                      </a:moveTo>
                      <a:lnTo>
                        <a:pt x="31" y="248"/>
                      </a:lnTo>
                      <a:lnTo>
                        <a:pt x="62" y="310"/>
                      </a:lnTo>
                      <a:cubicBezTo>
                        <a:pt x="93" y="341"/>
                        <a:pt x="62" y="372"/>
                        <a:pt x="62" y="372"/>
                      </a:cubicBezTo>
                      <a:lnTo>
                        <a:pt x="62" y="372"/>
                      </a:lnTo>
                      <a:lnTo>
                        <a:pt x="62" y="403"/>
                      </a:lnTo>
                      <a:lnTo>
                        <a:pt x="62" y="403"/>
                      </a:lnTo>
                      <a:lnTo>
                        <a:pt x="62" y="434"/>
                      </a:lnTo>
                      <a:lnTo>
                        <a:pt x="62" y="434"/>
                      </a:lnTo>
                      <a:cubicBezTo>
                        <a:pt x="93" y="465"/>
                        <a:pt x="62" y="496"/>
                        <a:pt x="62" y="496"/>
                      </a:cubicBezTo>
                      <a:lnTo>
                        <a:pt x="62" y="496"/>
                      </a:lnTo>
                      <a:cubicBezTo>
                        <a:pt x="62" y="527"/>
                        <a:pt x="62" y="527"/>
                        <a:pt x="62" y="527"/>
                      </a:cubicBezTo>
                      <a:cubicBezTo>
                        <a:pt x="62" y="558"/>
                        <a:pt x="31" y="558"/>
                        <a:pt x="31" y="558"/>
                      </a:cubicBezTo>
                      <a:cubicBezTo>
                        <a:pt x="31" y="558"/>
                        <a:pt x="31" y="589"/>
                        <a:pt x="0" y="589"/>
                      </a:cubicBezTo>
                      <a:lnTo>
                        <a:pt x="0" y="589"/>
                      </a:lnTo>
                      <a:lnTo>
                        <a:pt x="0" y="589"/>
                      </a:lnTo>
                      <a:lnTo>
                        <a:pt x="0" y="589"/>
                      </a:lnTo>
                      <a:lnTo>
                        <a:pt x="0" y="589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cubicBezTo>
                        <a:pt x="31" y="620"/>
                        <a:pt x="31" y="651"/>
                        <a:pt x="31" y="651"/>
                      </a:cubicBezTo>
                      <a:cubicBezTo>
                        <a:pt x="31" y="651"/>
                        <a:pt x="31" y="651"/>
                        <a:pt x="62" y="651"/>
                      </a:cubicBezTo>
                      <a:lnTo>
                        <a:pt x="62" y="651"/>
                      </a:lnTo>
                      <a:cubicBezTo>
                        <a:pt x="62" y="651"/>
                        <a:pt x="62" y="651"/>
                        <a:pt x="62" y="682"/>
                      </a:cubicBezTo>
                      <a:lnTo>
                        <a:pt x="62" y="682"/>
                      </a:lnTo>
                      <a:lnTo>
                        <a:pt x="93" y="682"/>
                      </a:lnTo>
                      <a:cubicBezTo>
                        <a:pt x="93" y="651"/>
                        <a:pt x="93" y="651"/>
                        <a:pt x="93" y="651"/>
                      </a:cubicBezTo>
                      <a:cubicBezTo>
                        <a:pt x="124" y="651"/>
                        <a:pt x="124" y="651"/>
                        <a:pt x="124" y="651"/>
                      </a:cubicBezTo>
                      <a:lnTo>
                        <a:pt x="124" y="651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cubicBezTo>
                        <a:pt x="185" y="682"/>
                        <a:pt x="185" y="682"/>
                        <a:pt x="185" y="682"/>
                      </a:cubicBezTo>
                      <a:lnTo>
                        <a:pt x="185" y="682"/>
                      </a:lnTo>
                      <a:cubicBezTo>
                        <a:pt x="185" y="713"/>
                        <a:pt x="185" y="713"/>
                        <a:pt x="217" y="713"/>
                      </a:cubicBezTo>
                      <a:cubicBezTo>
                        <a:pt x="217" y="713"/>
                        <a:pt x="217" y="713"/>
                        <a:pt x="217" y="744"/>
                      </a:cubicBezTo>
                      <a:lnTo>
                        <a:pt x="217" y="744"/>
                      </a:lnTo>
                      <a:cubicBezTo>
                        <a:pt x="248" y="744"/>
                        <a:pt x="248" y="775"/>
                        <a:pt x="248" y="775"/>
                      </a:cubicBezTo>
                      <a:cubicBezTo>
                        <a:pt x="279" y="775"/>
                        <a:pt x="279" y="775"/>
                        <a:pt x="279" y="775"/>
                      </a:cubicBezTo>
                      <a:lnTo>
                        <a:pt x="279" y="775"/>
                      </a:lnTo>
                      <a:cubicBezTo>
                        <a:pt x="279" y="806"/>
                        <a:pt x="279" y="806"/>
                        <a:pt x="279" y="806"/>
                      </a:cubicBezTo>
                      <a:cubicBezTo>
                        <a:pt x="309" y="806"/>
                        <a:pt x="309" y="837"/>
                        <a:pt x="309" y="837"/>
                      </a:cubicBezTo>
                      <a:lnTo>
                        <a:pt x="309" y="837"/>
                      </a:lnTo>
                      <a:lnTo>
                        <a:pt x="309" y="837"/>
                      </a:lnTo>
                      <a:lnTo>
                        <a:pt x="309" y="837"/>
                      </a:lnTo>
                      <a:lnTo>
                        <a:pt x="309" y="837"/>
                      </a:lnTo>
                      <a:lnTo>
                        <a:pt x="309" y="837"/>
                      </a:lnTo>
                      <a:lnTo>
                        <a:pt x="309" y="837"/>
                      </a:lnTo>
                      <a:cubicBezTo>
                        <a:pt x="341" y="837"/>
                        <a:pt x="341" y="837"/>
                        <a:pt x="341" y="837"/>
                      </a:cubicBezTo>
                      <a:lnTo>
                        <a:pt x="341" y="837"/>
                      </a:lnTo>
                      <a:cubicBezTo>
                        <a:pt x="372" y="837"/>
                        <a:pt x="372" y="837"/>
                        <a:pt x="372" y="837"/>
                      </a:cubicBezTo>
                      <a:lnTo>
                        <a:pt x="403" y="837"/>
                      </a:lnTo>
                      <a:cubicBezTo>
                        <a:pt x="433" y="837"/>
                        <a:pt x="433" y="837"/>
                        <a:pt x="433" y="837"/>
                      </a:cubicBezTo>
                      <a:cubicBezTo>
                        <a:pt x="433" y="837"/>
                        <a:pt x="433" y="868"/>
                        <a:pt x="465" y="868"/>
                      </a:cubicBezTo>
                      <a:cubicBezTo>
                        <a:pt x="465" y="837"/>
                        <a:pt x="465" y="806"/>
                        <a:pt x="465" y="775"/>
                      </a:cubicBezTo>
                      <a:cubicBezTo>
                        <a:pt x="465" y="775"/>
                        <a:pt x="433" y="775"/>
                        <a:pt x="433" y="744"/>
                      </a:cubicBezTo>
                      <a:cubicBezTo>
                        <a:pt x="433" y="744"/>
                        <a:pt x="433" y="744"/>
                        <a:pt x="433" y="713"/>
                      </a:cubicBezTo>
                      <a:lnTo>
                        <a:pt x="433" y="713"/>
                      </a:lnTo>
                      <a:lnTo>
                        <a:pt x="433" y="713"/>
                      </a:lnTo>
                      <a:lnTo>
                        <a:pt x="433" y="713"/>
                      </a:lnTo>
                      <a:cubicBezTo>
                        <a:pt x="433" y="682"/>
                        <a:pt x="433" y="682"/>
                        <a:pt x="433" y="682"/>
                      </a:cubicBezTo>
                      <a:lnTo>
                        <a:pt x="433" y="682"/>
                      </a:lnTo>
                      <a:lnTo>
                        <a:pt x="433" y="682"/>
                      </a:lnTo>
                      <a:lnTo>
                        <a:pt x="433" y="651"/>
                      </a:lnTo>
                      <a:lnTo>
                        <a:pt x="433" y="651"/>
                      </a:lnTo>
                      <a:lnTo>
                        <a:pt x="433" y="651"/>
                      </a:lnTo>
                      <a:cubicBezTo>
                        <a:pt x="433" y="620"/>
                        <a:pt x="433" y="620"/>
                        <a:pt x="433" y="620"/>
                      </a:cubicBezTo>
                      <a:cubicBezTo>
                        <a:pt x="433" y="620"/>
                        <a:pt x="433" y="620"/>
                        <a:pt x="433" y="589"/>
                      </a:cubicBezTo>
                      <a:lnTo>
                        <a:pt x="433" y="589"/>
                      </a:lnTo>
                      <a:lnTo>
                        <a:pt x="465" y="558"/>
                      </a:lnTo>
                      <a:lnTo>
                        <a:pt x="465" y="558"/>
                      </a:lnTo>
                      <a:cubicBezTo>
                        <a:pt x="465" y="558"/>
                        <a:pt x="465" y="558"/>
                        <a:pt x="496" y="589"/>
                      </a:cubicBezTo>
                      <a:lnTo>
                        <a:pt x="496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cubicBezTo>
                        <a:pt x="527" y="558"/>
                        <a:pt x="557" y="558"/>
                        <a:pt x="557" y="558"/>
                      </a:cubicBezTo>
                      <a:lnTo>
                        <a:pt x="557" y="558"/>
                      </a:lnTo>
                      <a:lnTo>
                        <a:pt x="557" y="558"/>
                      </a:lnTo>
                      <a:lnTo>
                        <a:pt x="557" y="558"/>
                      </a:lnTo>
                      <a:lnTo>
                        <a:pt x="557" y="527"/>
                      </a:lnTo>
                      <a:lnTo>
                        <a:pt x="557" y="527"/>
                      </a:lnTo>
                      <a:lnTo>
                        <a:pt x="557" y="496"/>
                      </a:lnTo>
                      <a:lnTo>
                        <a:pt x="557" y="496"/>
                      </a:lnTo>
                      <a:cubicBezTo>
                        <a:pt x="557" y="465"/>
                        <a:pt x="557" y="434"/>
                        <a:pt x="557" y="434"/>
                      </a:cubicBezTo>
                      <a:lnTo>
                        <a:pt x="557" y="403"/>
                      </a:lnTo>
                      <a:lnTo>
                        <a:pt x="557" y="403"/>
                      </a:lnTo>
                      <a:lnTo>
                        <a:pt x="557" y="403"/>
                      </a:lnTo>
                      <a:lnTo>
                        <a:pt x="557" y="372"/>
                      </a:lnTo>
                      <a:lnTo>
                        <a:pt x="557" y="372"/>
                      </a:lnTo>
                      <a:lnTo>
                        <a:pt x="557" y="372"/>
                      </a:lnTo>
                      <a:cubicBezTo>
                        <a:pt x="557" y="341"/>
                        <a:pt x="557" y="341"/>
                        <a:pt x="557" y="341"/>
                      </a:cubicBezTo>
                      <a:cubicBezTo>
                        <a:pt x="557" y="341"/>
                        <a:pt x="557" y="341"/>
                        <a:pt x="527" y="341"/>
                      </a:cubicBezTo>
                      <a:lnTo>
                        <a:pt x="527" y="341"/>
                      </a:lnTo>
                      <a:lnTo>
                        <a:pt x="527" y="341"/>
                      </a:lnTo>
                      <a:lnTo>
                        <a:pt x="527" y="341"/>
                      </a:lnTo>
                      <a:cubicBezTo>
                        <a:pt x="496" y="341"/>
                        <a:pt x="496" y="341"/>
                        <a:pt x="496" y="341"/>
                      </a:cubicBezTo>
                      <a:lnTo>
                        <a:pt x="496" y="341"/>
                      </a:lnTo>
                      <a:cubicBezTo>
                        <a:pt x="465" y="341"/>
                        <a:pt x="465" y="341"/>
                        <a:pt x="465" y="341"/>
                      </a:cubicBezTo>
                      <a:cubicBezTo>
                        <a:pt x="465" y="341"/>
                        <a:pt x="465" y="341"/>
                        <a:pt x="465" y="310"/>
                      </a:cubicBezTo>
                      <a:cubicBezTo>
                        <a:pt x="465" y="310"/>
                        <a:pt x="465" y="310"/>
                        <a:pt x="433" y="310"/>
                      </a:cubicBezTo>
                      <a:lnTo>
                        <a:pt x="433" y="280"/>
                      </a:lnTo>
                      <a:lnTo>
                        <a:pt x="403" y="280"/>
                      </a:lnTo>
                      <a:lnTo>
                        <a:pt x="403" y="280"/>
                      </a:lnTo>
                      <a:lnTo>
                        <a:pt x="372" y="310"/>
                      </a:lnTo>
                      <a:cubicBezTo>
                        <a:pt x="341" y="310"/>
                        <a:pt x="341" y="280"/>
                        <a:pt x="341" y="280"/>
                      </a:cubicBezTo>
                      <a:cubicBezTo>
                        <a:pt x="309" y="280"/>
                        <a:pt x="309" y="280"/>
                        <a:pt x="309" y="248"/>
                      </a:cubicBezTo>
                      <a:cubicBezTo>
                        <a:pt x="309" y="248"/>
                        <a:pt x="279" y="248"/>
                        <a:pt x="279" y="217"/>
                      </a:cubicBezTo>
                      <a:lnTo>
                        <a:pt x="279" y="217"/>
                      </a:lnTo>
                      <a:lnTo>
                        <a:pt x="279" y="217"/>
                      </a:lnTo>
                      <a:cubicBezTo>
                        <a:pt x="279" y="217"/>
                        <a:pt x="279" y="217"/>
                        <a:pt x="309" y="217"/>
                      </a:cubicBezTo>
                      <a:cubicBezTo>
                        <a:pt x="309" y="186"/>
                        <a:pt x="309" y="186"/>
                        <a:pt x="309" y="186"/>
                      </a:cubicBezTo>
                      <a:cubicBezTo>
                        <a:pt x="279" y="186"/>
                        <a:pt x="279" y="186"/>
                        <a:pt x="279" y="156"/>
                      </a:cubicBezTo>
                      <a:lnTo>
                        <a:pt x="279" y="156"/>
                      </a:lnTo>
                      <a:lnTo>
                        <a:pt x="279" y="156"/>
                      </a:lnTo>
                      <a:lnTo>
                        <a:pt x="279" y="156"/>
                      </a:lnTo>
                      <a:cubicBezTo>
                        <a:pt x="248" y="156"/>
                        <a:pt x="248" y="124"/>
                        <a:pt x="248" y="124"/>
                      </a:cubicBez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cubicBezTo>
                        <a:pt x="248" y="93"/>
                        <a:pt x="248" y="93"/>
                        <a:pt x="279" y="93"/>
                      </a:cubicBezTo>
                      <a:lnTo>
                        <a:pt x="279" y="62"/>
                      </a:lnTo>
                      <a:cubicBezTo>
                        <a:pt x="279" y="62"/>
                        <a:pt x="279" y="32"/>
                        <a:pt x="279" y="0"/>
                      </a:cubicBezTo>
                      <a:lnTo>
                        <a:pt x="279" y="0"/>
                      </a:lnTo>
                      <a:lnTo>
                        <a:pt x="279" y="0"/>
                      </a:ln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17" y="124"/>
                        <a:pt x="217" y="124"/>
                        <a:pt x="217" y="124"/>
                      </a:cubicBezTo>
                      <a:cubicBezTo>
                        <a:pt x="185" y="32"/>
                        <a:pt x="185" y="32"/>
                        <a:pt x="185" y="32"/>
                      </a:cubicBezTo>
                      <a:lnTo>
                        <a:pt x="185" y="32"/>
                      </a:lnTo>
                      <a:lnTo>
                        <a:pt x="185" y="62"/>
                      </a:lnTo>
                      <a:lnTo>
                        <a:pt x="155" y="93"/>
                      </a:lnTo>
                      <a:lnTo>
                        <a:pt x="155" y="93"/>
                      </a:lnTo>
                      <a:cubicBezTo>
                        <a:pt x="155" y="124"/>
                        <a:pt x="155" y="124"/>
                        <a:pt x="155" y="156"/>
                      </a:cubicBezTo>
                      <a:lnTo>
                        <a:pt x="124" y="156"/>
                      </a:lnTo>
                      <a:cubicBezTo>
                        <a:pt x="93" y="156"/>
                        <a:pt x="93" y="156"/>
                        <a:pt x="93" y="186"/>
                      </a:cubicBezTo>
                      <a:lnTo>
                        <a:pt x="93" y="186"/>
                      </a:lnTo>
                      <a:lnTo>
                        <a:pt x="93" y="186"/>
                      </a:lnTo>
                      <a:lnTo>
                        <a:pt x="93" y="186"/>
                      </a:lnTo>
                      <a:cubicBezTo>
                        <a:pt x="93" y="217"/>
                        <a:pt x="93" y="217"/>
                        <a:pt x="93" y="217"/>
                      </a:cubicBezTo>
                      <a:lnTo>
                        <a:pt x="93" y="217"/>
                      </a:lnTo>
                      <a:cubicBezTo>
                        <a:pt x="93" y="248"/>
                        <a:pt x="62" y="248"/>
                        <a:pt x="62" y="248"/>
                      </a:cubicBezTo>
                      <a:cubicBezTo>
                        <a:pt x="62" y="248"/>
                        <a:pt x="62" y="248"/>
                        <a:pt x="31" y="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79" name="Freeform 154"/>
                <p:cNvSpPr>
                  <a:spLocks noChangeArrowheads="1"/>
                </p:cNvSpPr>
                <p:nvPr/>
              </p:nvSpPr>
              <p:spPr bwMode="auto">
                <a:xfrm>
                  <a:off x="2228850" y="2393950"/>
                  <a:ext cx="223838" cy="223838"/>
                </a:xfrm>
                <a:custGeom>
                  <a:avLst/>
                  <a:gdLst>
                    <a:gd name="T0" fmla="*/ 62 w 621"/>
                    <a:gd name="T1" fmla="*/ 124 h 621"/>
                    <a:gd name="T2" fmla="*/ 0 w 621"/>
                    <a:gd name="T3" fmla="*/ 124 h 621"/>
                    <a:gd name="T4" fmla="*/ 0 w 621"/>
                    <a:gd name="T5" fmla="*/ 186 h 621"/>
                    <a:gd name="T6" fmla="*/ 0 w 621"/>
                    <a:gd name="T7" fmla="*/ 217 h 621"/>
                    <a:gd name="T8" fmla="*/ 31 w 621"/>
                    <a:gd name="T9" fmla="*/ 248 h 621"/>
                    <a:gd name="T10" fmla="*/ 92 w 621"/>
                    <a:gd name="T11" fmla="*/ 248 h 621"/>
                    <a:gd name="T12" fmla="*/ 155 w 621"/>
                    <a:gd name="T13" fmla="*/ 280 h 621"/>
                    <a:gd name="T14" fmla="*/ 186 w 621"/>
                    <a:gd name="T15" fmla="*/ 280 h 621"/>
                    <a:gd name="T16" fmla="*/ 248 w 621"/>
                    <a:gd name="T17" fmla="*/ 280 h 621"/>
                    <a:gd name="T18" fmla="*/ 279 w 621"/>
                    <a:gd name="T19" fmla="*/ 310 h 621"/>
                    <a:gd name="T20" fmla="*/ 279 w 621"/>
                    <a:gd name="T21" fmla="*/ 341 h 621"/>
                    <a:gd name="T22" fmla="*/ 248 w 621"/>
                    <a:gd name="T23" fmla="*/ 403 h 621"/>
                    <a:gd name="T24" fmla="*/ 279 w 621"/>
                    <a:gd name="T25" fmla="*/ 465 h 621"/>
                    <a:gd name="T26" fmla="*/ 279 w 621"/>
                    <a:gd name="T27" fmla="*/ 527 h 621"/>
                    <a:gd name="T28" fmla="*/ 279 w 621"/>
                    <a:gd name="T29" fmla="*/ 527 h 621"/>
                    <a:gd name="T30" fmla="*/ 279 w 621"/>
                    <a:gd name="T31" fmla="*/ 589 h 621"/>
                    <a:gd name="T32" fmla="*/ 310 w 621"/>
                    <a:gd name="T33" fmla="*/ 620 h 621"/>
                    <a:gd name="T34" fmla="*/ 310 w 621"/>
                    <a:gd name="T35" fmla="*/ 620 h 621"/>
                    <a:gd name="T36" fmla="*/ 372 w 621"/>
                    <a:gd name="T37" fmla="*/ 620 h 621"/>
                    <a:gd name="T38" fmla="*/ 372 w 621"/>
                    <a:gd name="T39" fmla="*/ 620 h 621"/>
                    <a:gd name="T40" fmla="*/ 434 w 621"/>
                    <a:gd name="T41" fmla="*/ 558 h 621"/>
                    <a:gd name="T42" fmla="*/ 403 w 621"/>
                    <a:gd name="T43" fmla="*/ 496 h 621"/>
                    <a:gd name="T44" fmla="*/ 403 w 621"/>
                    <a:gd name="T45" fmla="*/ 465 h 621"/>
                    <a:gd name="T46" fmla="*/ 403 w 621"/>
                    <a:gd name="T47" fmla="*/ 434 h 621"/>
                    <a:gd name="T48" fmla="*/ 434 w 621"/>
                    <a:gd name="T49" fmla="*/ 403 h 621"/>
                    <a:gd name="T50" fmla="*/ 464 w 621"/>
                    <a:gd name="T51" fmla="*/ 403 h 621"/>
                    <a:gd name="T52" fmla="*/ 464 w 621"/>
                    <a:gd name="T53" fmla="*/ 434 h 621"/>
                    <a:gd name="T54" fmla="*/ 527 w 621"/>
                    <a:gd name="T55" fmla="*/ 434 h 621"/>
                    <a:gd name="T56" fmla="*/ 527 w 621"/>
                    <a:gd name="T57" fmla="*/ 434 h 621"/>
                    <a:gd name="T58" fmla="*/ 558 w 621"/>
                    <a:gd name="T59" fmla="*/ 434 h 621"/>
                    <a:gd name="T60" fmla="*/ 588 w 621"/>
                    <a:gd name="T61" fmla="*/ 403 h 621"/>
                    <a:gd name="T62" fmla="*/ 588 w 621"/>
                    <a:gd name="T63" fmla="*/ 403 h 621"/>
                    <a:gd name="T64" fmla="*/ 588 w 621"/>
                    <a:gd name="T65" fmla="*/ 403 h 621"/>
                    <a:gd name="T66" fmla="*/ 588 w 621"/>
                    <a:gd name="T67" fmla="*/ 372 h 621"/>
                    <a:gd name="T68" fmla="*/ 558 w 621"/>
                    <a:gd name="T69" fmla="*/ 310 h 621"/>
                    <a:gd name="T70" fmla="*/ 588 w 621"/>
                    <a:gd name="T71" fmla="*/ 280 h 621"/>
                    <a:gd name="T72" fmla="*/ 620 w 621"/>
                    <a:gd name="T73" fmla="*/ 217 h 621"/>
                    <a:gd name="T74" fmla="*/ 588 w 621"/>
                    <a:gd name="T75" fmla="*/ 156 h 621"/>
                    <a:gd name="T76" fmla="*/ 588 w 621"/>
                    <a:gd name="T77" fmla="*/ 124 h 621"/>
                    <a:gd name="T78" fmla="*/ 496 w 621"/>
                    <a:gd name="T79" fmla="*/ 62 h 621"/>
                    <a:gd name="T80" fmla="*/ 464 w 621"/>
                    <a:gd name="T81" fmla="*/ 62 h 621"/>
                    <a:gd name="T82" fmla="*/ 403 w 621"/>
                    <a:gd name="T83" fmla="*/ 93 h 621"/>
                    <a:gd name="T84" fmla="*/ 310 w 621"/>
                    <a:gd name="T85" fmla="*/ 62 h 621"/>
                    <a:gd name="T86" fmla="*/ 248 w 621"/>
                    <a:gd name="T87" fmla="*/ 62 h 621"/>
                    <a:gd name="T88" fmla="*/ 186 w 621"/>
                    <a:gd name="T89" fmla="*/ 0 h 621"/>
                    <a:gd name="T90" fmla="*/ 92 w 621"/>
                    <a:gd name="T91" fmla="*/ 0 h 621"/>
                    <a:gd name="T92" fmla="*/ 62 w 621"/>
                    <a:gd name="T93" fmla="*/ 32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21" h="621">
                      <a:moveTo>
                        <a:pt x="62" y="62"/>
                      </a:moveTo>
                      <a:lnTo>
                        <a:pt x="62" y="62"/>
                      </a:lnTo>
                      <a:cubicBezTo>
                        <a:pt x="62" y="93"/>
                        <a:pt x="62" y="124"/>
                        <a:pt x="62" y="124"/>
                      </a:cubicBezTo>
                      <a:lnTo>
                        <a:pt x="31" y="156"/>
                      </a:lnTo>
                      <a:lnTo>
                        <a:pt x="0" y="156"/>
                      </a:lnTo>
                      <a:cubicBezTo>
                        <a:pt x="0" y="156"/>
                        <a:pt x="0" y="156"/>
                        <a:pt x="0" y="124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lnTo>
                        <a:pt x="0" y="156"/>
                      </a:lnTo>
                      <a:cubicBezTo>
                        <a:pt x="0" y="186"/>
                        <a:pt x="0" y="186"/>
                        <a:pt x="0" y="186"/>
                      </a:cubicBezTo>
                      <a:lnTo>
                        <a:pt x="0" y="217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ubicBezTo>
                        <a:pt x="0" y="217"/>
                        <a:pt x="0" y="248"/>
                        <a:pt x="31" y="248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cubicBezTo>
                        <a:pt x="62" y="217"/>
                        <a:pt x="62" y="217"/>
                        <a:pt x="62" y="217"/>
                      </a:cubicBezTo>
                      <a:cubicBezTo>
                        <a:pt x="62" y="217"/>
                        <a:pt x="92" y="217"/>
                        <a:pt x="92" y="248"/>
                      </a:cubicBezTo>
                      <a:lnTo>
                        <a:pt x="92" y="248"/>
                      </a:lnTo>
                      <a:cubicBezTo>
                        <a:pt x="124" y="248"/>
                        <a:pt x="155" y="280"/>
                        <a:pt x="155" y="280"/>
                      </a:cubicBezTo>
                      <a:lnTo>
                        <a:pt x="155" y="280"/>
                      </a:lnTo>
                      <a:lnTo>
                        <a:pt x="155" y="280"/>
                      </a:lnTo>
                      <a:lnTo>
                        <a:pt x="155" y="280"/>
                      </a:lnTo>
                      <a:lnTo>
                        <a:pt x="186" y="280"/>
                      </a:lnTo>
                      <a:lnTo>
                        <a:pt x="186" y="280"/>
                      </a:lnTo>
                      <a:lnTo>
                        <a:pt x="186" y="280"/>
                      </a:lnTo>
                      <a:cubicBezTo>
                        <a:pt x="216" y="280"/>
                        <a:pt x="216" y="280"/>
                        <a:pt x="216" y="280"/>
                      </a:cubicBezTo>
                      <a:cubicBezTo>
                        <a:pt x="216" y="280"/>
                        <a:pt x="216" y="280"/>
                        <a:pt x="248" y="280"/>
                      </a:cubicBezTo>
                      <a:lnTo>
                        <a:pt x="248" y="280"/>
                      </a:lnTo>
                      <a:lnTo>
                        <a:pt x="248" y="280"/>
                      </a:lnTo>
                      <a:cubicBezTo>
                        <a:pt x="248" y="280"/>
                        <a:pt x="279" y="280"/>
                        <a:pt x="279" y="310"/>
                      </a:cubicBezTo>
                      <a:lnTo>
                        <a:pt x="279" y="310"/>
                      </a:lnTo>
                      <a:cubicBezTo>
                        <a:pt x="279" y="341"/>
                        <a:pt x="279" y="341"/>
                        <a:pt x="279" y="341"/>
                      </a:cubicBezTo>
                      <a:lnTo>
                        <a:pt x="279" y="341"/>
                      </a:lnTo>
                      <a:cubicBezTo>
                        <a:pt x="279" y="372"/>
                        <a:pt x="248" y="372"/>
                        <a:pt x="248" y="372"/>
                      </a:cubicBezTo>
                      <a:lnTo>
                        <a:pt x="248" y="372"/>
                      </a:lnTo>
                      <a:lnTo>
                        <a:pt x="248" y="403"/>
                      </a:lnTo>
                      <a:lnTo>
                        <a:pt x="248" y="403"/>
                      </a:lnTo>
                      <a:cubicBezTo>
                        <a:pt x="248" y="403"/>
                        <a:pt x="248" y="403"/>
                        <a:pt x="248" y="434"/>
                      </a:cubicBezTo>
                      <a:cubicBezTo>
                        <a:pt x="248" y="434"/>
                        <a:pt x="279" y="434"/>
                        <a:pt x="279" y="465"/>
                      </a:cubicBezTo>
                      <a:lnTo>
                        <a:pt x="279" y="465"/>
                      </a:lnTo>
                      <a:cubicBezTo>
                        <a:pt x="279" y="496"/>
                        <a:pt x="279" y="496"/>
                        <a:pt x="279" y="496"/>
                      </a:cubicBezTo>
                      <a:lnTo>
                        <a:pt x="279" y="527"/>
                      </a:lnTo>
                      <a:lnTo>
                        <a:pt x="279" y="527"/>
                      </a:lnTo>
                      <a:lnTo>
                        <a:pt x="279" y="527"/>
                      </a:lnTo>
                      <a:lnTo>
                        <a:pt x="279" y="527"/>
                      </a:lnTo>
                      <a:cubicBezTo>
                        <a:pt x="279" y="558"/>
                        <a:pt x="279" y="558"/>
                        <a:pt x="279" y="558"/>
                      </a:cubicBezTo>
                      <a:cubicBezTo>
                        <a:pt x="279" y="558"/>
                        <a:pt x="279" y="558"/>
                        <a:pt x="279" y="589"/>
                      </a:cubicBezTo>
                      <a:lnTo>
                        <a:pt x="279" y="589"/>
                      </a:lnTo>
                      <a:lnTo>
                        <a:pt x="279" y="589"/>
                      </a:lnTo>
                      <a:cubicBezTo>
                        <a:pt x="310" y="589"/>
                        <a:pt x="310" y="589"/>
                        <a:pt x="310" y="620"/>
                      </a:cubicBezTo>
                      <a:lnTo>
                        <a:pt x="310" y="620"/>
                      </a:lnTo>
                      <a:lnTo>
                        <a:pt x="310" y="620"/>
                      </a:lnTo>
                      <a:lnTo>
                        <a:pt x="310" y="620"/>
                      </a:lnTo>
                      <a:lnTo>
                        <a:pt x="310" y="620"/>
                      </a:lnTo>
                      <a:cubicBezTo>
                        <a:pt x="340" y="620"/>
                        <a:pt x="340" y="620"/>
                        <a:pt x="340" y="620"/>
                      </a:cubicBezTo>
                      <a:lnTo>
                        <a:pt x="372" y="620"/>
                      </a:lnTo>
                      <a:lnTo>
                        <a:pt x="372" y="620"/>
                      </a:lnTo>
                      <a:lnTo>
                        <a:pt x="372" y="620"/>
                      </a:lnTo>
                      <a:lnTo>
                        <a:pt x="372" y="620"/>
                      </a:lnTo>
                      <a:lnTo>
                        <a:pt x="372" y="620"/>
                      </a:lnTo>
                      <a:cubicBezTo>
                        <a:pt x="403" y="589"/>
                        <a:pt x="403" y="589"/>
                        <a:pt x="403" y="589"/>
                      </a:cubicBezTo>
                      <a:lnTo>
                        <a:pt x="403" y="589"/>
                      </a:lnTo>
                      <a:cubicBezTo>
                        <a:pt x="434" y="589"/>
                        <a:pt x="434" y="589"/>
                        <a:pt x="434" y="558"/>
                      </a:cubicBezTo>
                      <a:cubicBezTo>
                        <a:pt x="434" y="558"/>
                        <a:pt x="403" y="558"/>
                        <a:pt x="403" y="527"/>
                      </a:cubicBezTo>
                      <a:lnTo>
                        <a:pt x="403" y="527"/>
                      </a:lnTo>
                      <a:cubicBezTo>
                        <a:pt x="403" y="527"/>
                        <a:pt x="403" y="527"/>
                        <a:pt x="403" y="496"/>
                      </a:cubicBezTo>
                      <a:lnTo>
                        <a:pt x="403" y="496"/>
                      </a:lnTo>
                      <a:cubicBezTo>
                        <a:pt x="403" y="496"/>
                        <a:pt x="403" y="496"/>
                        <a:pt x="403" y="465"/>
                      </a:cubicBezTo>
                      <a:lnTo>
                        <a:pt x="403" y="465"/>
                      </a:lnTo>
                      <a:cubicBezTo>
                        <a:pt x="403" y="465"/>
                        <a:pt x="372" y="465"/>
                        <a:pt x="372" y="434"/>
                      </a:cubicBezTo>
                      <a:lnTo>
                        <a:pt x="372" y="434"/>
                      </a:lnTo>
                      <a:lnTo>
                        <a:pt x="403" y="434"/>
                      </a:lnTo>
                      <a:cubicBezTo>
                        <a:pt x="403" y="403"/>
                        <a:pt x="403" y="403"/>
                        <a:pt x="403" y="403"/>
                      </a:cubicBezTo>
                      <a:lnTo>
                        <a:pt x="403" y="403"/>
                      </a:lnTo>
                      <a:lnTo>
                        <a:pt x="434" y="403"/>
                      </a:lnTo>
                      <a:lnTo>
                        <a:pt x="434" y="403"/>
                      </a:lnTo>
                      <a:cubicBezTo>
                        <a:pt x="434" y="434"/>
                        <a:pt x="434" y="434"/>
                        <a:pt x="434" y="434"/>
                      </a:cubicBezTo>
                      <a:cubicBezTo>
                        <a:pt x="434" y="434"/>
                        <a:pt x="434" y="403"/>
                        <a:pt x="464" y="403"/>
                      </a:cubicBezTo>
                      <a:lnTo>
                        <a:pt x="464" y="403"/>
                      </a:lnTo>
                      <a:lnTo>
                        <a:pt x="464" y="434"/>
                      </a:lnTo>
                      <a:lnTo>
                        <a:pt x="464" y="434"/>
                      </a:lnTo>
                      <a:lnTo>
                        <a:pt x="464" y="434"/>
                      </a:lnTo>
                      <a:cubicBezTo>
                        <a:pt x="496" y="434"/>
                        <a:pt x="496" y="434"/>
                        <a:pt x="496" y="434"/>
                      </a:cubicBez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cubicBezTo>
                        <a:pt x="527" y="434"/>
                        <a:pt x="527" y="434"/>
                        <a:pt x="558" y="434"/>
                      </a:cubicBezTo>
                      <a:lnTo>
                        <a:pt x="558" y="434"/>
                      </a:lnTo>
                      <a:lnTo>
                        <a:pt x="558" y="434"/>
                      </a:lnTo>
                      <a:lnTo>
                        <a:pt x="558" y="434"/>
                      </a:lnTo>
                      <a:cubicBezTo>
                        <a:pt x="558" y="403"/>
                        <a:pt x="588" y="403"/>
                        <a:pt x="588" y="403"/>
                      </a:cubicBezTo>
                      <a:lnTo>
                        <a:pt x="588" y="403"/>
                      </a:lnTo>
                      <a:lnTo>
                        <a:pt x="588" y="403"/>
                      </a:lnTo>
                      <a:lnTo>
                        <a:pt x="588" y="403"/>
                      </a:lnTo>
                      <a:lnTo>
                        <a:pt x="588" y="403"/>
                      </a:lnTo>
                      <a:cubicBezTo>
                        <a:pt x="588" y="403"/>
                        <a:pt x="588" y="403"/>
                        <a:pt x="620" y="403"/>
                      </a:cubicBezTo>
                      <a:cubicBezTo>
                        <a:pt x="588" y="403"/>
                        <a:pt x="588" y="403"/>
                        <a:pt x="588" y="403"/>
                      </a:cubicBezTo>
                      <a:lnTo>
                        <a:pt x="588" y="403"/>
                      </a:lnTo>
                      <a:lnTo>
                        <a:pt x="588" y="403"/>
                      </a:lnTo>
                      <a:cubicBezTo>
                        <a:pt x="588" y="403"/>
                        <a:pt x="588" y="403"/>
                        <a:pt x="588" y="372"/>
                      </a:cubicBezTo>
                      <a:lnTo>
                        <a:pt x="588" y="372"/>
                      </a:lnTo>
                      <a:cubicBezTo>
                        <a:pt x="588" y="341"/>
                        <a:pt x="558" y="341"/>
                        <a:pt x="558" y="341"/>
                      </a:cubicBezTo>
                      <a:cubicBezTo>
                        <a:pt x="558" y="341"/>
                        <a:pt x="558" y="341"/>
                        <a:pt x="558" y="310"/>
                      </a:cubicBezTo>
                      <a:lnTo>
                        <a:pt x="558" y="310"/>
                      </a:lnTo>
                      <a:cubicBezTo>
                        <a:pt x="558" y="310"/>
                        <a:pt x="558" y="310"/>
                        <a:pt x="588" y="280"/>
                      </a:cubicBezTo>
                      <a:lnTo>
                        <a:pt x="588" y="280"/>
                      </a:lnTo>
                      <a:lnTo>
                        <a:pt x="588" y="280"/>
                      </a:lnTo>
                      <a:cubicBezTo>
                        <a:pt x="588" y="280"/>
                        <a:pt x="588" y="248"/>
                        <a:pt x="620" y="248"/>
                      </a:cubicBezTo>
                      <a:lnTo>
                        <a:pt x="620" y="217"/>
                      </a:lnTo>
                      <a:lnTo>
                        <a:pt x="620" y="217"/>
                      </a:lnTo>
                      <a:lnTo>
                        <a:pt x="620" y="217"/>
                      </a:lnTo>
                      <a:cubicBezTo>
                        <a:pt x="620" y="186"/>
                        <a:pt x="620" y="186"/>
                        <a:pt x="620" y="186"/>
                      </a:cubicBezTo>
                      <a:cubicBezTo>
                        <a:pt x="620" y="186"/>
                        <a:pt x="588" y="186"/>
                        <a:pt x="588" y="156"/>
                      </a:cubicBezTo>
                      <a:cubicBezTo>
                        <a:pt x="558" y="186"/>
                        <a:pt x="558" y="186"/>
                        <a:pt x="558" y="186"/>
                      </a:cubicBezTo>
                      <a:cubicBezTo>
                        <a:pt x="588" y="124"/>
                        <a:pt x="588" y="124"/>
                        <a:pt x="588" y="124"/>
                      </a:cubicBezTo>
                      <a:lnTo>
                        <a:pt x="588" y="124"/>
                      </a:lnTo>
                      <a:lnTo>
                        <a:pt x="588" y="124"/>
                      </a:lnTo>
                      <a:cubicBezTo>
                        <a:pt x="558" y="124"/>
                        <a:pt x="527" y="93"/>
                        <a:pt x="527" y="93"/>
                      </a:cubicBezTo>
                      <a:cubicBezTo>
                        <a:pt x="496" y="93"/>
                        <a:pt x="496" y="62"/>
                        <a:pt x="496" y="62"/>
                      </a:cubicBezTo>
                      <a:lnTo>
                        <a:pt x="496" y="62"/>
                      </a:lnTo>
                      <a:cubicBezTo>
                        <a:pt x="496" y="62"/>
                        <a:pt x="496" y="62"/>
                        <a:pt x="464" y="62"/>
                      </a:cubicBezTo>
                      <a:lnTo>
                        <a:pt x="464" y="62"/>
                      </a:lnTo>
                      <a:lnTo>
                        <a:pt x="464" y="62"/>
                      </a:lnTo>
                      <a:cubicBezTo>
                        <a:pt x="403" y="93"/>
                        <a:pt x="403" y="93"/>
                        <a:pt x="403" y="93"/>
                      </a:cubicBezTo>
                      <a:lnTo>
                        <a:pt x="403" y="93"/>
                      </a:lnTo>
                      <a:cubicBezTo>
                        <a:pt x="403" y="93"/>
                        <a:pt x="372" y="62"/>
                        <a:pt x="340" y="62"/>
                      </a:cubicBezTo>
                      <a:cubicBezTo>
                        <a:pt x="340" y="62"/>
                        <a:pt x="340" y="62"/>
                        <a:pt x="310" y="62"/>
                      </a:cubicBezTo>
                      <a:lnTo>
                        <a:pt x="310" y="62"/>
                      </a:lnTo>
                      <a:cubicBezTo>
                        <a:pt x="279" y="62"/>
                        <a:pt x="279" y="62"/>
                        <a:pt x="248" y="62"/>
                      </a:cubicBezTo>
                      <a:lnTo>
                        <a:pt x="248" y="62"/>
                      </a:lnTo>
                      <a:lnTo>
                        <a:pt x="248" y="62"/>
                      </a:lnTo>
                      <a:cubicBezTo>
                        <a:pt x="216" y="62"/>
                        <a:pt x="216" y="62"/>
                        <a:pt x="216" y="62"/>
                      </a:cubicBezTo>
                      <a:cubicBezTo>
                        <a:pt x="216" y="62"/>
                        <a:pt x="186" y="62"/>
                        <a:pt x="186" y="32"/>
                      </a:cubicBezTo>
                      <a:cubicBezTo>
                        <a:pt x="186" y="32"/>
                        <a:pt x="186" y="32"/>
                        <a:pt x="186" y="0"/>
                      </a:cubicBezTo>
                      <a:cubicBezTo>
                        <a:pt x="186" y="0"/>
                        <a:pt x="155" y="0"/>
                        <a:pt x="124" y="0"/>
                      </a:cubicBezTo>
                      <a:lnTo>
                        <a:pt x="124" y="0"/>
                      </a:lnTo>
                      <a:lnTo>
                        <a:pt x="92" y="0"/>
                      </a:lnTo>
                      <a:lnTo>
                        <a:pt x="62" y="32"/>
                      </a:lnTo>
                      <a:lnTo>
                        <a:pt x="62" y="32"/>
                      </a:lnTo>
                      <a:lnTo>
                        <a:pt x="62" y="32"/>
                      </a:lnTo>
                      <a:lnTo>
                        <a:pt x="62" y="32"/>
                      </a:lnTo>
                      <a:lnTo>
                        <a:pt x="62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80" name="Freeform 155"/>
                <p:cNvSpPr>
                  <a:spLocks noChangeArrowheads="1"/>
                </p:cNvSpPr>
                <p:nvPr/>
              </p:nvSpPr>
              <p:spPr bwMode="auto">
                <a:xfrm>
                  <a:off x="2486025" y="26050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81" name="Freeform 156"/>
                <p:cNvSpPr>
                  <a:spLocks noChangeArrowheads="1"/>
                </p:cNvSpPr>
                <p:nvPr/>
              </p:nvSpPr>
              <p:spPr bwMode="auto">
                <a:xfrm>
                  <a:off x="2452688" y="2471738"/>
                  <a:ext cx="66675" cy="134937"/>
                </a:xfrm>
                <a:custGeom>
                  <a:avLst/>
                  <a:gdLst>
                    <a:gd name="T0" fmla="*/ 31 w 187"/>
                    <a:gd name="T1" fmla="*/ 0 h 373"/>
                    <a:gd name="T2" fmla="*/ 62 w 187"/>
                    <a:gd name="T3" fmla="*/ 63 h 373"/>
                    <a:gd name="T4" fmla="*/ 31 w 187"/>
                    <a:gd name="T5" fmla="*/ 93 h 373"/>
                    <a:gd name="T6" fmla="*/ 31 w 187"/>
                    <a:gd name="T7" fmla="*/ 93 h 373"/>
                    <a:gd name="T8" fmla="*/ 0 w 187"/>
                    <a:gd name="T9" fmla="*/ 93 h 373"/>
                    <a:gd name="T10" fmla="*/ 0 w 187"/>
                    <a:gd name="T11" fmla="*/ 93 h 373"/>
                    <a:gd name="T12" fmla="*/ 31 w 187"/>
                    <a:gd name="T13" fmla="*/ 124 h 373"/>
                    <a:gd name="T14" fmla="*/ 31 w 187"/>
                    <a:gd name="T15" fmla="*/ 124 h 373"/>
                    <a:gd name="T16" fmla="*/ 92 w 187"/>
                    <a:gd name="T17" fmla="*/ 155 h 373"/>
                    <a:gd name="T18" fmla="*/ 62 w 187"/>
                    <a:gd name="T19" fmla="*/ 186 h 373"/>
                    <a:gd name="T20" fmla="*/ 92 w 187"/>
                    <a:gd name="T21" fmla="*/ 248 h 373"/>
                    <a:gd name="T22" fmla="*/ 62 w 187"/>
                    <a:gd name="T23" fmla="*/ 279 h 373"/>
                    <a:gd name="T24" fmla="*/ 92 w 187"/>
                    <a:gd name="T25" fmla="*/ 310 h 373"/>
                    <a:gd name="T26" fmla="*/ 92 w 187"/>
                    <a:gd name="T27" fmla="*/ 372 h 373"/>
                    <a:gd name="T28" fmla="*/ 92 w 187"/>
                    <a:gd name="T29" fmla="*/ 372 h 373"/>
                    <a:gd name="T30" fmla="*/ 92 w 187"/>
                    <a:gd name="T31" fmla="*/ 372 h 373"/>
                    <a:gd name="T32" fmla="*/ 124 w 187"/>
                    <a:gd name="T33" fmla="*/ 372 h 373"/>
                    <a:gd name="T34" fmla="*/ 155 w 187"/>
                    <a:gd name="T35" fmla="*/ 372 h 373"/>
                    <a:gd name="T36" fmla="*/ 186 w 187"/>
                    <a:gd name="T37" fmla="*/ 341 h 373"/>
                    <a:gd name="T38" fmla="*/ 186 w 187"/>
                    <a:gd name="T39" fmla="*/ 341 h 373"/>
                    <a:gd name="T40" fmla="*/ 155 w 187"/>
                    <a:gd name="T41" fmla="*/ 310 h 373"/>
                    <a:gd name="T42" fmla="*/ 124 w 187"/>
                    <a:gd name="T43" fmla="*/ 248 h 373"/>
                    <a:gd name="T44" fmla="*/ 124 w 187"/>
                    <a:gd name="T45" fmla="*/ 186 h 373"/>
                    <a:gd name="T46" fmla="*/ 124 w 187"/>
                    <a:gd name="T47" fmla="*/ 186 h 373"/>
                    <a:gd name="T48" fmla="*/ 124 w 187"/>
                    <a:gd name="T49" fmla="*/ 186 h 373"/>
                    <a:gd name="T50" fmla="*/ 155 w 187"/>
                    <a:gd name="T51" fmla="*/ 155 h 373"/>
                    <a:gd name="T52" fmla="*/ 186 w 187"/>
                    <a:gd name="T53" fmla="*/ 155 h 373"/>
                    <a:gd name="T54" fmla="*/ 186 w 187"/>
                    <a:gd name="T55" fmla="*/ 124 h 373"/>
                    <a:gd name="T56" fmla="*/ 186 w 187"/>
                    <a:gd name="T57" fmla="*/ 124 h 373"/>
                    <a:gd name="T58" fmla="*/ 186 w 187"/>
                    <a:gd name="T59" fmla="*/ 124 h 373"/>
                    <a:gd name="T60" fmla="*/ 155 w 187"/>
                    <a:gd name="T61" fmla="*/ 93 h 373"/>
                    <a:gd name="T62" fmla="*/ 92 w 187"/>
                    <a:gd name="T63" fmla="*/ 31 h 373"/>
                    <a:gd name="T64" fmla="*/ 62 w 187"/>
                    <a:gd name="T65" fmla="*/ 0 h 373"/>
                    <a:gd name="T66" fmla="*/ 62 w 187"/>
                    <a:gd name="T67" fmla="*/ 0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7" h="373">
                      <a:moveTo>
                        <a:pt x="31" y="0"/>
                      </a:moveTo>
                      <a:lnTo>
                        <a:pt x="31" y="0"/>
                      </a:lnTo>
                      <a:cubicBezTo>
                        <a:pt x="62" y="31"/>
                        <a:pt x="62" y="31"/>
                        <a:pt x="62" y="63"/>
                      </a:cubicBezTo>
                      <a:lnTo>
                        <a:pt x="62" y="63"/>
                      </a:lnTo>
                      <a:lnTo>
                        <a:pt x="62" y="63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62" y="124"/>
                        <a:pt x="62" y="124"/>
                        <a:pt x="62" y="155"/>
                      </a:cubicBezTo>
                      <a:cubicBezTo>
                        <a:pt x="92" y="155"/>
                        <a:pt x="92" y="155"/>
                        <a:pt x="92" y="155"/>
                      </a:cubicBezTo>
                      <a:cubicBezTo>
                        <a:pt x="92" y="186"/>
                        <a:pt x="92" y="186"/>
                        <a:pt x="92" y="186"/>
                      </a:cubicBezTo>
                      <a:lnTo>
                        <a:pt x="62" y="186"/>
                      </a:lnTo>
                      <a:cubicBezTo>
                        <a:pt x="92" y="217"/>
                        <a:pt x="92" y="217"/>
                        <a:pt x="92" y="248"/>
                      </a:cubicBezTo>
                      <a:lnTo>
                        <a:pt x="92" y="248"/>
                      </a:lnTo>
                      <a:lnTo>
                        <a:pt x="92" y="248"/>
                      </a:lnTo>
                      <a:cubicBezTo>
                        <a:pt x="92" y="248"/>
                        <a:pt x="92" y="279"/>
                        <a:pt x="62" y="279"/>
                      </a:cubicBezTo>
                      <a:lnTo>
                        <a:pt x="62" y="279"/>
                      </a:lnTo>
                      <a:cubicBezTo>
                        <a:pt x="62" y="310"/>
                        <a:pt x="92" y="310"/>
                        <a:pt x="92" y="310"/>
                      </a:cubicBezTo>
                      <a:cubicBezTo>
                        <a:pt x="92" y="310"/>
                        <a:pt x="62" y="310"/>
                        <a:pt x="62" y="341"/>
                      </a:cubicBezTo>
                      <a:cubicBezTo>
                        <a:pt x="92" y="341"/>
                        <a:pt x="92" y="372"/>
                        <a:pt x="92" y="372"/>
                      </a:cubicBezTo>
                      <a:lnTo>
                        <a:pt x="92" y="372"/>
                      </a:lnTo>
                      <a:lnTo>
                        <a:pt x="92" y="372"/>
                      </a:lnTo>
                      <a:lnTo>
                        <a:pt x="92" y="372"/>
                      </a:lnTo>
                      <a:lnTo>
                        <a:pt x="92" y="372"/>
                      </a:lnTo>
                      <a:cubicBezTo>
                        <a:pt x="124" y="372"/>
                        <a:pt x="124" y="372"/>
                        <a:pt x="124" y="372"/>
                      </a:cubicBezTo>
                      <a:lnTo>
                        <a:pt x="124" y="372"/>
                      </a:lnTo>
                      <a:lnTo>
                        <a:pt x="124" y="372"/>
                      </a:lnTo>
                      <a:cubicBezTo>
                        <a:pt x="155" y="372"/>
                        <a:pt x="155" y="372"/>
                        <a:pt x="155" y="372"/>
                      </a:cubicBezTo>
                      <a:lnTo>
                        <a:pt x="155" y="372"/>
                      </a:lnTo>
                      <a:cubicBezTo>
                        <a:pt x="155" y="372"/>
                        <a:pt x="155" y="341"/>
                        <a:pt x="186" y="341"/>
                      </a:cubicBezTo>
                      <a:lnTo>
                        <a:pt x="186" y="341"/>
                      </a:lnTo>
                      <a:lnTo>
                        <a:pt x="186" y="341"/>
                      </a:lnTo>
                      <a:lnTo>
                        <a:pt x="155" y="310"/>
                      </a:lnTo>
                      <a:lnTo>
                        <a:pt x="155" y="310"/>
                      </a:lnTo>
                      <a:lnTo>
                        <a:pt x="155" y="279"/>
                      </a:lnTo>
                      <a:cubicBezTo>
                        <a:pt x="124" y="279"/>
                        <a:pt x="124" y="248"/>
                        <a:pt x="124" y="248"/>
                      </a:cubicBezTo>
                      <a:cubicBezTo>
                        <a:pt x="124" y="217"/>
                        <a:pt x="124" y="217"/>
                        <a:pt x="124" y="217"/>
                      </a:cubicBezTo>
                      <a:cubicBezTo>
                        <a:pt x="124" y="217"/>
                        <a:pt x="124" y="217"/>
                        <a:pt x="124" y="186"/>
                      </a:cubicBezTo>
                      <a:lnTo>
                        <a:pt x="124" y="186"/>
                      </a:lnTo>
                      <a:lnTo>
                        <a:pt x="124" y="186"/>
                      </a:lnTo>
                      <a:lnTo>
                        <a:pt x="124" y="186"/>
                      </a:lnTo>
                      <a:lnTo>
                        <a:pt x="124" y="186"/>
                      </a:lnTo>
                      <a:lnTo>
                        <a:pt x="155" y="155"/>
                      </a:lnTo>
                      <a:lnTo>
                        <a:pt x="155" y="155"/>
                      </a:lnTo>
                      <a:cubicBezTo>
                        <a:pt x="155" y="155"/>
                        <a:pt x="155" y="155"/>
                        <a:pt x="186" y="155"/>
                      </a:cubicBezTo>
                      <a:lnTo>
                        <a:pt x="186" y="155"/>
                      </a:lnTo>
                      <a:lnTo>
                        <a:pt x="186" y="155"/>
                      </a:lnTo>
                      <a:cubicBezTo>
                        <a:pt x="186" y="124"/>
                        <a:pt x="186" y="124"/>
                        <a:pt x="186" y="124"/>
                      </a:cubicBez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cubicBezTo>
                        <a:pt x="155" y="93"/>
                        <a:pt x="155" y="93"/>
                        <a:pt x="155" y="93"/>
                      </a:cubicBezTo>
                      <a:lnTo>
                        <a:pt x="155" y="93"/>
                      </a:lnTo>
                      <a:cubicBezTo>
                        <a:pt x="124" y="93"/>
                        <a:pt x="124" y="93"/>
                        <a:pt x="124" y="93"/>
                      </a:cubicBezTo>
                      <a:cubicBezTo>
                        <a:pt x="92" y="63"/>
                        <a:pt x="92" y="63"/>
                        <a:pt x="92" y="31"/>
                      </a:cubicBezTo>
                      <a:cubicBezTo>
                        <a:pt x="92" y="31"/>
                        <a:pt x="9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82" name="Freeform 157"/>
                <p:cNvSpPr>
                  <a:spLocks noChangeArrowheads="1"/>
                </p:cNvSpPr>
                <p:nvPr/>
              </p:nvSpPr>
              <p:spPr bwMode="auto">
                <a:xfrm>
                  <a:off x="2519363" y="2527300"/>
                  <a:ext cx="100012" cy="66675"/>
                </a:xfrm>
                <a:custGeom>
                  <a:avLst/>
                  <a:gdLst>
                    <a:gd name="T0" fmla="*/ 0 w 279"/>
                    <a:gd name="T1" fmla="*/ 62 h 187"/>
                    <a:gd name="T2" fmla="*/ 0 w 279"/>
                    <a:gd name="T3" fmla="*/ 62 h 187"/>
                    <a:gd name="T4" fmla="*/ 0 w 279"/>
                    <a:gd name="T5" fmla="*/ 62 h 187"/>
                    <a:gd name="T6" fmla="*/ 0 w 279"/>
                    <a:gd name="T7" fmla="*/ 93 h 187"/>
                    <a:gd name="T8" fmla="*/ 0 w 279"/>
                    <a:gd name="T9" fmla="*/ 93 h 187"/>
                    <a:gd name="T10" fmla="*/ 30 w 279"/>
                    <a:gd name="T11" fmla="*/ 93 h 187"/>
                    <a:gd name="T12" fmla="*/ 30 w 279"/>
                    <a:gd name="T13" fmla="*/ 93 h 187"/>
                    <a:gd name="T14" fmla="*/ 30 w 279"/>
                    <a:gd name="T15" fmla="*/ 155 h 187"/>
                    <a:gd name="T16" fmla="*/ 30 w 279"/>
                    <a:gd name="T17" fmla="*/ 155 h 187"/>
                    <a:gd name="T18" fmla="*/ 30 w 279"/>
                    <a:gd name="T19" fmla="*/ 155 h 187"/>
                    <a:gd name="T20" fmla="*/ 30 w 279"/>
                    <a:gd name="T21" fmla="*/ 155 h 187"/>
                    <a:gd name="T22" fmla="*/ 30 w 279"/>
                    <a:gd name="T23" fmla="*/ 155 h 187"/>
                    <a:gd name="T24" fmla="*/ 30 w 279"/>
                    <a:gd name="T25" fmla="*/ 155 h 187"/>
                    <a:gd name="T26" fmla="*/ 62 w 279"/>
                    <a:gd name="T27" fmla="*/ 155 h 187"/>
                    <a:gd name="T28" fmla="*/ 62 w 279"/>
                    <a:gd name="T29" fmla="*/ 155 h 187"/>
                    <a:gd name="T30" fmla="*/ 93 w 279"/>
                    <a:gd name="T31" fmla="*/ 155 h 187"/>
                    <a:gd name="T32" fmla="*/ 93 w 279"/>
                    <a:gd name="T33" fmla="*/ 155 h 187"/>
                    <a:gd name="T34" fmla="*/ 124 w 279"/>
                    <a:gd name="T35" fmla="*/ 155 h 187"/>
                    <a:gd name="T36" fmla="*/ 154 w 279"/>
                    <a:gd name="T37" fmla="*/ 155 h 187"/>
                    <a:gd name="T38" fmla="*/ 154 w 279"/>
                    <a:gd name="T39" fmla="*/ 155 h 187"/>
                    <a:gd name="T40" fmla="*/ 154 w 279"/>
                    <a:gd name="T41" fmla="*/ 155 h 187"/>
                    <a:gd name="T42" fmla="*/ 186 w 279"/>
                    <a:gd name="T43" fmla="*/ 186 h 187"/>
                    <a:gd name="T44" fmla="*/ 186 w 279"/>
                    <a:gd name="T45" fmla="*/ 186 h 187"/>
                    <a:gd name="T46" fmla="*/ 186 w 279"/>
                    <a:gd name="T47" fmla="*/ 186 h 187"/>
                    <a:gd name="T48" fmla="*/ 217 w 279"/>
                    <a:gd name="T49" fmla="*/ 186 h 187"/>
                    <a:gd name="T50" fmla="*/ 248 w 279"/>
                    <a:gd name="T51" fmla="*/ 186 h 187"/>
                    <a:gd name="T52" fmla="*/ 248 w 279"/>
                    <a:gd name="T53" fmla="*/ 186 h 187"/>
                    <a:gd name="T54" fmla="*/ 248 w 279"/>
                    <a:gd name="T55" fmla="*/ 186 h 187"/>
                    <a:gd name="T56" fmla="*/ 248 w 279"/>
                    <a:gd name="T57" fmla="*/ 155 h 187"/>
                    <a:gd name="T58" fmla="*/ 248 w 279"/>
                    <a:gd name="T59" fmla="*/ 155 h 187"/>
                    <a:gd name="T60" fmla="*/ 248 w 279"/>
                    <a:gd name="T61" fmla="*/ 155 h 187"/>
                    <a:gd name="T62" fmla="*/ 278 w 279"/>
                    <a:gd name="T63" fmla="*/ 93 h 187"/>
                    <a:gd name="T64" fmla="*/ 278 w 279"/>
                    <a:gd name="T65" fmla="*/ 93 h 187"/>
                    <a:gd name="T66" fmla="*/ 278 w 279"/>
                    <a:gd name="T67" fmla="*/ 93 h 187"/>
                    <a:gd name="T68" fmla="*/ 278 w 279"/>
                    <a:gd name="T69" fmla="*/ 62 h 187"/>
                    <a:gd name="T70" fmla="*/ 278 w 279"/>
                    <a:gd name="T71" fmla="*/ 62 h 187"/>
                    <a:gd name="T72" fmla="*/ 278 w 279"/>
                    <a:gd name="T73" fmla="*/ 62 h 187"/>
                    <a:gd name="T74" fmla="*/ 278 w 279"/>
                    <a:gd name="T75" fmla="*/ 31 h 187"/>
                    <a:gd name="T76" fmla="*/ 248 w 279"/>
                    <a:gd name="T77" fmla="*/ 31 h 187"/>
                    <a:gd name="T78" fmla="*/ 248 w 279"/>
                    <a:gd name="T79" fmla="*/ 31 h 187"/>
                    <a:gd name="T80" fmla="*/ 217 w 279"/>
                    <a:gd name="T81" fmla="*/ 31 h 187"/>
                    <a:gd name="T82" fmla="*/ 154 w 279"/>
                    <a:gd name="T83" fmla="*/ 62 h 187"/>
                    <a:gd name="T84" fmla="*/ 154 w 279"/>
                    <a:gd name="T85" fmla="*/ 31 h 187"/>
                    <a:gd name="T86" fmla="*/ 124 w 279"/>
                    <a:gd name="T87" fmla="*/ 0 h 187"/>
                    <a:gd name="T88" fmla="*/ 124 w 279"/>
                    <a:gd name="T89" fmla="*/ 0 h 187"/>
                    <a:gd name="T90" fmla="*/ 93 w 279"/>
                    <a:gd name="T91" fmla="*/ 0 h 187"/>
                    <a:gd name="T92" fmla="*/ 62 w 279"/>
                    <a:gd name="T93" fmla="*/ 0 h 187"/>
                    <a:gd name="T94" fmla="*/ 30 w 279"/>
                    <a:gd name="T95" fmla="*/ 0 h 187"/>
                    <a:gd name="T96" fmla="*/ 30 w 279"/>
                    <a:gd name="T97" fmla="*/ 0 h 187"/>
                    <a:gd name="T98" fmla="*/ 30 w 279"/>
                    <a:gd name="T99" fmla="*/ 31 h 187"/>
                    <a:gd name="T100" fmla="*/ 0 w 279"/>
                    <a:gd name="T101" fmla="*/ 62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79" h="187"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93"/>
                      </a:lnTo>
                      <a:cubicBezTo>
                        <a:pt x="0" y="93"/>
                        <a:pt x="0" y="93"/>
                        <a:pt x="30" y="93"/>
                      </a:cubicBezTo>
                      <a:lnTo>
                        <a:pt x="30" y="93"/>
                      </a:lnTo>
                      <a:cubicBezTo>
                        <a:pt x="30" y="124"/>
                        <a:pt x="30" y="124"/>
                        <a:pt x="30" y="155"/>
                      </a:cubicBez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124" y="155"/>
                        <a:pt x="124" y="155"/>
                        <a:pt x="124" y="155"/>
                      </a:cubicBez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55"/>
                      </a:lnTo>
                      <a:cubicBezTo>
                        <a:pt x="154" y="155"/>
                        <a:pt x="186" y="155"/>
                        <a:pt x="186" y="186"/>
                      </a:cubicBez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217" y="186"/>
                        <a:pt x="217" y="186"/>
                        <a:pt x="217" y="186"/>
                      </a:cubicBezTo>
                      <a:lnTo>
                        <a:pt x="248" y="186"/>
                      </a:lnTo>
                      <a:lnTo>
                        <a:pt x="248" y="186"/>
                      </a:lnTo>
                      <a:lnTo>
                        <a:pt x="248" y="186"/>
                      </a:lnTo>
                      <a:cubicBezTo>
                        <a:pt x="248" y="155"/>
                        <a:pt x="248" y="155"/>
                        <a:pt x="248" y="155"/>
                      </a:cubicBezTo>
                      <a:lnTo>
                        <a:pt x="248" y="155"/>
                      </a:lnTo>
                      <a:lnTo>
                        <a:pt x="248" y="155"/>
                      </a:lnTo>
                      <a:cubicBezTo>
                        <a:pt x="248" y="124"/>
                        <a:pt x="278" y="124"/>
                        <a:pt x="278" y="93"/>
                      </a:cubicBezTo>
                      <a:lnTo>
                        <a:pt x="278" y="93"/>
                      </a:lnTo>
                      <a:lnTo>
                        <a:pt x="278" y="93"/>
                      </a:lnTo>
                      <a:lnTo>
                        <a:pt x="278" y="62"/>
                      </a:lnTo>
                      <a:lnTo>
                        <a:pt x="278" y="62"/>
                      </a:lnTo>
                      <a:lnTo>
                        <a:pt x="278" y="62"/>
                      </a:lnTo>
                      <a:cubicBezTo>
                        <a:pt x="278" y="31"/>
                        <a:pt x="278" y="31"/>
                        <a:pt x="278" y="31"/>
                      </a:cubicBezTo>
                      <a:cubicBezTo>
                        <a:pt x="248" y="31"/>
                        <a:pt x="248" y="31"/>
                        <a:pt x="248" y="31"/>
                      </a:cubicBezTo>
                      <a:lnTo>
                        <a:pt x="248" y="31"/>
                      </a:lnTo>
                      <a:lnTo>
                        <a:pt x="217" y="31"/>
                      </a:lnTo>
                      <a:cubicBezTo>
                        <a:pt x="154" y="62"/>
                        <a:pt x="154" y="62"/>
                        <a:pt x="154" y="62"/>
                      </a:cubicBezTo>
                      <a:cubicBezTo>
                        <a:pt x="154" y="31"/>
                        <a:pt x="154" y="31"/>
                        <a:pt x="154" y="31"/>
                      </a:cubicBezTo>
                      <a:cubicBezTo>
                        <a:pt x="154" y="0"/>
                        <a:pt x="154" y="0"/>
                        <a:pt x="124" y="0"/>
                      </a:cubicBezTo>
                      <a:lnTo>
                        <a:pt x="124" y="0"/>
                      </a:lnTo>
                      <a:cubicBezTo>
                        <a:pt x="124" y="0"/>
                        <a:pt x="124" y="0"/>
                        <a:pt x="93" y="0"/>
                      </a:cubicBezTo>
                      <a:cubicBezTo>
                        <a:pt x="93" y="0"/>
                        <a:pt x="93" y="0"/>
                        <a:pt x="62" y="0"/>
                      </a:cubicBezTo>
                      <a:cubicBezTo>
                        <a:pt x="62" y="0"/>
                        <a:pt x="62" y="0"/>
                        <a:pt x="30" y="0"/>
                      </a:cubicBezTo>
                      <a:lnTo>
                        <a:pt x="30" y="0"/>
                      </a:lnTo>
                      <a:lnTo>
                        <a:pt x="30" y="31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83" name="Freeform 158"/>
                <p:cNvSpPr>
                  <a:spLocks noChangeArrowheads="1"/>
                </p:cNvSpPr>
                <p:nvPr/>
              </p:nvSpPr>
              <p:spPr bwMode="auto">
                <a:xfrm>
                  <a:off x="2286000" y="2884488"/>
                  <a:ext cx="223838" cy="279400"/>
                </a:xfrm>
                <a:custGeom>
                  <a:avLst/>
                  <a:gdLst>
                    <a:gd name="T0" fmla="*/ 185 w 621"/>
                    <a:gd name="T1" fmla="*/ 31 h 776"/>
                    <a:gd name="T2" fmla="*/ 185 w 621"/>
                    <a:gd name="T3" fmla="*/ 0 h 776"/>
                    <a:gd name="T4" fmla="*/ 124 w 621"/>
                    <a:gd name="T5" fmla="*/ 31 h 776"/>
                    <a:gd name="T6" fmla="*/ 93 w 621"/>
                    <a:gd name="T7" fmla="*/ 62 h 776"/>
                    <a:gd name="T8" fmla="*/ 61 w 621"/>
                    <a:gd name="T9" fmla="*/ 93 h 776"/>
                    <a:gd name="T10" fmla="*/ 31 w 621"/>
                    <a:gd name="T11" fmla="*/ 93 h 776"/>
                    <a:gd name="T12" fmla="*/ 61 w 621"/>
                    <a:gd name="T13" fmla="*/ 154 h 776"/>
                    <a:gd name="T14" fmla="*/ 31 w 621"/>
                    <a:gd name="T15" fmla="*/ 217 h 776"/>
                    <a:gd name="T16" fmla="*/ 31 w 621"/>
                    <a:gd name="T17" fmla="*/ 248 h 776"/>
                    <a:gd name="T18" fmla="*/ 31 w 621"/>
                    <a:gd name="T19" fmla="*/ 310 h 776"/>
                    <a:gd name="T20" fmla="*/ 31 w 621"/>
                    <a:gd name="T21" fmla="*/ 341 h 776"/>
                    <a:gd name="T22" fmla="*/ 31 w 621"/>
                    <a:gd name="T23" fmla="*/ 403 h 776"/>
                    <a:gd name="T24" fmla="*/ 0 w 621"/>
                    <a:gd name="T25" fmla="*/ 465 h 776"/>
                    <a:gd name="T26" fmla="*/ 0 w 621"/>
                    <a:gd name="T27" fmla="*/ 465 h 776"/>
                    <a:gd name="T28" fmla="*/ 61 w 621"/>
                    <a:gd name="T29" fmla="*/ 558 h 776"/>
                    <a:gd name="T30" fmla="*/ 61 w 621"/>
                    <a:gd name="T31" fmla="*/ 619 h 776"/>
                    <a:gd name="T32" fmla="*/ 61 w 621"/>
                    <a:gd name="T33" fmla="*/ 651 h 776"/>
                    <a:gd name="T34" fmla="*/ 61 w 621"/>
                    <a:gd name="T35" fmla="*/ 651 h 776"/>
                    <a:gd name="T36" fmla="*/ 93 w 621"/>
                    <a:gd name="T37" fmla="*/ 743 h 776"/>
                    <a:gd name="T38" fmla="*/ 93 w 621"/>
                    <a:gd name="T39" fmla="*/ 775 h 776"/>
                    <a:gd name="T40" fmla="*/ 124 w 621"/>
                    <a:gd name="T41" fmla="*/ 743 h 776"/>
                    <a:gd name="T42" fmla="*/ 155 w 621"/>
                    <a:gd name="T43" fmla="*/ 743 h 776"/>
                    <a:gd name="T44" fmla="*/ 185 w 621"/>
                    <a:gd name="T45" fmla="*/ 743 h 776"/>
                    <a:gd name="T46" fmla="*/ 217 w 621"/>
                    <a:gd name="T47" fmla="*/ 743 h 776"/>
                    <a:gd name="T48" fmla="*/ 217 w 621"/>
                    <a:gd name="T49" fmla="*/ 743 h 776"/>
                    <a:gd name="T50" fmla="*/ 309 w 621"/>
                    <a:gd name="T51" fmla="*/ 743 h 776"/>
                    <a:gd name="T52" fmla="*/ 341 w 621"/>
                    <a:gd name="T53" fmla="*/ 743 h 776"/>
                    <a:gd name="T54" fmla="*/ 372 w 621"/>
                    <a:gd name="T55" fmla="*/ 713 h 776"/>
                    <a:gd name="T56" fmla="*/ 372 w 621"/>
                    <a:gd name="T57" fmla="*/ 682 h 776"/>
                    <a:gd name="T58" fmla="*/ 372 w 621"/>
                    <a:gd name="T59" fmla="*/ 651 h 776"/>
                    <a:gd name="T60" fmla="*/ 403 w 621"/>
                    <a:gd name="T61" fmla="*/ 589 h 776"/>
                    <a:gd name="T62" fmla="*/ 496 w 621"/>
                    <a:gd name="T63" fmla="*/ 558 h 776"/>
                    <a:gd name="T64" fmla="*/ 589 w 621"/>
                    <a:gd name="T65" fmla="*/ 558 h 776"/>
                    <a:gd name="T66" fmla="*/ 620 w 621"/>
                    <a:gd name="T67" fmla="*/ 527 h 776"/>
                    <a:gd name="T68" fmla="*/ 620 w 621"/>
                    <a:gd name="T69" fmla="*/ 495 h 776"/>
                    <a:gd name="T70" fmla="*/ 557 w 621"/>
                    <a:gd name="T71" fmla="*/ 434 h 776"/>
                    <a:gd name="T72" fmla="*/ 527 w 621"/>
                    <a:gd name="T73" fmla="*/ 434 h 776"/>
                    <a:gd name="T74" fmla="*/ 496 w 621"/>
                    <a:gd name="T75" fmla="*/ 434 h 776"/>
                    <a:gd name="T76" fmla="*/ 465 w 621"/>
                    <a:gd name="T77" fmla="*/ 341 h 776"/>
                    <a:gd name="T78" fmla="*/ 465 w 621"/>
                    <a:gd name="T79" fmla="*/ 310 h 776"/>
                    <a:gd name="T80" fmla="*/ 465 w 621"/>
                    <a:gd name="T81" fmla="*/ 279 h 776"/>
                    <a:gd name="T82" fmla="*/ 465 w 621"/>
                    <a:gd name="T83" fmla="*/ 248 h 776"/>
                    <a:gd name="T84" fmla="*/ 403 w 621"/>
                    <a:gd name="T85" fmla="*/ 248 h 776"/>
                    <a:gd name="T86" fmla="*/ 341 w 621"/>
                    <a:gd name="T87" fmla="*/ 186 h 776"/>
                    <a:gd name="T88" fmla="*/ 279 w 621"/>
                    <a:gd name="T89" fmla="*/ 186 h 776"/>
                    <a:gd name="T90" fmla="*/ 279 w 621"/>
                    <a:gd name="T91" fmla="*/ 186 h 776"/>
                    <a:gd name="T92" fmla="*/ 248 w 621"/>
                    <a:gd name="T93" fmla="*/ 154 h 776"/>
                    <a:gd name="T94" fmla="*/ 217 w 621"/>
                    <a:gd name="T95" fmla="*/ 124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21" h="776">
                      <a:moveTo>
                        <a:pt x="185" y="62"/>
                      </a:moveTo>
                      <a:lnTo>
                        <a:pt x="185" y="62"/>
                      </a:lnTo>
                      <a:cubicBezTo>
                        <a:pt x="185" y="31"/>
                        <a:pt x="185" y="31"/>
                        <a:pt x="185" y="31"/>
                      </a:cubicBezTo>
                      <a:lnTo>
                        <a:pt x="185" y="31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ubicBezTo>
                        <a:pt x="185" y="0"/>
                        <a:pt x="185" y="0"/>
                        <a:pt x="155" y="0"/>
                      </a:cubicBezTo>
                      <a:lnTo>
                        <a:pt x="155" y="0"/>
                      </a:lnTo>
                      <a:cubicBezTo>
                        <a:pt x="155" y="0"/>
                        <a:pt x="155" y="31"/>
                        <a:pt x="124" y="31"/>
                      </a:cubicBezTo>
                      <a:lnTo>
                        <a:pt x="124" y="31"/>
                      </a:lnTo>
                      <a:cubicBezTo>
                        <a:pt x="93" y="62"/>
                        <a:pt x="93" y="62"/>
                        <a:pt x="93" y="62"/>
                      </a:cubicBezTo>
                      <a:lnTo>
                        <a:pt x="93" y="62"/>
                      </a:lnTo>
                      <a:cubicBezTo>
                        <a:pt x="93" y="62"/>
                        <a:pt x="93" y="62"/>
                        <a:pt x="61" y="62"/>
                      </a:cubicBezTo>
                      <a:lnTo>
                        <a:pt x="61" y="62"/>
                      </a:lnTo>
                      <a:lnTo>
                        <a:pt x="61" y="93"/>
                      </a:lnTo>
                      <a:cubicBezTo>
                        <a:pt x="61" y="93"/>
                        <a:pt x="61" y="93"/>
                        <a:pt x="31" y="93"/>
                      </a:cubicBezTo>
                      <a:lnTo>
                        <a:pt x="31" y="93"/>
                      </a:lnTo>
                      <a:lnTo>
                        <a:pt x="31" y="93"/>
                      </a:lnTo>
                      <a:cubicBezTo>
                        <a:pt x="31" y="93"/>
                        <a:pt x="31" y="93"/>
                        <a:pt x="31" y="124"/>
                      </a:cubicBezTo>
                      <a:cubicBezTo>
                        <a:pt x="31" y="124"/>
                        <a:pt x="61" y="124"/>
                        <a:pt x="61" y="154"/>
                      </a:cubicBezTo>
                      <a:lnTo>
                        <a:pt x="61" y="154"/>
                      </a:lnTo>
                      <a:cubicBezTo>
                        <a:pt x="61" y="154"/>
                        <a:pt x="61" y="186"/>
                        <a:pt x="31" y="186"/>
                      </a:cubicBezTo>
                      <a:lnTo>
                        <a:pt x="31" y="186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31" y="248"/>
                      </a:lnTo>
                      <a:cubicBezTo>
                        <a:pt x="31" y="248"/>
                        <a:pt x="31" y="248"/>
                        <a:pt x="31" y="279"/>
                      </a:cubicBezTo>
                      <a:lnTo>
                        <a:pt x="31" y="310"/>
                      </a:lnTo>
                      <a:lnTo>
                        <a:pt x="31" y="310"/>
                      </a:lnTo>
                      <a:lnTo>
                        <a:pt x="31" y="341"/>
                      </a:lnTo>
                      <a:lnTo>
                        <a:pt x="31" y="341"/>
                      </a:lnTo>
                      <a:lnTo>
                        <a:pt x="31" y="341"/>
                      </a:lnTo>
                      <a:cubicBezTo>
                        <a:pt x="31" y="341"/>
                        <a:pt x="31" y="341"/>
                        <a:pt x="31" y="371"/>
                      </a:cubicBezTo>
                      <a:cubicBezTo>
                        <a:pt x="31" y="371"/>
                        <a:pt x="31" y="371"/>
                        <a:pt x="31" y="403"/>
                      </a:cubicBezTo>
                      <a:lnTo>
                        <a:pt x="31" y="403"/>
                      </a:lnTo>
                      <a:cubicBezTo>
                        <a:pt x="31" y="403"/>
                        <a:pt x="31" y="403"/>
                        <a:pt x="31" y="434"/>
                      </a:cubicBezTo>
                      <a:lnTo>
                        <a:pt x="31" y="434"/>
                      </a:lnTo>
                      <a:cubicBezTo>
                        <a:pt x="31" y="434"/>
                        <a:pt x="31" y="434"/>
                        <a:pt x="0" y="465"/>
                      </a:cubicBezTo>
                      <a:lnTo>
                        <a:pt x="0" y="465"/>
                      </a:lnTo>
                      <a:lnTo>
                        <a:pt x="0" y="465"/>
                      </a:lnTo>
                      <a:lnTo>
                        <a:pt x="0" y="465"/>
                      </a:lnTo>
                      <a:cubicBezTo>
                        <a:pt x="0" y="495"/>
                        <a:pt x="31" y="495"/>
                        <a:pt x="31" y="495"/>
                      </a:cubicBezTo>
                      <a:cubicBezTo>
                        <a:pt x="31" y="527"/>
                        <a:pt x="31" y="527"/>
                        <a:pt x="31" y="558"/>
                      </a:cubicBezTo>
                      <a:cubicBezTo>
                        <a:pt x="31" y="558"/>
                        <a:pt x="31" y="558"/>
                        <a:pt x="61" y="558"/>
                      </a:cubicBezTo>
                      <a:lnTo>
                        <a:pt x="61" y="558"/>
                      </a:lnTo>
                      <a:lnTo>
                        <a:pt x="61" y="589"/>
                      </a:lnTo>
                      <a:cubicBezTo>
                        <a:pt x="61" y="589"/>
                        <a:pt x="61" y="589"/>
                        <a:pt x="61" y="619"/>
                      </a:cubicBezTo>
                      <a:cubicBezTo>
                        <a:pt x="61" y="619"/>
                        <a:pt x="61" y="619"/>
                        <a:pt x="61" y="651"/>
                      </a:cubicBezTo>
                      <a:lnTo>
                        <a:pt x="61" y="651"/>
                      </a:lnTo>
                      <a:lnTo>
                        <a:pt x="61" y="651"/>
                      </a:lnTo>
                      <a:lnTo>
                        <a:pt x="61" y="651"/>
                      </a:lnTo>
                      <a:lnTo>
                        <a:pt x="61" y="651"/>
                      </a:lnTo>
                      <a:lnTo>
                        <a:pt x="61" y="651"/>
                      </a:lnTo>
                      <a:cubicBezTo>
                        <a:pt x="61" y="682"/>
                        <a:pt x="61" y="682"/>
                        <a:pt x="61" y="713"/>
                      </a:cubicBezTo>
                      <a:lnTo>
                        <a:pt x="61" y="713"/>
                      </a:lnTo>
                      <a:cubicBezTo>
                        <a:pt x="93" y="713"/>
                        <a:pt x="93" y="743"/>
                        <a:pt x="93" y="743"/>
                      </a:cubicBezTo>
                      <a:lnTo>
                        <a:pt x="93" y="775"/>
                      </a:lnTo>
                      <a:lnTo>
                        <a:pt x="93" y="775"/>
                      </a:lnTo>
                      <a:lnTo>
                        <a:pt x="93" y="775"/>
                      </a:lnTo>
                      <a:lnTo>
                        <a:pt x="93" y="775"/>
                      </a:lnTo>
                      <a:lnTo>
                        <a:pt x="93" y="775"/>
                      </a:lnTo>
                      <a:cubicBezTo>
                        <a:pt x="124" y="775"/>
                        <a:pt x="124" y="743"/>
                        <a:pt x="124" y="743"/>
                      </a:cubicBezTo>
                      <a:cubicBezTo>
                        <a:pt x="124" y="743"/>
                        <a:pt x="124" y="743"/>
                        <a:pt x="155" y="743"/>
                      </a:cubicBezTo>
                      <a:lnTo>
                        <a:pt x="155" y="743"/>
                      </a:lnTo>
                      <a:lnTo>
                        <a:pt x="155" y="743"/>
                      </a:lnTo>
                      <a:cubicBezTo>
                        <a:pt x="185" y="713"/>
                        <a:pt x="185" y="713"/>
                        <a:pt x="185" y="713"/>
                      </a:cubicBezTo>
                      <a:cubicBezTo>
                        <a:pt x="185" y="743"/>
                        <a:pt x="185" y="743"/>
                        <a:pt x="185" y="743"/>
                      </a:cubicBezTo>
                      <a:lnTo>
                        <a:pt x="185" y="743"/>
                      </a:lnTo>
                      <a:cubicBezTo>
                        <a:pt x="185" y="743"/>
                        <a:pt x="185" y="743"/>
                        <a:pt x="217" y="743"/>
                      </a:cubicBezTo>
                      <a:lnTo>
                        <a:pt x="217" y="743"/>
                      </a:lnTo>
                      <a:lnTo>
                        <a:pt x="217" y="743"/>
                      </a:lnTo>
                      <a:lnTo>
                        <a:pt x="217" y="743"/>
                      </a:lnTo>
                      <a:lnTo>
                        <a:pt x="217" y="743"/>
                      </a:lnTo>
                      <a:lnTo>
                        <a:pt x="217" y="743"/>
                      </a:lnTo>
                      <a:cubicBezTo>
                        <a:pt x="248" y="743"/>
                        <a:pt x="248" y="743"/>
                        <a:pt x="279" y="743"/>
                      </a:cubicBezTo>
                      <a:cubicBezTo>
                        <a:pt x="279" y="743"/>
                        <a:pt x="279" y="743"/>
                        <a:pt x="309" y="743"/>
                      </a:cubicBezTo>
                      <a:lnTo>
                        <a:pt x="309" y="743"/>
                      </a:lnTo>
                      <a:lnTo>
                        <a:pt x="309" y="743"/>
                      </a:lnTo>
                      <a:lnTo>
                        <a:pt x="309" y="743"/>
                      </a:lnTo>
                      <a:lnTo>
                        <a:pt x="341" y="743"/>
                      </a:lnTo>
                      <a:lnTo>
                        <a:pt x="341" y="713"/>
                      </a:lnTo>
                      <a:lnTo>
                        <a:pt x="341" y="713"/>
                      </a:lnTo>
                      <a:lnTo>
                        <a:pt x="372" y="713"/>
                      </a:lnTo>
                      <a:lnTo>
                        <a:pt x="372" y="713"/>
                      </a:lnTo>
                      <a:cubicBezTo>
                        <a:pt x="372" y="682"/>
                        <a:pt x="372" y="682"/>
                        <a:pt x="372" y="682"/>
                      </a:cubicBezTo>
                      <a:lnTo>
                        <a:pt x="372" y="682"/>
                      </a:lnTo>
                      <a:cubicBezTo>
                        <a:pt x="372" y="651"/>
                        <a:pt x="372" y="651"/>
                        <a:pt x="372" y="651"/>
                      </a:cubicBezTo>
                      <a:lnTo>
                        <a:pt x="372" y="651"/>
                      </a:lnTo>
                      <a:lnTo>
                        <a:pt x="372" y="651"/>
                      </a:lnTo>
                      <a:cubicBezTo>
                        <a:pt x="372" y="619"/>
                        <a:pt x="372" y="619"/>
                        <a:pt x="372" y="619"/>
                      </a:cubicBezTo>
                      <a:lnTo>
                        <a:pt x="372" y="619"/>
                      </a:lnTo>
                      <a:lnTo>
                        <a:pt x="403" y="589"/>
                      </a:lnTo>
                      <a:cubicBezTo>
                        <a:pt x="433" y="589"/>
                        <a:pt x="465" y="558"/>
                        <a:pt x="496" y="558"/>
                      </a:cubicBezTo>
                      <a:lnTo>
                        <a:pt x="496" y="558"/>
                      </a:lnTo>
                      <a:lnTo>
                        <a:pt x="496" y="558"/>
                      </a:lnTo>
                      <a:lnTo>
                        <a:pt x="527" y="558"/>
                      </a:lnTo>
                      <a:lnTo>
                        <a:pt x="527" y="558"/>
                      </a:lnTo>
                      <a:cubicBezTo>
                        <a:pt x="557" y="558"/>
                        <a:pt x="589" y="558"/>
                        <a:pt x="589" y="558"/>
                      </a:cubicBezTo>
                      <a:lnTo>
                        <a:pt x="589" y="558"/>
                      </a:lnTo>
                      <a:cubicBezTo>
                        <a:pt x="620" y="558"/>
                        <a:pt x="620" y="527"/>
                        <a:pt x="620" y="527"/>
                      </a:cubicBezTo>
                      <a:lnTo>
                        <a:pt x="620" y="527"/>
                      </a:lnTo>
                      <a:cubicBezTo>
                        <a:pt x="620" y="495"/>
                        <a:pt x="620" y="495"/>
                        <a:pt x="620" y="495"/>
                      </a:cubicBezTo>
                      <a:lnTo>
                        <a:pt x="620" y="495"/>
                      </a:lnTo>
                      <a:lnTo>
                        <a:pt x="620" y="495"/>
                      </a:lnTo>
                      <a:lnTo>
                        <a:pt x="589" y="495"/>
                      </a:lnTo>
                      <a:cubicBezTo>
                        <a:pt x="589" y="495"/>
                        <a:pt x="557" y="465"/>
                        <a:pt x="557" y="434"/>
                      </a:cubicBezTo>
                      <a:lnTo>
                        <a:pt x="557" y="434"/>
                      </a:lnTo>
                      <a:lnTo>
                        <a:pt x="557" y="434"/>
                      </a:lnTo>
                      <a:lnTo>
                        <a:pt x="55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cubicBezTo>
                        <a:pt x="527" y="434"/>
                        <a:pt x="527" y="434"/>
                        <a:pt x="496" y="434"/>
                      </a:cubicBezTo>
                      <a:lnTo>
                        <a:pt x="496" y="434"/>
                      </a:lnTo>
                      <a:cubicBezTo>
                        <a:pt x="496" y="434"/>
                        <a:pt x="496" y="434"/>
                        <a:pt x="465" y="403"/>
                      </a:cubicBezTo>
                      <a:lnTo>
                        <a:pt x="465" y="371"/>
                      </a:lnTo>
                      <a:cubicBezTo>
                        <a:pt x="465" y="341"/>
                        <a:pt x="465" y="341"/>
                        <a:pt x="465" y="341"/>
                      </a:cubicBezTo>
                      <a:lnTo>
                        <a:pt x="465" y="341"/>
                      </a:lnTo>
                      <a:lnTo>
                        <a:pt x="465" y="341"/>
                      </a:lnTo>
                      <a:lnTo>
                        <a:pt x="465" y="310"/>
                      </a:lnTo>
                      <a:lnTo>
                        <a:pt x="465" y="310"/>
                      </a:lnTo>
                      <a:cubicBezTo>
                        <a:pt x="465" y="279"/>
                        <a:pt x="465" y="279"/>
                        <a:pt x="465" y="279"/>
                      </a:cubicBezTo>
                      <a:lnTo>
                        <a:pt x="465" y="279"/>
                      </a:lnTo>
                      <a:lnTo>
                        <a:pt x="465" y="279"/>
                      </a:lnTo>
                      <a:cubicBezTo>
                        <a:pt x="465" y="248"/>
                        <a:pt x="465" y="248"/>
                        <a:pt x="465" y="248"/>
                      </a:cubicBezTo>
                      <a:lnTo>
                        <a:pt x="465" y="248"/>
                      </a:lnTo>
                      <a:lnTo>
                        <a:pt x="465" y="248"/>
                      </a:lnTo>
                      <a:lnTo>
                        <a:pt x="433" y="248"/>
                      </a:lnTo>
                      <a:cubicBezTo>
                        <a:pt x="433" y="248"/>
                        <a:pt x="433" y="248"/>
                        <a:pt x="403" y="248"/>
                      </a:cubicBezTo>
                      <a:cubicBezTo>
                        <a:pt x="403" y="248"/>
                        <a:pt x="372" y="248"/>
                        <a:pt x="372" y="217"/>
                      </a:cubicBezTo>
                      <a:cubicBezTo>
                        <a:pt x="372" y="217"/>
                        <a:pt x="372" y="217"/>
                        <a:pt x="341" y="217"/>
                      </a:cubicBezTo>
                      <a:cubicBezTo>
                        <a:pt x="341" y="186"/>
                        <a:pt x="341" y="186"/>
                        <a:pt x="341" y="186"/>
                      </a:cubicBezTo>
                      <a:lnTo>
                        <a:pt x="341" y="186"/>
                      </a:lnTo>
                      <a:lnTo>
                        <a:pt x="341" y="186"/>
                      </a:lnTo>
                      <a:cubicBezTo>
                        <a:pt x="309" y="186"/>
                        <a:pt x="309" y="186"/>
                        <a:pt x="279" y="186"/>
                      </a:cubicBezTo>
                      <a:lnTo>
                        <a:pt x="279" y="186"/>
                      </a:lnTo>
                      <a:lnTo>
                        <a:pt x="279" y="186"/>
                      </a:lnTo>
                      <a:lnTo>
                        <a:pt x="279" y="186"/>
                      </a:lnTo>
                      <a:lnTo>
                        <a:pt x="279" y="186"/>
                      </a:lnTo>
                      <a:lnTo>
                        <a:pt x="279" y="186"/>
                      </a:lnTo>
                      <a:cubicBezTo>
                        <a:pt x="279" y="186"/>
                        <a:pt x="248" y="186"/>
                        <a:pt x="248" y="154"/>
                      </a:cubicBezTo>
                      <a:lnTo>
                        <a:pt x="248" y="154"/>
                      </a:lnTo>
                      <a:cubicBezTo>
                        <a:pt x="217" y="154"/>
                        <a:pt x="217" y="154"/>
                        <a:pt x="217" y="124"/>
                      </a:cubicBezTo>
                      <a:lnTo>
                        <a:pt x="217" y="124"/>
                      </a:lnTo>
                      <a:cubicBezTo>
                        <a:pt x="185" y="124"/>
                        <a:pt x="185" y="93"/>
                        <a:pt x="185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84" name="Freeform 159"/>
                <p:cNvSpPr>
                  <a:spLocks noChangeArrowheads="1"/>
                </p:cNvSpPr>
                <p:nvPr/>
              </p:nvSpPr>
              <p:spPr bwMode="auto">
                <a:xfrm>
                  <a:off x="2195513" y="3632200"/>
                  <a:ext cx="1587" cy="11113"/>
                </a:xfrm>
                <a:custGeom>
                  <a:avLst/>
                  <a:gdLst>
                    <a:gd name="T0" fmla="*/ 0 w 1"/>
                    <a:gd name="T1" fmla="*/ 0 h 32"/>
                    <a:gd name="T2" fmla="*/ 0 w 1"/>
                    <a:gd name="T3" fmla="*/ 0 h 32"/>
                    <a:gd name="T4" fmla="*/ 0 w 1"/>
                    <a:gd name="T5" fmla="*/ 31 h 32"/>
                    <a:gd name="T6" fmla="*/ 0 w 1"/>
                    <a:gd name="T7" fmla="*/ 31 h 32"/>
                    <a:gd name="T8" fmla="*/ 0 w 1"/>
                    <a:gd name="T9" fmla="*/ 31 h 32"/>
                    <a:gd name="T10" fmla="*/ 0 w 1"/>
                    <a:gd name="T1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85" name="Freeform 160"/>
                <p:cNvSpPr>
                  <a:spLocks noChangeArrowheads="1"/>
                </p:cNvSpPr>
                <p:nvPr/>
              </p:nvSpPr>
              <p:spPr bwMode="auto">
                <a:xfrm>
                  <a:off x="2062163" y="2673350"/>
                  <a:ext cx="257175" cy="938213"/>
                </a:xfrm>
                <a:custGeom>
                  <a:avLst/>
                  <a:gdLst>
                    <a:gd name="T0" fmla="*/ 465 w 714"/>
                    <a:gd name="T1" fmla="*/ 2511 h 2605"/>
                    <a:gd name="T2" fmla="*/ 465 w 714"/>
                    <a:gd name="T3" fmla="*/ 2448 h 2605"/>
                    <a:gd name="T4" fmla="*/ 496 w 714"/>
                    <a:gd name="T5" fmla="*/ 2356 h 2605"/>
                    <a:gd name="T6" fmla="*/ 496 w 714"/>
                    <a:gd name="T7" fmla="*/ 2293 h 2605"/>
                    <a:gd name="T8" fmla="*/ 527 w 714"/>
                    <a:gd name="T9" fmla="*/ 2232 h 2605"/>
                    <a:gd name="T10" fmla="*/ 557 w 714"/>
                    <a:gd name="T11" fmla="*/ 2108 h 2605"/>
                    <a:gd name="T12" fmla="*/ 527 w 714"/>
                    <a:gd name="T13" fmla="*/ 1984 h 2605"/>
                    <a:gd name="T14" fmla="*/ 527 w 714"/>
                    <a:gd name="T15" fmla="*/ 1922 h 2605"/>
                    <a:gd name="T16" fmla="*/ 557 w 714"/>
                    <a:gd name="T17" fmla="*/ 1828 h 2605"/>
                    <a:gd name="T18" fmla="*/ 589 w 714"/>
                    <a:gd name="T19" fmla="*/ 1704 h 2605"/>
                    <a:gd name="T20" fmla="*/ 620 w 714"/>
                    <a:gd name="T21" fmla="*/ 1674 h 2605"/>
                    <a:gd name="T22" fmla="*/ 651 w 714"/>
                    <a:gd name="T23" fmla="*/ 1612 h 2605"/>
                    <a:gd name="T24" fmla="*/ 651 w 714"/>
                    <a:gd name="T25" fmla="*/ 1550 h 2605"/>
                    <a:gd name="T26" fmla="*/ 713 w 714"/>
                    <a:gd name="T27" fmla="*/ 1456 h 2605"/>
                    <a:gd name="T28" fmla="*/ 681 w 714"/>
                    <a:gd name="T29" fmla="*/ 1395 h 2605"/>
                    <a:gd name="T30" fmla="*/ 651 w 714"/>
                    <a:gd name="T31" fmla="*/ 1302 h 2605"/>
                    <a:gd name="T32" fmla="*/ 620 w 714"/>
                    <a:gd name="T33" fmla="*/ 1208 h 2605"/>
                    <a:gd name="T34" fmla="*/ 620 w 714"/>
                    <a:gd name="T35" fmla="*/ 1178 h 2605"/>
                    <a:gd name="T36" fmla="*/ 589 w 714"/>
                    <a:gd name="T37" fmla="*/ 1116 h 2605"/>
                    <a:gd name="T38" fmla="*/ 557 w 714"/>
                    <a:gd name="T39" fmla="*/ 1054 h 2605"/>
                    <a:gd name="T40" fmla="*/ 620 w 714"/>
                    <a:gd name="T41" fmla="*/ 992 h 2605"/>
                    <a:gd name="T42" fmla="*/ 589 w 714"/>
                    <a:gd name="T43" fmla="*/ 930 h 2605"/>
                    <a:gd name="T44" fmla="*/ 620 w 714"/>
                    <a:gd name="T45" fmla="*/ 868 h 2605"/>
                    <a:gd name="T46" fmla="*/ 620 w 714"/>
                    <a:gd name="T47" fmla="*/ 775 h 2605"/>
                    <a:gd name="T48" fmla="*/ 620 w 714"/>
                    <a:gd name="T49" fmla="*/ 743 h 2605"/>
                    <a:gd name="T50" fmla="*/ 589 w 714"/>
                    <a:gd name="T51" fmla="*/ 682 h 2605"/>
                    <a:gd name="T52" fmla="*/ 557 w 714"/>
                    <a:gd name="T53" fmla="*/ 682 h 2605"/>
                    <a:gd name="T54" fmla="*/ 465 w 714"/>
                    <a:gd name="T55" fmla="*/ 620 h 2605"/>
                    <a:gd name="T56" fmla="*/ 433 w 714"/>
                    <a:gd name="T57" fmla="*/ 589 h 2605"/>
                    <a:gd name="T58" fmla="*/ 372 w 714"/>
                    <a:gd name="T59" fmla="*/ 527 h 2605"/>
                    <a:gd name="T60" fmla="*/ 341 w 714"/>
                    <a:gd name="T61" fmla="*/ 465 h 2605"/>
                    <a:gd name="T62" fmla="*/ 341 w 714"/>
                    <a:gd name="T63" fmla="*/ 403 h 2605"/>
                    <a:gd name="T64" fmla="*/ 372 w 714"/>
                    <a:gd name="T65" fmla="*/ 341 h 2605"/>
                    <a:gd name="T66" fmla="*/ 372 w 714"/>
                    <a:gd name="T67" fmla="*/ 310 h 2605"/>
                    <a:gd name="T68" fmla="*/ 403 w 714"/>
                    <a:gd name="T69" fmla="*/ 248 h 2605"/>
                    <a:gd name="T70" fmla="*/ 527 w 714"/>
                    <a:gd name="T71" fmla="*/ 186 h 2605"/>
                    <a:gd name="T72" fmla="*/ 527 w 714"/>
                    <a:gd name="T73" fmla="*/ 124 h 2605"/>
                    <a:gd name="T74" fmla="*/ 433 w 714"/>
                    <a:gd name="T75" fmla="*/ 124 h 2605"/>
                    <a:gd name="T76" fmla="*/ 372 w 714"/>
                    <a:gd name="T77" fmla="*/ 31 h 2605"/>
                    <a:gd name="T78" fmla="*/ 309 w 714"/>
                    <a:gd name="T79" fmla="*/ 31 h 2605"/>
                    <a:gd name="T80" fmla="*/ 186 w 714"/>
                    <a:gd name="T81" fmla="*/ 124 h 2605"/>
                    <a:gd name="T82" fmla="*/ 92 w 714"/>
                    <a:gd name="T83" fmla="*/ 310 h 2605"/>
                    <a:gd name="T84" fmla="*/ 31 w 714"/>
                    <a:gd name="T85" fmla="*/ 248 h 2605"/>
                    <a:gd name="T86" fmla="*/ 0 w 714"/>
                    <a:gd name="T87" fmla="*/ 279 h 2605"/>
                    <a:gd name="T88" fmla="*/ 62 w 714"/>
                    <a:gd name="T89" fmla="*/ 434 h 2605"/>
                    <a:gd name="T90" fmla="*/ 124 w 714"/>
                    <a:gd name="T91" fmla="*/ 558 h 2605"/>
                    <a:gd name="T92" fmla="*/ 186 w 714"/>
                    <a:gd name="T93" fmla="*/ 682 h 2605"/>
                    <a:gd name="T94" fmla="*/ 279 w 714"/>
                    <a:gd name="T95" fmla="*/ 868 h 2605"/>
                    <a:gd name="T96" fmla="*/ 433 w 714"/>
                    <a:gd name="T97" fmla="*/ 992 h 2605"/>
                    <a:gd name="T98" fmla="*/ 557 w 714"/>
                    <a:gd name="T99" fmla="*/ 1116 h 2605"/>
                    <a:gd name="T100" fmla="*/ 589 w 714"/>
                    <a:gd name="T101" fmla="*/ 1271 h 2605"/>
                    <a:gd name="T102" fmla="*/ 557 w 714"/>
                    <a:gd name="T103" fmla="*/ 1426 h 2605"/>
                    <a:gd name="T104" fmla="*/ 557 w 714"/>
                    <a:gd name="T105" fmla="*/ 1550 h 2605"/>
                    <a:gd name="T106" fmla="*/ 527 w 714"/>
                    <a:gd name="T107" fmla="*/ 1736 h 2605"/>
                    <a:gd name="T108" fmla="*/ 527 w 714"/>
                    <a:gd name="T109" fmla="*/ 1828 h 2605"/>
                    <a:gd name="T110" fmla="*/ 496 w 714"/>
                    <a:gd name="T111" fmla="*/ 1952 h 2605"/>
                    <a:gd name="T112" fmla="*/ 496 w 714"/>
                    <a:gd name="T113" fmla="*/ 2139 h 2605"/>
                    <a:gd name="T114" fmla="*/ 433 w 714"/>
                    <a:gd name="T115" fmla="*/ 2293 h 2605"/>
                    <a:gd name="T116" fmla="*/ 403 w 714"/>
                    <a:gd name="T117" fmla="*/ 2356 h 2605"/>
                    <a:gd name="T118" fmla="*/ 372 w 714"/>
                    <a:gd name="T119" fmla="*/ 2572 h 2605"/>
                    <a:gd name="T120" fmla="*/ 433 w 714"/>
                    <a:gd name="T121" fmla="*/ 2572 h 2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14" h="2605">
                      <a:moveTo>
                        <a:pt x="433" y="2541"/>
                      </a:moveTo>
                      <a:lnTo>
                        <a:pt x="433" y="2541"/>
                      </a:lnTo>
                      <a:lnTo>
                        <a:pt x="433" y="2541"/>
                      </a:lnTo>
                      <a:cubicBezTo>
                        <a:pt x="433" y="2541"/>
                        <a:pt x="433" y="2541"/>
                        <a:pt x="465" y="2511"/>
                      </a:cubicBezTo>
                      <a:lnTo>
                        <a:pt x="465" y="2511"/>
                      </a:lnTo>
                      <a:lnTo>
                        <a:pt x="465" y="2511"/>
                      </a:lnTo>
                      <a:lnTo>
                        <a:pt x="465" y="2511"/>
                      </a:lnTo>
                      <a:lnTo>
                        <a:pt x="465" y="2480"/>
                      </a:lnTo>
                      <a:lnTo>
                        <a:pt x="465" y="2480"/>
                      </a:lnTo>
                      <a:cubicBezTo>
                        <a:pt x="465" y="2480"/>
                        <a:pt x="465" y="2480"/>
                        <a:pt x="465" y="2448"/>
                      </a:cubicBezTo>
                      <a:lnTo>
                        <a:pt x="465" y="2448"/>
                      </a:lnTo>
                      <a:lnTo>
                        <a:pt x="465" y="2448"/>
                      </a:lnTo>
                      <a:cubicBezTo>
                        <a:pt x="465" y="2417"/>
                        <a:pt x="465" y="2417"/>
                        <a:pt x="496" y="2417"/>
                      </a:cubicBezTo>
                      <a:lnTo>
                        <a:pt x="496" y="2387"/>
                      </a:lnTo>
                      <a:cubicBezTo>
                        <a:pt x="496" y="2387"/>
                        <a:pt x="496" y="2387"/>
                        <a:pt x="496" y="2356"/>
                      </a:cubicBezTo>
                      <a:lnTo>
                        <a:pt x="496" y="2356"/>
                      </a:lnTo>
                      <a:cubicBezTo>
                        <a:pt x="496" y="2356"/>
                        <a:pt x="496" y="2356"/>
                        <a:pt x="496" y="2324"/>
                      </a:cubicBezTo>
                      <a:lnTo>
                        <a:pt x="496" y="2324"/>
                      </a:lnTo>
                      <a:lnTo>
                        <a:pt x="496" y="2324"/>
                      </a:lnTo>
                      <a:lnTo>
                        <a:pt x="496" y="2293"/>
                      </a:lnTo>
                      <a:lnTo>
                        <a:pt x="496" y="2293"/>
                      </a:lnTo>
                      <a:cubicBezTo>
                        <a:pt x="496" y="2263"/>
                        <a:pt x="496" y="2263"/>
                        <a:pt x="496" y="2263"/>
                      </a:cubicBezTo>
                      <a:cubicBezTo>
                        <a:pt x="496" y="2263"/>
                        <a:pt x="527" y="2263"/>
                        <a:pt x="527" y="2232"/>
                      </a:cubicBezTo>
                      <a:lnTo>
                        <a:pt x="527" y="2232"/>
                      </a:lnTo>
                      <a:lnTo>
                        <a:pt x="527" y="2232"/>
                      </a:lnTo>
                      <a:lnTo>
                        <a:pt x="527" y="2232"/>
                      </a:lnTo>
                      <a:lnTo>
                        <a:pt x="527" y="2200"/>
                      </a:lnTo>
                      <a:cubicBezTo>
                        <a:pt x="527" y="2200"/>
                        <a:pt x="527" y="2200"/>
                        <a:pt x="527" y="2169"/>
                      </a:cubicBezTo>
                      <a:cubicBezTo>
                        <a:pt x="527" y="2169"/>
                        <a:pt x="527" y="2169"/>
                        <a:pt x="557" y="2169"/>
                      </a:cubicBezTo>
                      <a:cubicBezTo>
                        <a:pt x="557" y="2169"/>
                        <a:pt x="557" y="2139"/>
                        <a:pt x="557" y="2108"/>
                      </a:cubicBezTo>
                      <a:lnTo>
                        <a:pt x="557" y="2108"/>
                      </a:lnTo>
                      <a:lnTo>
                        <a:pt x="557" y="2076"/>
                      </a:lnTo>
                      <a:cubicBezTo>
                        <a:pt x="557" y="2076"/>
                        <a:pt x="557" y="2076"/>
                        <a:pt x="557" y="2046"/>
                      </a:cubicBezTo>
                      <a:cubicBezTo>
                        <a:pt x="557" y="2046"/>
                        <a:pt x="527" y="2046"/>
                        <a:pt x="527" y="2015"/>
                      </a:cubicBezTo>
                      <a:cubicBezTo>
                        <a:pt x="527" y="2015"/>
                        <a:pt x="527" y="2015"/>
                        <a:pt x="527" y="1984"/>
                      </a:cubicBezTo>
                      <a:lnTo>
                        <a:pt x="527" y="1984"/>
                      </a:lnTo>
                      <a:lnTo>
                        <a:pt x="527" y="1952"/>
                      </a:lnTo>
                      <a:lnTo>
                        <a:pt x="527" y="1952"/>
                      </a:lnTo>
                      <a:cubicBezTo>
                        <a:pt x="527" y="1922"/>
                        <a:pt x="527" y="1922"/>
                        <a:pt x="527" y="1922"/>
                      </a:cubicBezTo>
                      <a:lnTo>
                        <a:pt x="527" y="1922"/>
                      </a:lnTo>
                      <a:lnTo>
                        <a:pt x="527" y="1922"/>
                      </a:lnTo>
                      <a:cubicBezTo>
                        <a:pt x="557" y="1891"/>
                        <a:pt x="557" y="1891"/>
                        <a:pt x="557" y="1891"/>
                      </a:cubicBezTo>
                      <a:lnTo>
                        <a:pt x="557" y="1860"/>
                      </a:lnTo>
                      <a:lnTo>
                        <a:pt x="557" y="1860"/>
                      </a:lnTo>
                      <a:cubicBezTo>
                        <a:pt x="557" y="1828"/>
                        <a:pt x="557" y="1828"/>
                        <a:pt x="557" y="1828"/>
                      </a:cubicBezTo>
                      <a:lnTo>
                        <a:pt x="557" y="1828"/>
                      </a:lnTo>
                      <a:lnTo>
                        <a:pt x="557" y="1798"/>
                      </a:lnTo>
                      <a:lnTo>
                        <a:pt x="557" y="1798"/>
                      </a:lnTo>
                      <a:lnTo>
                        <a:pt x="557" y="1798"/>
                      </a:lnTo>
                      <a:cubicBezTo>
                        <a:pt x="557" y="1767"/>
                        <a:pt x="589" y="1736"/>
                        <a:pt x="589" y="1704"/>
                      </a:cubicBezTo>
                      <a:cubicBezTo>
                        <a:pt x="620" y="1704"/>
                        <a:pt x="620" y="1674"/>
                        <a:pt x="620" y="1674"/>
                      </a:cubicBezTo>
                      <a:lnTo>
                        <a:pt x="620" y="1674"/>
                      </a:lnTo>
                      <a:lnTo>
                        <a:pt x="620" y="1674"/>
                      </a:lnTo>
                      <a:lnTo>
                        <a:pt x="620" y="1674"/>
                      </a:lnTo>
                      <a:lnTo>
                        <a:pt x="620" y="1674"/>
                      </a:lnTo>
                      <a:cubicBezTo>
                        <a:pt x="620" y="1643"/>
                        <a:pt x="620" y="1643"/>
                        <a:pt x="620" y="1643"/>
                      </a:cubicBezTo>
                      <a:lnTo>
                        <a:pt x="651" y="1643"/>
                      </a:lnTo>
                      <a:lnTo>
                        <a:pt x="651" y="1643"/>
                      </a:lnTo>
                      <a:lnTo>
                        <a:pt x="651" y="1612"/>
                      </a:lnTo>
                      <a:lnTo>
                        <a:pt x="651" y="1612"/>
                      </a:lnTo>
                      <a:lnTo>
                        <a:pt x="651" y="1612"/>
                      </a:lnTo>
                      <a:lnTo>
                        <a:pt x="651" y="1580"/>
                      </a:lnTo>
                      <a:lnTo>
                        <a:pt x="620" y="1580"/>
                      </a:lnTo>
                      <a:lnTo>
                        <a:pt x="651" y="1550"/>
                      </a:lnTo>
                      <a:lnTo>
                        <a:pt x="651" y="1550"/>
                      </a:lnTo>
                      <a:lnTo>
                        <a:pt x="620" y="1519"/>
                      </a:lnTo>
                      <a:lnTo>
                        <a:pt x="651" y="1488"/>
                      </a:lnTo>
                      <a:lnTo>
                        <a:pt x="651" y="1488"/>
                      </a:lnTo>
                      <a:cubicBezTo>
                        <a:pt x="681" y="1488"/>
                        <a:pt x="681" y="1456"/>
                        <a:pt x="713" y="1456"/>
                      </a:cubicBezTo>
                      <a:lnTo>
                        <a:pt x="713" y="1456"/>
                      </a:lnTo>
                      <a:lnTo>
                        <a:pt x="713" y="1456"/>
                      </a:lnTo>
                      <a:lnTo>
                        <a:pt x="713" y="1426"/>
                      </a:lnTo>
                      <a:lnTo>
                        <a:pt x="713" y="1426"/>
                      </a:lnTo>
                      <a:lnTo>
                        <a:pt x="713" y="1426"/>
                      </a:lnTo>
                      <a:cubicBezTo>
                        <a:pt x="681" y="1426"/>
                        <a:pt x="681" y="1426"/>
                        <a:pt x="681" y="1395"/>
                      </a:cubicBezTo>
                      <a:lnTo>
                        <a:pt x="681" y="1395"/>
                      </a:lnTo>
                      <a:cubicBezTo>
                        <a:pt x="681" y="1364"/>
                        <a:pt x="681" y="1364"/>
                        <a:pt x="681" y="1364"/>
                      </a:cubicBezTo>
                      <a:lnTo>
                        <a:pt x="681" y="1364"/>
                      </a:lnTo>
                      <a:cubicBezTo>
                        <a:pt x="651" y="1364"/>
                        <a:pt x="651" y="1332"/>
                        <a:pt x="651" y="1302"/>
                      </a:cubicBezTo>
                      <a:lnTo>
                        <a:pt x="651" y="1302"/>
                      </a:lnTo>
                      <a:lnTo>
                        <a:pt x="651" y="1302"/>
                      </a:lnTo>
                      <a:lnTo>
                        <a:pt x="651" y="1302"/>
                      </a:lnTo>
                      <a:cubicBezTo>
                        <a:pt x="620" y="1271"/>
                        <a:pt x="620" y="1240"/>
                        <a:pt x="620" y="1240"/>
                      </a:cubicBezTo>
                      <a:lnTo>
                        <a:pt x="620" y="1240"/>
                      </a:lnTo>
                      <a:lnTo>
                        <a:pt x="620" y="1208"/>
                      </a:lnTo>
                      <a:lnTo>
                        <a:pt x="620" y="1208"/>
                      </a:lnTo>
                      <a:lnTo>
                        <a:pt x="620" y="1178"/>
                      </a:lnTo>
                      <a:lnTo>
                        <a:pt x="620" y="1178"/>
                      </a:lnTo>
                      <a:lnTo>
                        <a:pt x="620" y="1178"/>
                      </a:lnTo>
                      <a:lnTo>
                        <a:pt x="620" y="1178"/>
                      </a:lnTo>
                      <a:lnTo>
                        <a:pt x="620" y="1178"/>
                      </a:lnTo>
                      <a:lnTo>
                        <a:pt x="620" y="1147"/>
                      </a:lnTo>
                      <a:lnTo>
                        <a:pt x="620" y="1147"/>
                      </a:lnTo>
                      <a:lnTo>
                        <a:pt x="620" y="1116"/>
                      </a:lnTo>
                      <a:lnTo>
                        <a:pt x="589" y="1116"/>
                      </a:lnTo>
                      <a:lnTo>
                        <a:pt x="589" y="1116"/>
                      </a:lnTo>
                      <a:cubicBezTo>
                        <a:pt x="589" y="1116"/>
                        <a:pt x="589" y="1116"/>
                        <a:pt x="589" y="1084"/>
                      </a:cubicBezTo>
                      <a:lnTo>
                        <a:pt x="589" y="1084"/>
                      </a:lnTo>
                      <a:lnTo>
                        <a:pt x="557" y="1054"/>
                      </a:lnTo>
                      <a:lnTo>
                        <a:pt x="557" y="1054"/>
                      </a:lnTo>
                      <a:cubicBezTo>
                        <a:pt x="557" y="1054"/>
                        <a:pt x="557" y="1054"/>
                        <a:pt x="589" y="1023"/>
                      </a:cubicBezTo>
                      <a:cubicBezTo>
                        <a:pt x="589" y="1023"/>
                        <a:pt x="589" y="1023"/>
                        <a:pt x="589" y="992"/>
                      </a:cubicBezTo>
                      <a:lnTo>
                        <a:pt x="589" y="992"/>
                      </a:lnTo>
                      <a:lnTo>
                        <a:pt x="620" y="992"/>
                      </a:lnTo>
                      <a:lnTo>
                        <a:pt x="620" y="992"/>
                      </a:lnTo>
                      <a:lnTo>
                        <a:pt x="620" y="992"/>
                      </a:lnTo>
                      <a:cubicBezTo>
                        <a:pt x="589" y="992"/>
                        <a:pt x="589" y="960"/>
                        <a:pt x="589" y="930"/>
                      </a:cubicBezTo>
                      <a:lnTo>
                        <a:pt x="589" y="930"/>
                      </a:lnTo>
                      <a:lnTo>
                        <a:pt x="589" y="930"/>
                      </a:lnTo>
                      <a:lnTo>
                        <a:pt x="589" y="930"/>
                      </a:lnTo>
                      <a:cubicBezTo>
                        <a:pt x="589" y="899"/>
                        <a:pt x="589" y="899"/>
                        <a:pt x="589" y="899"/>
                      </a:cubicBezTo>
                      <a:lnTo>
                        <a:pt x="589" y="899"/>
                      </a:lnTo>
                      <a:cubicBezTo>
                        <a:pt x="589" y="868"/>
                        <a:pt x="589" y="868"/>
                        <a:pt x="589" y="868"/>
                      </a:cubicBezTo>
                      <a:lnTo>
                        <a:pt x="620" y="868"/>
                      </a:lnTo>
                      <a:lnTo>
                        <a:pt x="620" y="868"/>
                      </a:lnTo>
                      <a:cubicBezTo>
                        <a:pt x="620" y="868"/>
                        <a:pt x="620" y="868"/>
                        <a:pt x="620" y="837"/>
                      </a:cubicBezTo>
                      <a:lnTo>
                        <a:pt x="589" y="837"/>
                      </a:lnTo>
                      <a:cubicBezTo>
                        <a:pt x="589" y="806"/>
                        <a:pt x="589" y="806"/>
                        <a:pt x="620" y="806"/>
                      </a:cubicBezTo>
                      <a:lnTo>
                        <a:pt x="620" y="806"/>
                      </a:lnTo>
                      <a:cubicBezTo>
                        <a:pt x="620" y="775"/>
                        <a:pt x="620" y="775"/>
                        <a:pt x="620" y="775"/>
                      </a:cubicBezTo>
                      <a:lnTo>
                        <a:pt x="620" y="775"/>
                      </a:lnTo>
                      <a:lnTo>
                        <a:pt x="620" y="775"/>
                      </a:lnTo>
                      <a:lnTo>
                        <a:pt x="620" y="775"/>
                      </a:lnTo>
                      <a:lnTo>
                        <a:pt x="620" y="775"/>
                      </a:lnTo>
                      <a:cubicBezTo>
                        <a:pt x="620" y="743"/>
                        <a:pt x="620" y="743"/>
                        <a:pt x="620" y="743"/>
                      </a:cubicBezTo>
                      <a:lnTo>
                        <a:pt x="620" y="743"/>
                      </a:lnTo>
                      <a:cubicBezTo>
                        <a:pt x="620" y="713"/>
                        <a:pt x="589" y="682"/>
                        <a:pt x="589" y="682"/>
                      </a:cubicBezTo>
                      <a:lnTo>
                        <a:pt x="589" y="682"/>
                      </a:lnTo>
                      <a:lnTo>
                        <a:pt x="589" y="682"/>
                      </a:lnTo>
                      <a:lnTo>
                        <a:pt x="589" y="682"/>
                      </a:lnTo>
                      <a:cubicBezTo>
                        <a:pt x="557" y="682"/>
                        <a:pt x="557" y="682"/>
                        <a:pt x="557" y="682"/>
                      </a:cubicBezTo>
                      <a:lnTo>
                        <a:pt x="557" y="682"/>
                      </a:lnTo>
                      <a:lnTo>
                        <a:pt x="557" y="682"/>
                      </a:lnTo>
                      <a:lnTo>
                        <a:pt x="557" y="682"/>
                      </a:lnTo>
                      <a:lnTo>
                        <a:pt x="557" y="682"/>
                      </a:lnTo>
                      <a:cubicBezTo>
                        <a:pt x="527" y="682"/>
                        <a:pt x="527" y="651"/>
                        <a:pt x="527" y="620"/>
                      </a:cubicBezTo>
                      <a:lnTo>
                        <a:pt x="527" y="620"/>
                      </a:lnTo>
                      <a:lnTo>
                        <a:pt x="527" y="620"/>
                      </a:lnTo>
                      <a:cubicBezTo>
                        <a:pt x="496" y="620"/>
                        <a:pt x="496" y="620"/>
                        <a:pt x="496" y="620"/>
                      </a:cubicBezTo>
                      <a:cubicBezTo>
                        <a:pt x="496" y="620"/>
                        <a:pt x="496" y="620"/>
                        <a:pt x="465" y="620"/>
                      </a:cubicBezTo>
                      <a:lnTo>
                        <a:pt x="465" y="620"/>
                      </a:lnTo>
                      <a:lnTo>
                        <a:pt x="465" y="620"/>
                      </a:lnTo>
                      <a:lnTo>
                        <a:pt x="465" y="620"/>
                      </a:lnTo>
                      <a:lnTo>
                        <a:pt x="465" y="620"/>
                      </a:lnTo>
                      <a:cubicBezTo>
                        <a:pt x="465" y="620"/>
                        <a:pt x="433" y="620"/>
                        <a:pt x="433" y="589"/>
                      </a:cubicBezTo>
                      <a:lnTo>
                        <a:pt x="433" y="589"/>
                      </a:lnTo>
                      <a:lnTo>
                        <a:pt x="433" y="589"/>
                      </a:lnTo>
                      <a:cubicBezTo>
                        <a:pt x="403" y="589"/>
                        <a:pt x="403" y="589"/>
                        <a:pt x="403" y="558"/>
                      </a:cubicBezTo>
                      <a:cubicBezTo>
                        <a:pt x="403" y="558"/>
                        <a:pt x="372" y="558"/>
                        <a:pt x="372" y="527"/>
                      </a:cubicBezTo>
                      <a:lnTo>
                        <a:pt x="372" y="527"/>
                      </a:lnTo>
                      <a:lnTo>
                        <a:pt x="372" y="527"/>
                      </a:lnTo>
                      <a:lnTo>
                        <a:pt x="372" y="527"/>
                      </a:lnTo>
                      <a:cubicBezTo>
                        <a:pt x="372" y="527"/>
                        <a:pt x="372" y="527"/>
                        <a:pt x="372" y="496"/>
                      </a:cubicBezTo>
                      <a:lnTo>
                        <a:pt x="372" y="496"/>
                      </a:lnTo>
                      <a:lnTo>
                        <a:pt x="341" y="465"/>
                      </a:lnTo>
                      <a:cubicBezTo>
                        <a:pt x="341" y="434"/>
                        <a:pt x="341" y="434"/>
                        <a:pt x="341" y="434"/>
                      </a:cubicBezTo>
                      <a:lnTo>
                        <a:pt x="341" y="434"/>
                      </a:lnTo>
                      <a:cubicBezTo>
                        <a:pt x="341" y="403"/>
                        <a:pt x="341" y="403"/>
                        <a:pt x="341" y="403"/>
                      </a:cubicBezTo>
                      <a:lnTo>
                        <a:pt x="341" y="403"/>
                      </a:lnTo>
                      <a:lnTo>
                        <a:pt x="341" y="403"/>
                      </a:lnTo>
                      <a:lnTo>
                        <a:pt x="341" y="372"/>
                      </a:lnTo>
                      <a:lnTo>
                        <a:pt x="341" y="372"/>
                      </a:lnTo>
                      <a:lnTo>
                        <a:pt x="341" y="372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cubicBezTo>
                        <a:pt x="372" y="310"/>
                        <a:pt x="372" y="310"/>
                        <a:pt x="372" y="310"/>
                      </a:cubicBezTo>
                      <a:lnTo>
                        <a:pt x="372" y="310"/>
                      </a:lnTo>
                      <a:cubicBezTo>
                        <a:pt x="372" y="279"/>
                        <a:pt x="372" y="279"/>
                        <a:pt x="372" y="279"/>
                      </a:cubicBezTo>
                      <a:cubicBezTo>
                        <a:pt x="403" y="248"/>
                        <a:pt x="403" y="248"/>
                        <a:pt x="403" y="248"/>
                      </a:cubicBezTo>
                      <a:lnTo>
                        <a:pt x="403" y="248"/>
                      </a:lnTo>
                      <a:lnTo>
                        <a:pt x="403" y="248"/>
                      </a:lnTo>
                      <a:cubicBezTo>
                        <a:pt x="433" y="248"/>
                        <a:pt x="433" y="248"/>
                        <a:pt x="433" y="217"/>
                      </a:cubicBezTo>
                      <a:cubicBezTo>
                        <a:pt x="433" y="217"/>
                        <a:pt x="465" y="217"/>
                        <a:pt x="465" y="186"/>
                      </a:cubicBezTo>
                      <a:lnTo>
                        <a:pt x="496" y="186"/>
                      </a:lnTo>
                      <a:lnTo>
                        <a:pt x="496" y="186"/>
                      </a:lnTo>
                      <a:lnTo>
                        <a:pt x="527" y="186"/>
                      </a:lnTo>
                      <a:lnTo>
                        <a:pt x="527" y="186"/>
                      </a:lnTo>
                      <a:lnTo>
                        <a:pt x="527" y="186"/>
                      </a:lnTo>
                      <a:cubicBezTo>
                        <a:pt x="527" y="155"/>
                        <a:pt x="527" y="155"/>
                        <a:pt x="527" y="155"/>
                      </a:cubicBezTo>
                      <a:lnTo>
                        <a:pt x="527" y="124"/>
                      </a:lnTo>
                      <a:lnTo>
                        <a:pt x="527" y="124"/>
                      </a:lnTo>
                      <a:lnTo>
                        <a:pt x="527" y="124"/>
                      </a:lnTo>
                      <a:lnTo>
                        <a:pt x="527" y="124"/>
                      </a:lnTo>
                      <a:lnTo>
                        <a:pt x="496" y="124"/>
                      </a:lnTo>
                      <a:lnTo>
                        <a:pt x="465" y="124"/>
                      </a:lnTo>
                      <a:cubicBezTo>
                        <a:pt x="465" y="124"/>
                        <a:pt x="465" y="124"/>
                        <a:pt x="433" y="124"/>
                      </a:cubicBezTo>
                      <a:lnTo>
                        <a:pt x="433" y="124"/>
                      </a:lnTo>
                      <a:cubicBezTo>
                        <a:pt x="403" y="124"/>
                        <a:pt x="372" y="124"/>
                        <a:pt x="372" y="93"/>
                      </a:cubicBez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31"/>
                      </a:lnTo>
                      <a:lnTo>
                        <a:pt x="372" y="31"/>
                      </a:lnTo>
                      <a:lnTo>
                        <a:pt x="341" y="31"/>
                      </a:lnTo>
                      <a:cubicBezTo>
                        <a:pt x="341" y="31"/>
                        <a:pt x="309" y="31"/>
                        <a:pt x="309" y="0"/>
                      </a:cubicBezTo>
                      <a:lnTo>
                        <a:pt x="309" y="0"/>
                      </a:lnTo>
                      <a:lnTo>
                        <a:pt x="309" y="31"/>
                      </a:lnTo>
                      <a:cubicBezTo>
                        <a:pt x="309" y="31"/>
                        <a:pt x="309" y="31"/>
                        <a:pt x="279" y="31"/>
                      </a:cubicBezTo>
                      <a:cubicBezTo>
                        <a:pt x="279" y="62"/>
                        <a:pt x="279" y="62"/>
                        <a:pt x="279" y="62"/>
                      </a:cubicBez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79" y="93"/>
                        <a:pt x="248" y="124"/>
                        <a:pt x="186" y="124"/>
                      </a:cubicBezTo>
                      <a:cubicBezTo>
                        <a:pt x="155" y="124"/>
                        <a:pt x="155" y="155"/>
                        <a:pt x="155" y="155"/>
                      </a:cubicBezTo>
                      <a:cubicBezTo>
                        <a:pt x="155" y="186"/>
                        <a:pt x="124" y="217"/>
                        <a:pt x="124" y="248"/>
                      </a:cubicBezTo>
                      <a:cubicBezTo>
                        <a:pt x="124" y="248"/>
                        <a:pt x="124" y="248"/>
                        <a:pt x="124" y="279"/>
                      </a:cubicBezTo>
                      <a:lnTo>
                        <a:pt x="92" y="279"/>
                      </a:lnTo>
                      <a:cubicBezTo>
                        <a:pt x="92" y="310"/>
                        <a:pt x="92" y="310"/>
                        <a:pt x="92" y="310"/>
                      </a:cubicBezTo>
                      <a:cubicBezTo>
                        <a:pt x="62" y="310"/>
                        <a:pt x="62" y="310"/>
                        <a:pt x="62" y="310"/>
                      </a:cubicBezTo>
                      <a:lnTo>
                        <a:pt x="62" y="310"/>
                      </a:lnTo>
                      <a:cubicBezTo>
                        <a:pt x="62" y="279"/>
                        <a:pt x="31" y="279"/>
                        <a:pt x="31" y="248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31" y="248"/>
                      </a:lnTo>
                      <a:cubicBezTo>
                        <a:pt x="31" y="248"/>
                        <a:pt x="31" y="248"/>
                        <a:pt x="0" y="248"/>
                      </a:cubicBezTo>
                      <a:lnTo>
                        <a:pt x="0" y="248"/>
                      </a:lnTo>
                      <a:cubicBezTo>
                        <a:pt x="0" y="279"/>
                        <a:pt x="0" y="279"/>
                        <a:pt x="0" y="279"/>
                      </a:cubicBezTo>
                      <a:lnTo>
                        <a:pt x="0" y="279"/>
                      </a:lnTo>
                      <a:lnTo>
                        <a:pt x="0" y="310"/>
                      </a:lnTo>
                      <a:lnTo>
                        <a:pt x="0" y="310"/>
                      </a:lnTo>
                      <a:cubicBezTo>
                        <a:pt x="0" y="310"/>
                        <a:pt x="31" y="341"/>
                        <a:pt x="62" y="372"/>
                      </a:cubicBezTo>
                      <a:lnTo>
                        <a:pt x="62" y="372"/>
                      </a:lnTo>
                      <a:cubicBezTo>
                        <a:pt x="62" y="403"/>
                        <a:pt x="62" y="403"/>
                        <a:pt x="62" y="434"/>
                      </a:cubicBezTo>
                      <a:lnTo>
                        <a:pt x="92" y="434"/>
                      </a:lnTo>
                      <a:lnTo>
                        <a:pt x="92" y="465"/>
                      </a:lnTo>
                      <a:cubicBezTo>
                        <a:pt x="92" y="465"/>
                        <a:pt x="92" y="465"/>
                        <a:pt x="124" y="465"/>
                      </a:cubicBezTo>
                      <a:cubicBezTo>
                        <a:pt x="124" y="496"/>
                        <a:pt x="124" y="527"/>
                        <a:pt x="124" y="527"/>
                      </a:cubicBezTo>
                      <a:cubicBezTo>
                        <a:pt x="124" y="527"/>
                        <a:pt x="124" y="527"/>
                        <a:pt x="124" y="558"/>
                      </a:cubicBezTo>
                      <a:lnTo>
                        <a:pt x="155" y="589"/>
                      </a:lnTo>
                      <a:cubicBezTo>
                        <a:pt x="186" y="620"/>
                        <a:pt x="186" y="620"/>
                        <a:pt x="186" y="651"/>
                      </a:cubicBezTo>
                      <a:cubicBezTo>
                        <a:pt x="186" y="682"/>
                        <a:pt x="186" y="682"/>
                        <a:pt x="186" y="682"/>
                      </a:cubicBezTo>
                      <a:lnTo>
                        <a:pt x="186" y="682"/>
                      </a:lnTo>
                      <a:lnTo>
                        <a:pt x="186" y="682"/>
                      </a:lnTo>
                      <a:cubicBezTo>
                        <a:pt x="186" y="682"/>
                        <a:pt x="186" y="682"/>
                        <a:pt x="217" y="713"/>
                      </a:cubicBezTo>
                      <a:cubicBezTo>
                        <a:pt x="217" y="713"/>
                        <a:pt x="217" y="743"/>
                        <a:pt x="248" y="743"/>
                      </a:cubicBezTo>
                      <a:cubicBezTo>
                        <a:pt x="248" y="775"/>
                        <a:pt x="248" y="806"/>
                        <a:pt x="248" y="806"/>
                      </a:cubicBezTo>
                      <a:cubicBezTo>
                        <a:pt x="248" y="837"/>
                        <a:pt x="248" y="837"/>
                        <a:pt x="248" y="837"/>
                      </a:cubicBezTo>
                      <a:cubicBezTo>
                        <a:pt x="248" y="868"/>
                        <a:pt x="248" y="868"/>
                        <a:pt x="279" y="868"/>
                      </a:cubicBezTo>
                      <a:lnTo>
                        <a:pt x="279" y="868"/>
                      </a:lnTo>
                      <a:lnTo>
                        <a:pt x="309" y="899"/>
                      </a:lnTo>
                      <a:cubicBezTo>
                        <a:pt x="341" y="899"/>
                        <a:pt x="341" y="930"/>
                        <a:pt x="341" y="930"/>
                      </a:cubicBezTo>
                      <a:cubicBezTo>
                        <a:pt x="372" y="930"/>
                        <a:pt x="372" y="960"/>
                        <a:pt x="372" y="960"/>
                      </a:cubicBezTo>
                      <a:cubicBezTo>
                        <a:pt x="403" y="960"/>
                        <a:pt x="433" y="992"/>
                        <a:pt x="433" y="992"/>
                      </a:cubicBezTo>
                      <a:cubicBezTo>
                        <a:pt x="433" y="992"/>
                        <a:pt x="433" y="992"/>
                        <a:pt x="465" y="992"/>
                      </a:cubicBezTo>
                      <a:lnTo>
                        <a:pt x="496" y="1023"/>
                      </a:lnTo>
                      <a:cubicBezTo>
                        <a:pt x="496" y="1054"/>
                        <a:pt x="496" y="1054"/>
                        <a:pt x="527" y="1054"/>
                      </a:cubicBezTo>
                      <a:lnTo>
                        <a:pt x="527" y="1054"/>
                      </a:lnTo>
                      <a:cubicBezTo>
                        <a:pt x="557" y="1084"/>
                        <a:pt x="557" y="1084"/>
                        <a:pt x="557" y="1116"/>
                      </a:cubicBezTo>
                      <a:cubicBezTo>
                        <a:pt x="589" y="1116"/>
                        <a:pt x="589" y="1147"/>
                        <a:pt x="589" y="1208"/>
                      </a:cubicBezTo>
                      <a:lnTo>
                        <a:pt x="589" y="1208"/>
                      </a:lnTo>
                      <a:lnTo>
                        <a:pt x="589" y="1240"/>
                      </a:lnTo>
                      <a:lnTo>
                        <a:pt x="589" y="1271"/>
                      </a:lnTo>
                      <a:lnTo>
                        <a:pt x="589" y="1271"/>
                      </a:lnTo>
                      <a:lnTo>
                        <a:pt x="589" y="1271"/>
                      </a:lnTo>
                      <a:cubicBezTo>
                        <a:pt x="589" y="1271"/>
                        <a:pt x="589" y="1302"/>
                        <a:pt x="589" y="1332"/>
                      </a:cubicBezTo>
                      <a:cubicBezTo>
                        <a:pt x="589" y="1364"/>
                        <a:pt x="589" y="1364"/>
                        <a:pt x="589" y="1395"/>
                      </a:cubicBezTo>
                      <a:lnTo>
                        <a:pt x="589" y="1395"/>
                      </a:lnTo>
                      <a:cubicBezTo>
                        <a:pt x="589" y="1426"/>
                        <a:pt x="589" y="1426"/>
                        <a:pt x="557" y="1426"/>
                      </a:cubicBezTo>
                      <a:cubicBezTo>
                        <a:pt x="557" y="1456"/>
                        <a:pt x="557" y="1456"/>
                        <a:pt x="557" y="1456"/>
                      </a:cubicBezTo>
                      <a:cubicBezTo>
                        <a:pt x="589" y="1456"/>
                        <a:pt x="557" y="1488"/>
                        <a:pt x="557" y="1519"/>
                      </a:cubicBezTo>
                      <a:lnTo>
                        <a:pt x="557" y="1519"/>
                      </a:lnTo>
                      <a:cubicBezTo>
                        <a:pt x="557" y="1519"/>
                        <a:pt x="557" y="1519"/>
                        <a:pt x="557" y="1550"/>
                      </a:cubicBezTo>
                      <a:lnTo>
                        <a:pt x="557" y="1550"/>
                      </a:lnTo>
                      <a:cubicBezTo>
                        <a:pt x="557" y="1580"/>
                        <a:pt x="557" y="1580"/>
                        <a:pt x="557" y="1612"/>
                      </a:cubicBezTo>
                      <a:lnTo>
                        <a:pt x="557" y="1643"/>
                      </a:lnTo>
                      <a:cubicBezTo>
                        <a:pt x="557" y="1643"/>
                        <a:pt x="557" y="1643"/>
                        <a:pt x="557" y="1674"/>
                      </a:cubicBezTo>
                      <a:lnTo>
                        <a:pt x="557" y="1704"/>
                      </a:lnTo>
                      <a:cubicBezTo>
                        <a:pt x="557" y="1704"/>
                        <a:pt x="557" y="1736"/>
                        <a:pt x="527" y="1736"/>
                      </a:cubicBezTo>
                      <a:lnTo>
                        <a:pt x="527" y="1767"/>
                      </a:lnTo>
                      <a:cubicBezTo>
                        <a:pt x="527" y="1798"/>
                        <a:pt x="527" y="1798"/>
                        <a:pt x="527" y="1798"/>
                      </a:cubicBezTo>
                      <a:lnTo>
                        <a:pt x="527" y="1798"/>
                      </a:lnTo>
                      <a:lnTo>
                        <a:pt x="527" y="1798"/>
                      </a:lnTo>
                      <a:lnTo>
                        <a:pt x="527" y="1828"/>
                      </a:lnTo>
                      <a:lnTo>
                        <a:pt x="527" y="1828"/>
                      </a:lnTo>
                      <a:cubicBezTo>
                        <a:pt x="527" y="1828"/>
                        <a:pt x="527" y="1828"/>
                        <a:pt x="527" y="1860"/>
                      </a:cubicBezTo>
                      <a:cubicBezTo>
                        <a:pt x="527" y="1860"/>
                        <a:pt x="527" y="1891"/>
                        <a:pt x="496" y="1891"/>
                      </a:cubicBezTo>
                      <a:lnTo>
                        <a:pt x="496" y="1922"/>
                      </a:lnTo>
                      <a:cubicBezTo>
                        <a:pt x="496" y="1922"/>
                        <a:pt x="496" y="1922"/>
                        <a:pt x="496" y="1952"/>
                      </a:cubicBezTo>
                      <a:cubicBezTo>
                        <a:pt x="496" y="1952"/>
                        <a:pt x="496" y="1952"/>
                        <a:pt x="496" y="1984"/>
                      </a:cubicBezTo>
                      <a:cubicBezTo>
                        <a:pt x="527" y="1984"/>
                        <a:pt x="496" y="2046"/>
                        <a:pt x="496" y="2046"/>
                      </a:cubicBezTo>
                      <a:lnTo>
                        <a:pt x="496" y="2076"/>
                      </a:lnTo>
                      <a:cubicBezTo>
                        <a:pt x="496" y="2076"/>
                        <a:pt x="496" y="2108"/>
                        <a:pt x="496" y="2139"/>
                      </a:cubicBezTo>
                      <a:lnTo>
                        <a:pt x="496" y="2139"/>
                      </a:lnTo>
                      <a:cubicBezTo>
                        <a:pt x="496" y="2139"/>
                        <a:pt x="496" y="2139"/>
                        <a:pt x="496" y="2169"/>
                      </a:cubicBezTo>
                      <a:cubicBezTo>
                        <a:pt x="496" y="2169"/>
                        <a:pt x="496" y="2200"/>
                        <a:pt x="465" y="2232"/>
                      </a:cubicBezTo>
                      <a:lnTo>
                        <a:pt x="433" y="2263"/>
                      </a:lnTo>
                      <a:lnTo>
                        <a:pt x="433" y="2293"/>
                      </a:lnTo>
                      <a:lnTo>
                        <a:pt x="433" y="2293"/>
                      </a:lnTo>
                      <a:cubicBezTo>
                        <a:pt x="433" y="2293"/>
                        <a:pt x="433" y="2293"/>
                        <a:pt x="433" y="2324"/>
                      </a:cubicBezTo>
                      <a:lnTo>
                        <a:pt x="403" y="2324"/>
                      </a:lnTo>
                      <a:lnTo>
                        <a:pt x="403" y="2324"/>
                      </a:lnTo>
                      <a:cubicBezTo>
                        <a:pt x="403" y="2356"/>
                        <a:pt x="403" y="2356"/>
                        <a:pt x="403" y="2356"/>
                      </a:cubicBezTo>
                      <a:lnTo>
                        <a:pt x="403" y="2356"/>
                      </a:lnTo>
                      <a:cubicBezTo>
                        <a:pt x="403" y="2387"/>
                        <a:pt x="403" y="2387"/>
                        <a:pt x="403" y="2417"/>
                      </a:cubicBezTo>
                      <a:lnTo>
                        <a:pt x="403" y="2417"/>
                      </a:lnTo>
                      <a:lnTo>
                        <a:pt x="403" y="2448"/>
                      </a:lnTo>
                      <a:cubicBezTo>
                        <a:pt x="403" y="2448"/>
                        <a:pt x="433" y="2480"/>
                        <a:pt x="403" y="2511"/>
                      </a:cubicBezTo>
                      <a:cubicBezTo>
                        <a:pt x="403" y="2541"/>
                        <a:pt x="372" y="2572"/>
                        <a:pt x="372" y="2572"/>
                      </a:cubicBezTo>
                      <a:lnTo>
                        <a:pt x="372" y="2572"/>
                      </a:lnTo>
                      <a:cubicBezTo>
                        <a:pt x="403" y="2572"/>
                        <a:pt x="403" y="2572"/>
                        <a:pt x="403" y="2572"/>
                      </a:cubicBezTo>
                      <a:lnTo>
                        <a:pt x="433" y="2572"/>
                      </a:lnTo>
                      <a:lnTo>
                        <a:pt x="433" y="2572"/>
                      </a:lnTo>
                      <a:lnTo>
                        <a:pt x="433" y="2572"/>
                      </a:lnTo>
                      <a:lnTo>
                        <a:pt x="433" y="2572"/>
                      </a:lnTo>
                      <a:cubicBezTo>
                        <a:pt x="465" y="2604"/>
                        <a:pt x="465" y="2604"/>
                        <a:pt x="465" y="2604"/>
                      </a:cubicBezTo>
                      <a:cubicBezTo>
                        <a:pt x="465" y="2604"/>
                        <a:pt x="433" y="2572"/>
                        <a:pt x="433" y="254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86" name="Freeform 161"/>
                <p:cNvSpPr>
                  <a:spLocks noChangeArrowheads="1"/>
                </p:cNvSpPr>
                <p:nvPr/>
              </p:nvSpPr>
              <p:spPr bwMode="auto">
                <a:xfrm>
                  <a:off x="2184400" y="3810000"/>
                  <a:ext cx="33338" cy="34925"/>
                </a:xfrm>
                <a:custGeom>
                  <a:avLst/>
                  <a:gdLst>
                    <a:gd name="T0" fmla="*/ 92 w 93"/>
                    <a:gd name="T1" fmla="*/ 63 h 95"/>
                    <a:gd name="T2" fmla="*/ 92 w 93"/>
                    <a:gd name="T3" fmla="*/ 63 h 95"/>
                    <a:gd name="T4" fmla="*/ 31 w 93"/>
                    <a:gd name="T5" fmla="*/ 31 h 95"/>
                    <a:gd name="T6" fmla="*/ 31 w 93"/>
                    <a:gd name="T7" fmla="*/ 0 h 95"/>
                    <a:gd name="T8" fmla="*/ 31 w 93"/>
                    <a:gd name="T9" fmla="*/ 0 h 95"/>
                    <a:gd name="T10" fmla="*/ 31 w 93"/>
                    <a:gd name="T11" fmla="*/ 0 h 95"/>
                    <a:gd name="T12" fmla="*/ 0 w 93"/>
                    <a:gd name="T13" fmla="*/ 0 h 95"/>
                    <a:gd name="T14" fmla="*/ 0 w 93"/>
                    <a:gd name="T15" fmla="*/ 0 h 95"/>
                    <a:gd name="T16" fmla="*/ 31 w 93"/>
                    <a:gd name="T17" fmla="*/ 63 h 95"/>
                    <a:gd name="T18" fmla="*/ 31 w 93"/>
                    <a:gd name="T19" fmla="*/ 94 h 95"/>
                    <a:gd name="T20" fmla="*/ 31 w 93"/>
                    <a:gd name="T21" fmla="*/ 94 h 95"/>
                    <a:gd name="T22" fmla="*/ 62 w 93"/>
                    <a:gd name="T23" fmla="*/ 94 h 95"/>
                    <a:gd name="T24" fmla="*/ 92 w 93"/>
                    <a:gd name="T25" fmla="*/ 94 h 95"/>
                    <a:gd name="T26" fmla="*/ 92 w 93"/>
                    <a:gd name="T27" fmla="*/ 94 h 95"/>
                    <a:gd name="T28" fmla="*/ 92 w 93"/>
                    <a:gd name="T29" fmla="*/ 94 h 95"/>
                    <a:gd name="T30" fmla="*/ 92 w 93"/>
                    <a:gd name="T31" fmla="*/ 6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3" h="95">
                      <a:moveTo>
                        <a:pt x="92" y="63"/>
                      </a:moveTo>
                      <a:lnTo>
                        <a:pt x="92" y="63"/>
                      </a:lnTo>
                      <a:cubicBezTo>
                        <a:pt x="62" y="63"/>
                        <a:pt x="62" y="63"/>
                        <a:pt x="31" y="31"/>
                      </a:cubicBezTo>
                      <a:cubicBezTo>
                        <a:pt x="31" y="31"/>
                        <a:pt x="31" y="31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31" y="0"/>
                        <a:pt x="31" y="31"/>
                        <a:pt x="31" y="63"/>
                      </a:cubicBezTo>
                      <a:cubicBezTo>
                        <a:pt x="31" y="63"/>
                        <a:pt x="31" y="63"/>
                        <a:pt x="31" y="94"/>
                      </a:cubicBezTo>
                      <a:lnTo>
                        <a:pt x="31" y="94"/>
                      </a:lnTo>
                      <a:lnTo>
                        <a:pt x="62" y="94"/>
                      </a:lnTo>
                      <a:cubicBezTo>
                        <a:pt x="92" y="94"/>
                        <a:pt x="92" y="94"/>
                        <a:pt x="92" y="94"/>
                      </a:cubicBezTo>
                      <a:lnTo>
                        <a:pt x="92" y="94"/>
                      </a:lnTo>
                      <a:lnTo>
                        <a:pt x="92" y="94"/>
                      </a:lnTo>
                      <a:cubicBezTo>
                        <a:pt x="92" y="63"/>
                        <a:pt x="92" y="63"/>
                        <a:pt x="92" y="6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87" name="Freeform 162"/>
                <p:cNvSpPr>
                  <a:spLocks noChangeArrowheads="1"/>
                </p:cNvSpPr>
                <p:nvPr/>
              </p:nvSpPr>
              <p:spPr bwMode="auto">
                <a:xfrm>
                  <a:off x="2051050" y="2751138"/>
                  <a:ext cx="1588" cy="11112"/>
                </a:xfrm>
                <a:custGeom>
                  <a:avLst/>
                  <a:gdLst>
                    <a:gd name="T0" fmla="*/ 0 w 1"/>
                    <a:gd name="T1" fmla="*/ 31 h 32"/>
                    <a:gd name="T2" fmla="*/ 0 w 1"/>
                    <a:gd name="T3" fmla="*/ 31 h 32"/>
                    <a:gd name="T4" fmla="*/ 0 w 1"/>
                    <a:gd name="T5" fmla="*/ 31 h 32"/>
                    <a:gd name="T6" fmla="*/ 0 w 1"/>
                    <a:gd name="T7" fmla="*/ 0 h 32"/>
                    <a:gd name="T8" fmla="*/ 0 w 1"/>
                    <a:gd name="T9" fmla="*/ 0 h 32"/>
                    <a:gd name="T10" fmla="*/ 0 w 1"/>
                    <a:gd name="T11" fmla="*/ 0 h 32"/>
                    <a:gd name="T12" fmla="*/ 0 w 1"/>
                    <a:gd name="T13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88" name="Freeform 163"/>
                <p:cNvSpPr>
                  <a:spLocks noChangeArrowheads="1"/>
                </p:cNvSpPr>
                <p:nvPr/>
              </p:nvSpPr>
              <p:spPr bwMode="auto">
                <a:xfrm>
                  <a:off x="2239963" y="3867150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89" name="Freeform 164"/>
                <p:cNvSpPr>
                  <a:spLocks noChangeArrowheads="1"/>
                </p:cNvSpPr>
                <p:nvPr/>
              </p:nvSpPr>
              <p:spPr bwMode="auto">
                <a:xfrm>
                  <a:off x="2217738" y="3654425"/>
                  <a:ext cx="11112" cy="22225"/>
                </a:xfrm>
                <a:custGeom>
                  <a:avLst/>
                  <a:gdLst>
                    <a:gd name="T0" fmla="*/ 0 w 33"/>
                    <a:gd name="T1" fmla="*/ 31 h 62"/>
                    <a:gd name="T2" fmla="*/ 0 w 33"/>
                    <a:gd name="T3" fmla="*/ 31 h 62"/>
                    <a:gd name="T4" fmla="*/ 32 w 33"/>
                    <a:gd name="T5" fmla="*/ 61 h 62"/>
                    <a:gd name="T6" fmla="*/ 32 w 33"/>
                    <a:gd name="T7" fmla="*/ 61 h 62"/>
                    <a:gd name="T8" fmla="*/ 32 w 33"/>
                    <a:gd name="T9" fmla="*/ 61 h 62"/>
                    <a:gd name="T10" fmla="*/ 32 w 33"/>
                    <a:gd name="T11" fmla="*/ 31 h 62"/>
                    <a:gd name="T12" fmla="*/ 32 w 33"/>
                    <a:gd name="T13" fmla="*/ 31 h 62"/>
                    <a:gd name="T14" fmla="*/ 32 w 33"/>
                    <a:gd name="T15" fmla="*/ 31 h 62"/>
                    <a:gd name="T16" fmla="*/ 0 w 33"/>
                    <a:gd name="T17" fmla="*/ 0 h 62"/>
                    <a:gd name="T18" fmla="*/ 0 w 33"/>
                    <a:gd name="T19" fmla="*/ 0 h 62"/>
                    <a:gd name="T20" fmla="*/ 0 w 33"/>
                    <a:gd name="T21" fmla="*/ 0 h 62"/>
                    <a:gd name="T22" fmla="*/ 0 w 33"/>
                    <a:gd name="T23" fmla="*/ 0 h 62"/>
                    <a:gd name="T24" fmla="*/ 0 w 33"/>
                    <a:gd name="T25" fmla="*/ 3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6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2" y="61"/>
                      </a:lnTo>
                      <a:lnTo>
                        <a:pt x="32" y="61"/>
                      </a:lnTo>
                      <a:lnTo>
                        <a:pt x="32" y="61"/>
                      </a:lnTo>
                      <a:cubicBezTo>
                        <a:pt x="32" y="61"/>
                        <a:pt x="32" y="61"/>
                        <a:pt x="32" y="31"/>
                      </a:cubicBezTo>
                      <a:lnTo>
                        <a:pt x="32" y="31"/>
                      </a:lnTo>
                      <a:lnTo>
                        <a:pt x="32" y="31"/>
                      </a:lnTo>
                      <a:cubicBezTo>
                        <a:pt x="0" y="31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90" name="Freeform 165"/>
                <p:cNvSpPr>
                  <a:spLocks noChangeArrowheads="1"/>
                </p:cNvSpPr>
                <p:nvPr/>
              </p:nvSpPr>
              <p:spPr bwMode="auto">
                <a:xfrm>
                  <a:off x="2173288" y="3687763"/>
                  <a:ext cx="57150" cy="88900"/>
                </a:xfrm>
                <a:custGeom>
                  <a:avLst/>
                  <a:gdLst>
                    <a:gd name="T0" fmla="*/ 63 w 157"/>
                    <a:gd name="T1" fmla="*/ 248 h 249"/>
                    <a:gd name="T2" fmla="*/ 63 w 157"/>
                    <a:gd name="T3" fmla="*/ 248 h 249"/>
                    <a:gd name="T4" fmla="*/ 63 w 157"/>
                    <a:gd name="T5" fmla="*/ 248 h 249"/>
                    <a:gd name="T6" fmla="*/ 94 w 157"/>
                    <a:gd name="T7" fmla="*/ 248 h 249"/>
                    <a:gd name="T8" fmla="*/ 94 w 157"/>
                    <a:gd name="T9" fmla="*/ 248 h 249"/>
                    <a:gd name="T10" fmla="*/ 124 w 157"/>
                    <a:gd name="T11" fmla="*/ 217 h 249"/>
                    <a:gd name="T12" fmla="*/ 124 w 157"/>
                    <a:gd name="T13" fmla="*/ 217 h 249"/>
                    <a:gd name="T14" fmla="*/ 124 w 157"/>
                    <a:gd name="T15" fmla="*/ 217 h 249"/>
                    <a:gd name="T16" fmla="*/ 124 w 157"/>
                    <a:gd name="T17" fmla="*/ 217 h 249"/>
                    <a:gd name="T18" fmla="*/ 124 w 157"/>
                    <a:gd name="T19" fmla="*/ 187 h 249"/>
                    <a:gd name="T20" fmla="*/ 124 w 157"/>
                    <a:gd name="T21" fmla="*/ 156 h 249"/>
                    <a:gd name="T22" fmla="*/ 124 w 157"/>
                    <a:gd name="T23" fmla="*/ 124 h 249"/>
                    <a:gd name="T24" fmla="*/ 124 w 157"/>
                    <a:gd name="T25" fmla="*/ 124 h 249"/>
                    <a:gd name="T26" fmla="*/ 124 w 157"/>
                    <a:gd name="T27" fmla="*/ 124 h 249"/>
                    <a:gd name="T28" fmla="*/ 156 w 157"/>
                    <a:gd name="T29" fmla="*/ 93 h 249"/>
                    <a:gd name="T30" fmla="*/ 156 w 157"/>
                    <a:gd name="T31" fmla="*/ 93 h 249"/>
                    <a:gd name="T32" fmla="*/ 156 w 157"/>
                    <a:gd name="T33" fmla="*/ 93 h 249"/>
                    <a:gd name="T34" fmla="*/ 156 w 157"/>
                    <a:gd name="T35" fmla="*/ 93 h 249"/>
                    <a:gd name="T36" fmla="*/ 156 w 157"/>
                    <a:gd name="T37" fmla="*/ 63 h 249"/>
                    <a:gd name="T38" fmla="*/ 156 w 157"/>
                    <a:gd name="T39" fmla="*/ 63 h 249"/>
                    <a:gd name="T40" fmla="*/ 156 w 157"/>
                    <a:gd name="T41" fmla="*/ 63 h 249"/>
                    <a:gd name="T42" fmla="*/ 156 w 157"/>
                    <a:gd name="T43" fmla="*/ 32 h 249"/>
                    <a:gd name="T44" fmla="*/ 156 w 157"/>
                    <a:gd name="T45" fmla="*/ 32 h 249"/>
                    <a:gd name="T46" fmla="*/ 156 w 157"/>
                    <a:gd name="T47" fmla="*/ 32 h 249"/>
                    <a:gd name="T48" fmla="*/ 156 w 157"/>
                    <a:gd name="T49" fmla="*/ 0 h 249"/>
                    <a:gd name="T50" fmla="*/ 124 w 157"/>
                    <a:gd name="T51" fmla="*/ 32 h 249"/>
                    <a:gd name="T52" fmla="*/ 124 w 157"/>
                    <a:gd name="T53" fmla="*/ 32 h 249"/>
                    <a:gd name="T54" fmla="*/ 124 w 157"/>
                    <a:gd name="T55" fmla="*/ 63 h 249"/>
                    <a:gd name="T56" fmla="*/ 94 w 157"/>
                    <a:gd name="T57" fmla="*/ 63 h 249"/>
                    <a:gd name="T58" fmla="*/ 94 w 157"/>
                    <a:gd name="T59" fmla="*/ 63 h 249"/>
                    <a:gd name="T60" fmla="*/ 94 w 157"/>
                    <a:gd name="T61" fmla="*/ 93 h 249"/>
                    <a:gd name="T62" fmla="*/ 63 w 157"/>
                    <a:gd name="T63" fmla="*/ 63 h 249"/>
                    <a:gd name="T64" fmla="*/ 32 w 157"/>
                    <a:gd name="T65" fmla="*/ 93 h 249"/>
                    <a:gd name="T66" fmla="*/ 32 w 157"/>
                    <a:gd name="T67" fmla="*/ 93 h 249"/>
                    <a:gd name="T68" fmla="*/ 32 w 157"/>
                    <a:gd name="T69" fmla="*/ 93 h 249"/>
                    <a:gd name="T70" fmla="*/ 0 w 157"/>
                    <a:gd name="T71" fmla="*/ 93 h 249"/>
                    <a:gd name="T72" fmla="*/ 32 w 157"/>
                    <a:gd name="T73" fmla="*/ 93 h 249"/>
                    <a:gd name="T74" fmla="*/ 32 w 157"/>
                    <a:gd name="T75" fmla="*/ 93 h 249"/>
                    <a:gd name="T76" fmla="*/ 63 w 157"/>
                    <a:gd name="T77" fmla="*/ 124 h 249"/>
                    <a:gd name="T78" fmla="*/ 63 w 157"/>
                    <a:gd name="T79" fmla="*/ 156 h 249"/>
                    <a:gd name="T80" fmla="*/ 94 w 157"/>
                    <a:gd name="T81" fmla="*/ 187 h 249"/>
                    <a:gd name="T82" fmla="*/ 94 w 157"/>
                    <a:gd name="T83" fmla="*/ 217 h 249"/>
                    <a:gd name="T84" fmla="*/ 63 w 157"/>
                    <a:gd name="T85" fmla="*/ 217 h 249"/>
                    <a:gd name="T86" fmla="*/ 32 w 157"/>
                    <a:gd name="T87" fmla="*/ 217 h 249"/>
                    <a:gd name="T88" fmla="*/ 32 w 157"/>
                    <a:gd name="T89" fmla="*/ 217 h 249"/>
                    <a:gd name="T90" fmla="*/ 63 w 157"/>
                    <a:gd name="T91" fmla="*/ 248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7" h="249">
                      <a:moveTo>
                        <a:pt x="63" y="248"/>
                      </a:moveTo>
                      <a:lnTo>
                        <a:pt x="63" y="248"/>
                      </a:lnTo>
                      <a:lnTo>
                        <a:pt x="63" y="248"/>
                      </a:lnTo>
                      <a:cubicBezTo>
                        <a:pt x="94" y="248"/>
                        <a:pt x="94" y="248"/>
                        <a:pt x="94" y="248"/>
                      </a:cubicBezTo>
                      <a:lnTo>
                        <a:pt x="94" y="248"/>
                      </a:lnTo>
                      <a:cubicBezTo>
                        <a:pt x="94" y="217"/>
                        <a:pt x="94" y="217"/>
                        <a:pt x="124" y="217"/>
                      </a:cubicBez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cubicBezTo>
                        <a:pt x="124" y="187"/>
                        <a:pt x="124" y="187"/>
                        <a:pt x="124" y="187"/>
                      </a:cubicBezTo>
                      <a:cubicBezTo>
                        <a:pt x="124" y="156"/>
                        <a:pt x="124" y="156"/>
                        <a:pt x="124" y="156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56" y="93"/>
                      </a:lnTo>
                      <a:lnTo>
                        <a:pt x="156" y="93"/>
                      </a:lnTo>
                      <a:lnTo>
                        <a:pt x="156" y="93"/>
                      </a:lnTo>
                      <a:lnTo>
                        <a:pt x="156" y="93"/>
                      </a:lnTo>
                      <a:lnTo>
                        <a:pt x="156" y="63"/>
                      </a:lnTo>
                      <a:lnTo>
                        <a:pt x="156" y="63"/>
                      </a:lnTo>
                      <a:lnTo>
                        <a:pt x="156" y="63"/>
                      </a:lnTo>
                      <a:cubicBezTo>
                        <a:pt x="156" y="63"/>
                        <a:pt x="156" y="63"/>
                        <a:pt x="156" y="32"/>
                      </a:cubicBezTo>
                      <a:lnTo>
                        <a:pt x="156" y="32"/>
                      </a:lnTo>
                      <a:lnTo>
                        <a:pt x="156" y="32"/>
                      </a:lnTo>
                      <a:cubicBezTo>
                        <a:pt x="156" y="32"/>
                        <a:pt x="156" y="32"/>
                        <a:pt x="156" y="0"/>
                      </a:cubicBezTo>
                      <a:cubicBezTo>
                        <a:pt x="124" y="32"/>
                        <a:pt x="124" y="32"/>
                        <a:pt x="124" y="32"/>
                      </a:cubicBezTo>
                      <a:lnTo>
                        <a:pt x="124" y="32"/>
                      </a:lnTo>
                      <a:cubicBezTo>
                        <a:pt x="124" y="63"/>
                        <a:pt x="124" y="63"/>
                        <a:pt x="124" y="63"/>
                      </a:cubicBezTo>
                      <a:cubicBezTo>
                        <a:pt x="94" y="63"/>
                        <a:pt x="94" y="63"/>
                        <a:pt x="94" y="63"/>
                      </a:cubicBezTo>
                      <a:lnTo>
                        <a:pt x="94" y="63"/>
                      </a:ln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63" y="93"/>
                        <a:pt x="63" y="63"/>
                        <a:pt x="63" y="63"/>
                      </a:cubicBezTo>
                      <a:cubicBezTo>
                        <a:pt x="63" y="63"/>
                        <a:pt x="63" y="63"/>
                        <a:pt x="32" y="93"/>
                      </a:cubicBezTo>
                      <a:lnTo>
                        <a:pt x="32" y="93"/>
                      </a:lnTo>
                      <a:lnTo>
                        <a:pt x="32" y="93"/>
                      </a:lnTo>
                      <a:cubicBezTo>
                        <a:pt x="32" y="93"/>
                        <a:pt x="32" y="93"/>
                        <a:pt x="0" y="93"/>
                      </a:cubicBezTo>
                      <a:cubicBezTo>
                        <a:pt x="32" y="93"/>
                        <a:pt x="32" y="93"/>
                        <a:pt x="32" y="93"/>
                      </a:cubicBezTo>
                      <a:lnTo>
                        <a:pt x="32" y="93"/>
                      </a:lnTo>
                      <a:lnTo>
                        <a:pt x="63" y="124"/>
                      </a:lnTo>
                      <a:cubicBezTo>
                        <a:pt x="63" y="124"/>
                        <a:pt x="63" y="124"/>
                        <a:pt x="63" y="156"/>
                      </a:cubicBezTo>
                      <a:cubicBezTo>
                        <a:pt x="63" y="156"/>
                        <a:pt x="94" y="156"/>
                        <a:pt x="94" y="187"/>
                      </a:cubicBezTo>
                      <a:lnTo>
                        <a:pt x="94" y="217"/>
                      </a:lnTo>
                      <a:lnTo>
                        <a:pt x="63" y="217"/>
                      </a:lnTo>
                      <a:lnTo>
                        <a:pt x="32" y="217"/>
                      </a:lnTo>
                      <a:lnTo>
                        <a:pt x="32" y="217"/>
                      </a:lnTo>
                      <a:cubicBezTo>
                        <a:pt x="63" y="248"/>
                        <a:pt x="63" y="248"/>
                        <a:pt x="63" y="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91" name="Freeform 166"/>
                <p:cNvSpPr>
                  <a:spLocks noChangeArrowheads="1"/>
                </p:cNvSpPr>
                <p:nvPr/>
              </p:nvSpPr>
              <p:spPr bwMode="auto">
                <a:xfrm>
                  <a:off x="3167063" y="987425"/>
                  <a:ext cx="55562" cy="33338"/>
                </a:xfrm>
                <a:custGeom>
                  <a:avLst/>
                  <a:gdLst>
                    <a:gd name="T0" fmla="*/ 61 w 156"/>
                    <a:gd name="T1" fmla="*/ 62 h 94"/>
                    <a:gd name="T2" fmla="*/ 61 w 156"/>
                    <a:gd name="T3" fmla="*/ 62 h 94"/>
                    <a:gd name="T4" fmla="*/ 61 w 156"/>
                    <a:gd name="T5" fmla="*/ 62 h 94"/>
                    <a:gd name="T6" fmla="*/ 61 w 156"/>
                    <a:gd name="T7" fmla="*/ 62 h 94"/>
                    <a:gd name="T8" fmla="*/ 124 w 156"/>
                    <a:gd name="T9" fmla="*/ 93 h 94"/>
                    <a:gd name="T10" fmla="*/ 124 w 156"/>
                    <a:gd name="T11" fmla="*/ 93 h 94"/>
                    <a:gd name="T12" fmla="*/ 155 w 156"/>
                    <a:gd name="T13" fmla="*/ 93 h 94"/>
                    <a:gd name="T14" fmla="*/ 155 w 156"/>
                    <a:gd name="T15" fmla="*/ 93 h 94"/>
                    <a:gd name="T16" fmla="*/ 155 w 156"/>
                    <a:gd name="T17" fmla="*/ 93 h 94"/>
                    <a:gd name="T18" fmla="*/ 155 w 156"/>
                    <a:gd name="T19" fmla="*/ 93 h 94"/>
                    <a:gd name="T20" fmla="*/ 155 w 156"/>
                    <a:gd name="T21" fmla="*/ 31 h 94"/>
                    <a:gd name="T22" fmla="*/ 155 w 156"/>
                    <a:gd name="T23" fmla="*/ 31 h 94"/>
                    <a:gd name="T24" fmla="*/ 155 w 156"/>
                    <a:gd name="T25" fmla="*/ 31 h 94"/>
                    <a:gd name="T26" fmla="*/ 124 w 156"/>
                    <a:gd name="T27" fmla="*/ 31 h 94"/>
                    <a:gd name="T28" fmla="*/ 92 w 156"/>
                    <a:gd name="T29" fmla="*/ 31 h 94"/>
                    <a:gd name="T30" fmla="*/ 31 w 156"/>
                    <a:gd name="T31" fmla="*/ 0 h 94"/>
                    <a:gd name="T32" fmla="*/ 0 w 156"/>
                    <a:gd name="T33" fmla="*/ 0 h 94"/>
                    <a:gd name="T34" fmla="*/ 0 w 156"/>
                    <a:gd name="T35" fmla="*/ 0 h 94"/>
                    <a:gd name="T36" fmla="*/ 0 w 156"/>
                    <a:gd name="T37" fmla="*/ 0 h 94"/>
                    <a:gd name="T38" fmla="*/ 61 w 156"/>
                    <a:gd name="T39" fmla="*/ 62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6" h="94">
                      <a:moveTo>
                        <a:pt x="61" y="62"/>
                      </a:moveTo>
                      <a:lnTo>
                        <a:pt x="61" y="62"/>
                      </a:lnTo>
                      <a:lnTo>
                        <a:pt x="61" y="62"/>
                      </a:lnTo>
                      <a:lnTo>
                        <a:pt x="61" y="62"/>
                      </a:lnTo>
                      <a:cubicBezTo>
                        <a:pt x="92" y="62"/>
                        <a:pt x="124" y="62"/>
                        <a:pt x="124" y="93"/>
                      </a:cubicBezTo>
                      <a:lnTo>
                        <a:pt x="124" y="93"/>
                      </a:lnTo>
                      <a:cubicBezTo>
                        <a:pt x="155" y="93"/>
                        <a:pt x="155" y="93"/>
                        <a:pt x="155" y="93"/>
                      </a:cubicBezTo>
                      <a:lnTo>
                        <a:pt x="155" y="93"/>
                      </a:lnTo>
                      <a:lnTo>
                        <a:pt x="155" y="93"/>
                      </a:lnTo>
                      <a:lnTo>
                        <a:pt x="155" y="93"/>
                      </a:lnTo>
                      <a:cubicBezTo>
                        <a:pt x="155" y="62"/>
                        <a:pt x="155" y="62"/>
                        <a:pt x="155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24" y="31"/>
                      </a:lnTo>
                      <a:cubicBezTo>
                        <a:pt x="124" y="31"/>
                        <a:pt x="124" y="31"/>
                        <a:pt x="92" y="31"/>
                      </a:cubicBezTo>
                      <a:cubicBezTo>
                        <a:pt x="92" y="31"/>
                        <a:pt x="61" y="0"/>
                        <a:pt x="3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31" y="31"/>
                        <a:pt x="61" y="31"/>
                        <a:pt x="61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92" name="Freeform 167"/>
                <p:cNvSpPr>
                  <a:spLocks noChangeArrowheads="1"/>
                </p:cNvSpPr>
                <p:nvPr/>
              </p:nvSpPr>
              <p:spPr bwMode="auto">
                <a:xfrm>
                  <a:off x="2239963" y="731838"/>
                  <a:ext cx="1027112" cy="525462"/>
                </a:xfrm>
                <a:custGeom>
                  <a:avLst/>
                  <a:gdLst>
                    <a:gd name="T0" fmla="*/ 2541 w 2853"/>
                    <a:gd name="T1" fmla="*/ 837 h 1458"/>
                    <a:gd name="T2" fmla="*/ 2356 w 2853"/>
                    <a:gd name="T3" fmla="*/ 837 h 1458"/>
                    <a:gd name="T4" fmla="*/ 2293 w 2853"/>
                    <a:gd name="T5" fmla="*/ 651 h 1458"/>
                    <a:gd name="T6" fmla="*/ 2510 w 2853"/>
                    <a:gd name="T7" fmla="*/ 682 h 1458"/>
                    <a:gd name="T8" fmla="*/ 2541 w 2853"/>
                    <a:gd name="T9" fmla="*/ 589 h 1458"/>
                    <a:gd name="T10" fmla="*/ 2697 w 2853"/>
                    <a:gd name="T11" fmla="*/ 589 h 1458"/>
                    <a:gd name="T12" fmla="*/ 2697 w 2853"/>
                    <a:gd name="T13" fmla="*/ 496 h 1458"/>
                    <a:gd name="T14" fmla="*/ 2852 w 2853"/>
                    <a:gd name="T15" fmla="*/ 496 h 1458"/>
                    <a:gd name="T16" fmla="*/ 2728 w 2853"/>
                    <a:gd name="T17" fmla="*/ 434 h 1458"/>
                    <a:gd name="T18" fmla="*/ 2789 w 2853"/>
                    <a:gd name="T19" fmla="*/ 248 h 1458"/>
                    <a:gd name="T20" fmla="*/ 2852 w 2853"/>
                    <a:gd name="T21" fmla="*/ 186 h 1458"/>
                    <a:gd name="T22" fmla="*/ 2821 w 2853"/>
                    <a:gd name="T23" fmla="*/ 124 h 1458"/>
                    <a:gd name="T24" fmla="*/ 2665 w 2853"/>
                    <a:gd name="T25" fmla="*/ 93 h 1458"/>
                    <a:gd name="T26" fmla="*/ 2480 w 2853"/>
                    <a:gd name="T27" fmla="*/ 124 h 1458"/>
                    <a:gd name="T28" fmla="*/ 2201 w 2853"/>
                    <a:gd name="T29" fmla="*/ 124 h 1458"/>
                    <a:gd name="T30" fmla="*/ 2201 w 2853"/>
                    <a:gd name="T31" fmla="*/ 31 h 1458"/>
                    <a:gd name="T32" fmla="*/ 2480 w 2853"/>
                    <a:gd name="T33" fmla="*/ 31 h 1458"/>
                    <a:gd name="T34" fmla="*/ 2325 w 2853"/>
                    <a:gd name="T35" fmla="*/ 0 h 1458"/>
                    <a:gd name="T36" fmla="*/ 2076 w 2853"/>
                    <a:gd name="T37" fmla="*/ 0 h 1458"/>
                    <a:gd name="T38" fmla="*/ 1860 w 2853"/>
                    <a:gd name="T39" fmla="*/ 0 h 1458"/>
                    <a:gd name="T40" fmla="*/ 1642 w 2853"/>
                    <a:gd name="T41" fmla="*/ 31 h 1458"/>
                    <a:gd name="T42" fmla="*/ 1518 w 2853"/>
                    <a:gd name="T43" fmla="*/ 31 h 1458"/>
                    <a:gd name="T44" fmla="*/ 1333 w 2853"/>
                    <a:gd name="T45" fmla="*/ 93 h 1458"/>
                    <a:gd name="T46" fmla="*/ 1116 w 2853"/>
                    <a:gd name="T47" fmla="*/ 93 h 1458"/>
                    <a:gd name="T48" fmla="*/ 929 w 2853"/>
                    <a:gd name="T49" fmla="*/ 62 h 1458"/>
                    <a:gd name="T50" fmla="*/ 681 w 2853"/>
                    <a:gd name="T51" fmla="*/ 93 h 1458"/>
                    <a:gd name="T52" fmla="*/ 557 w 2853"/>
                    <a:gd name="T53" fmla="*/ 155 h 1458"/>
                    <a:gd name="T54" fmla="*/ 433 w 2853"/>
                    <a:gd name="T55" fmla="*/ 155 h 1458"/>
                    <a:gd name="T56" fmla="*/ 309 w 2853"/>
                    <a:gd name="T57" fmla="*/ 279 h 1458"/>
                    <a:gd name="T58" fmla="*/ 93 w 2853"/>
                    <a:gd name="T59" fmla="*/ 310 h 1458"/>
                    <a:gd name="T60" fmla="*/ 124 w 2853"/>
                    <a:gd name="T61" fmla="*/ 341 h 1458"/>
                    <a:gd name="T62" fmla="*/ 279 w 2853"/>
                    <a:gd name="T63" fmla="*/ 341 h 1458"/>
                    <a:gd name="T64" fmla="*/ 155 w 2853"/>
                    <a:gd name="T65" fmla="*/ 403 h 1458"/>
                    <a:gd name="T66" fmla="*/ 248 w 2853"/>
                    <a:gd name="T67" fmla="*/ 434 h 1458"/>
                    <a:gd name="T68" fmla="*/ 372 w 2853"/>
                    <a:gd name="T69" fmla="*/ 434 h 1458"/>
                    <a:gd name="T70" fmla="*/ 681 w 2853"/>
                    <a:gd name="T71" fmla="*/ 434 h 1458"/>
                    <a:gd name="T72" fmla="*/ 837 w 2853"/>
                    <a:gd name="T73" fmla="*/ 558 h 1458"/>
                    <a:gd name="T74" fmla="*/ 899 w 2853"/>
                    <a:gd name="T75" fmla="*/ 589 h 1458"/>
                    <a:gd name="T76" fmla="*/ 899 w 2853"/>
                    <a:gd name="T77" fmla="*/ 744 h 1458"/>
                    <a:gd name="T78" fmla="*/ 961 w 2853"/>
                    <a:gd name="T79" fmla="*/ 713 h 1458"/>
                    <a:gd name="T80" fmla="*/ 1177 w 2853"/>
                    <a:gd name="T81" fmla="*/ 806 h 1458"/>
                    <a:gd name="T82" fmla="*/ 1085 w 2853"/>
                    <a:gd name="T83" fmla="*/ 961 h 1458"/>
                    <a:gd name="T84" fmla="*/ 992 w 2853"/>
                    <a:gd name="T85" fmla="*/ 1023 h 1458"/>
                    <a:gd name="T86" fmla="*/ 1116 w 2853"/>
                    <a:gd name="T87" fmla="*/ 1116 h 1458"/>
                    <a:gd name="T88" fmla="*/ 1177 w 2853"/>
                    <a:gd name="T89" fmla="*/ 1209 h 1458"/>
                    <a:gd name="T90" fmla="*/ 1240 w 2853"/>
                    <a:gd name="T91" fmla="*/ 1364 h 1458"/>
                    <a:gd name="T92" fmla="*/ 1333 w 2853"/>
                    <a:gd name="T93" fmla="*/ 1426 h 1458"/>
                    <a:gd name="T94" fmla="*/ 1394 w 2853"/>
                    <a:gd name="T95" fmla="*/ 1394 h 1458"/>
                    <a:gd name="T96" fmla="*/ 1488 w 2853"/>
                    <a:gd name="T97" fmla="*/ 1457 h 1458"/>
                    <a:gd name="T98" fmla="*/ 1581 w 2853"/>
                    <a:gd name="T99" fmla="*/ 1426 h 1458"/>
                    <a:gd name="T100" fmla="*/ 1581 w 2853"/>
                    <a:gd name="T101" fmla="*/ 1270 h 1458"/>
                    <a:gd name="T102" fmla="*/ 1581 w 2853"/>
                    <a:gd name="T103" fmla="*/ 1178 h 1458"/>
                    <a:gd name="T104" fmla="*/ 1766 w 2853"/>
                    <a:gd name="T105" fmla="*/ 1116 h 1458"/>
                    <a:gd name="T106" fmla="*/ 1890 w 2853"/>
                    <a:gd name="T107" fmla="*/ 1085 h 1458"/>
                    <a:gd name="T108" fmla="*/ 2076 w 2853"/>
                    <a:gd name="T109" fmla="*/ 1023 h 1458"/>
                    <a:gd name="T110" fmla="*/ 2201 w 2853"/>
                    <a:gd name="T111" fmla="*/ 930 h 1458"/>
                    <a:gd name="T112" fmla="*/ 2293 w 2853"/>
                    <a:gd name="T113" fmla="*/ 930 h 1458"/>
                    <a:gd name="T114" fmla="*/ 2541 w 2853"/>
                    <a:gd name="T115" fmla="*/ 899 h 1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853" h="1458">
                      <a:moveTo>
                        <a:pt x="2604" y="868"/>
                      </a:moveTo>
                      <a:lnTo>
                        <a:pt x="2604" y="868"/>
                      </a:lnTo>
                      <a:cubicBezTo>
                        <a:pt x="2604" y="837"/>
                        <a:pt x="2604" y="837"/>
                        <a:pt x="2573" y="837"/>
                      </a:cubicBezTo>
                      <a:lnTo>
                        <a:pt x="2573" y="837"/>
                      </a:lnTo>
                      <a:lnTo>
                        <a:pt x="2541" y="837"/>
                      </a:lnTo>
                      <a:lnTo>
                        <a:pt x="2541" y="837"/>
                      </a:lnTo>
                      <a:cubicBezTo>
                        <a:pt x="2510" y="837"/>
                        <a:pt x="2510" y="837"/>
                        <a:pt x="2510" y="837"/>
                      </a:cubicBezTo>
                      <a:cubicBezTo>
                        <a:pt x="2480" y="837"/>
                        <a:pt x="2449" y="837"/>
                        <a:pt x="2449" y="837"/>
                      </a:cubicBezTo>
                      <a:lnTo>
                        <a:pt x="2449" y="837"/>
                      </a:lnTo>
                      <a:cubicBezTo>
                        <a:pt x="2449" y="837"/>
                        <a:pt x="2449" y="837"/>
                        <a:pt x="2417" y="837"/>
                      </a:cubicBezTo>
                      <a:cubicBezTo>
                        <a:pt x="2417" y="837"/>
                        <a:pt x="2417" y="837"/>
                        <a:pt x="2386" y="837"/>
                      </a:cubicBezTo>
                      <a:cubicBezTo>
                        <a:pt x="2386" y="837"/>
                        <a:pt x="2386" y="837"/>
                        <a:pt x="2356" y="837"/>
                      </a:cubicBezTo>
                      <a:lnTo>
                        <a:pt x="2356" y="837"/>
                      </a:lnTo>
                      <a:cubicBezTo>
                        <a:pt x="2325" y="837"/>
                        <a:pt x="2325" y="806"/>
                        <a:pt x="2325" y="806"/>
                      </a:cubicBezTo>
                      <a:cubicBezTo>
                        <a:pt x="2325" y="775"/>
                        <a:pt x="2356" y="775"/>
                        <a:pt x="2356" y="744"/>
                      </a:cubicBezTo>
                      <a:lnTo>
                        <a:pt x="2356" y="744"/>
                      </a:lnTo>
                      <a:cubicBezTo>
                        <a:pt x="2356" y="713"/>
                        <a:pt x="2356" y="713"/>
                        <a:pt x="2356" y="713"/>
                      </a:cubicBezTo>
                      <a:cubicBezTo>
                        <a:pt x="2293" y="651"/>
                        <a:pt x="2293" y="651"/>
                        <a:pt x="2293" y="651"/>
                      </a:cubicBezTo>
                      <a:cubicBezTo>
                        <a:pt x="2386" y="682"/>
                        <a:pt x="2386" y="682"/>
                        <a:pt x="2386" y="682"/>
                      </a:cubicBezTo>
                      <a:cubicBezTo>
                        <a:pt x="2449" y="682"/>
                        <a:pt x="2449" y="713"/>
                        <a:pt x="2480" y="713"/>
                      </a:cubicBezTo>
                      <a:lnTo>
                        <a:pt x="2510" y="713"/>
                      </a:lnTo>
                      <a:lnTo>
                        <a:pt x="2510" y="713"/>
                      </a:lnTo>
                      <a:lnTo>
                        <a:pt x="2510" y="682"/>
                      </a:lnTo>
                      <a:lnTo>
                        <a:pt x="2510" y="682"/>
                      </a:lnTo>
                      <a:cubicBezTo>
                        <a:pt x="2510" y="682"/>
                        <a:pt x="2510" y="651"/>
                        <a:pt x="2480" y="651"/>
                      </a:cubicBezTo>
                      <a:cubicBezTo>
                        <a:pt x="2480" y="651"/>
                        <a:pt x="2480" y="651"/>
                        <a:pt x="2480" y="620"/>
                      </a:cubicBezTo>
                      <a:lnTo>
                        <a:pt x="2480" y="620"/>
                      </a:lnTo>
                      <a:cubicBezTo>
                        <a:pt x="2480" y="620"/>
                        <a:pt x="2480" y="620"/>
                        <a:pt x="2510" y="620"/>
                      </a:cubicBezTo>
                      <a:lnTo>
                        <a:pt x="2510" y="620"/>
                      </a:lnTo>
                      <a:cubicBezTo>
                        <a:pt x="2510" y="589"/>
                        <a:pt x="2510" y="589"/>
                        <a:pt x="2541" y="589"/>
                      </a:cubicBezTo>
                      <a:lnTo>
                        <a:pt x="2541" y="589"/>
                      </a:lnTo>
                      <a:cubicBezTo>
                        <a:pt x="2573" y="589"/>
                        <a:pt x="2573" y="589"/>
                        <a:pt x="2573" y="589"/>
                      </a:cubicBezTo>
                      <a:lnTo>
                        <a:pt x="2573" y="589"/>
                      </a:lnTo>
                      <a:cubicBezTo>
                        <a:pt x="2573" y="589"/>
                        <a:pt x="2573" y="589"/>
                        <a:pt x="2604" y="589"/>
                      </a:cubicBezTo>
                      <a:cubicBezTo>
                        <a:pt x="2604" y="589"/>
                        <a:pt x="2634" y="558"/>
                        <a:pt x="2665" y="558"/>
                      </a:cubicBezTo>
                      <a:lnTo>
                        <a:pt x="2697" y="589"/>
                      </a:lnTo>
                      <a:lnTo>
                        <a:pt x="2697" y="589"/>
                      </a:lnTo>
                      <a:lnTo>
                        <a:pt x="2697" y="589"/>
                      </a:lnTo>
                      <a:lnTo>
                        <a:pt x="2697" y="558"/>
                      </a:lnTo>
                      <a:lnTo>
                        <a:pt x="2697" y="558"/>
                      </a:lnTo>
                      <a:cubicBezTo>
                        <a:pt x="2697" y="527"/>
                        <a:pt x="2697" y="527"/>
                        <a:pt x="2697" y="527"/>
                      </a:cubicBezTo>
                      <a:cubicBezTo>
                        <a:pt x="2665" y="496"/>
                        <a:pt x="2665" y="496"/>
                        <a:pt x="2697" y="496"/>
                      </a:cubicBezTo>
                      <a:cubicBezTo>
                        <a:pt x="2697" y="465"/>
                        <a:pt x="2728" y="465"/>
                        <a:pt x="2758" y="465"/>
                      </a:cubicBezTo>
                      <a:cubicBezTo>
                        <a:pt x="2789" y="465"/>
                        <a:pt x="2789" y="465"/>
                        <a:pt x="2789" y="496"/>
                      </a:cubicBezTo>
                      <a:cubicBezTo>
                        <a:pt x="2789" y="496"/>
                        <a:pt x="2789" y="496"/>
                        <a:pt x="2821" y="496"/>
                      </a:cubicBezTo>
                      <a:lnTo>
                        <a:pt x="2821" y="496"/>
                      </a:lnTo>
                      <a:lnTo>
                        <a:pt x="2821" y="496"/>
                      </a:lnTo>
                      <a:lnTo>
                        <a:pt x="2852" y="496"/>
                      </a:lnTo>
                      <a:lnTo>
                        <a:pt x="2852" y="465"/>
                      </a:lnTo>
                      <a:lnTo>
                        <a:pt x="2852" y="465"/>
                      </a:lnTo>
                      <a:lnTo>
                        <a:pt x="2821" y="465"/>
                      </a:lnTo>
                      <a:lnTo>
                        <a:pt x="2789" y="465"/>
                      </a:lnTo>
                      <a:lnTo>
                        <a:pt x="2789" y="465"/>
                      </a:lnTo>
                      <a:cubicBezTo>
                        <a:pt x="2789" y="465"/>
                        <a:pt x="2728" y="465"/>
                        <a:pt x="2728" y="434"/>
                      </a:cubicBezTo>
                      <a:cubicBezTo>
                        <a:pt x="2697" y="434"/>
                        <a:pt x="2697" y="403"/>
                        <a:pt x="2697" y="403"/>
                      </a:cubicBezTo>
                      <a:cubicBezTo>
                        <a:pt x="2728" y="372"/>
                        <a:pt x="2728" y="372"/>
                        <a:pt x="2728" y="372"/>
                      </a:cubicBezTo>
                      <a:cubicBezTo>
                        <a:pt x="2728" y="372"/>
                        <a:pt x="2728" y="372"/>
                        <a:pt x="2728" y="341"/>
                      </a:cubicBezTo>
                      <a:lnTo>
                        <a:pt x="2728" y="310"/>
                      </a:lnTo>
                      <a:cubicBezTo>
                        <a:pt x="2758" y="310"/>
                        <a:pt x="2758" y="279"/>
                        <a:pt x="2758" y="279"/>
                      </a:cubicBezTo>
                      <a:cubicBezTo>
                        <a:pt x="2758" y="248"/>
                        <a:pt x="2789" y="248"/>
                        <a:pt x="2789" y="248"/>
                      </a:cubicBezTo>
                      <a:lnTo>
                        <a:pt x="2821" y="248"/>
                      </a:lnTo>
                      <a:lnTo>
                        <a:pt x="2852" y="248"/>
                      </a:lnTo>
                      <a:lnTo>
                        <a:pt x="2852" y="248"/>
                      </a:lnTo>
                      <a:cubicBezTo>
                        <a:pt x="2852" y="217"/>
                        <a:pt x="2852" y="217"/>
                        <a:pt x="2852" y="217"/>
                      </a:cubicBezTo>
                      <a:lnTo>
                        <a:pt x="2852" y="217"/>
                      </a:lnTo>
                      <a:cubicBezTo>
                        <a:pt x="2852" y="217"/>
                        <a:pt x="2852" y="217"/>
                        <a:pt x="2852" y="186"/>
                      </a:cubicBezTo>
                      <a:lnTo>
                        <a:pt x="2821" y="217"/>
                      </a:lnTo>
                      <a:cubicBezTo>
                        <a:pt x="2821" y="217"/>
                        <a:pt x="2789" y="217"/>
                        <a:pt x="2789" y="186"/>
                      </a:cubicBezTo>
                      <a:lnTo>
                        <a:pt x="2789" y="155"/>
                      </a:lnTo>
                      <a:cubicBezTo>
                        <a:pt x="2789" y="124"/>
                        <a:pt x="2821" y="124"/>
                        <a:pt x="2852" y="124"/>
                      </a:cubicBezTo>
                      <a:lnTo>
                        <a:pt x="2852" y="124"/>
                      </a:lnTo>
                      <a:cubicBezTo>
                        <a:pt x="2821" y="124"/>
                        <a:pt x="2821" y="124"/>
                        <a:pt x="2821" y="124"/>
                      </a:cubicBezTo>
                      <a:cubicBezTo>
                        <a:pt x="2821" y="124"/>
                        <a:pt x="2728" y="155"/>
                        <a:pt x="2697" y="155"/>
                      </a:cubicBezTo>
                      <a:lnTo>
                        <a:pt x="2697" y="155"/>
                      </a:lnTo>
                      <a:cubicBezTo>
                        <a:pt x="2634" y="186"/>
                        <a:pt x="2634" y="186"/>
                        <a:pt x="2634" y="186"/>
                      </a:cubicBezTo>
                      <a:cubicBezTo>
                        <a:pt x="2604" y="186"/>
                        <a:pt x="2604" y="186"/>
                        <a:pt x="2604" y="186"/>
                      </a:cubicBezTo>
                      <a:lnTo>
                        <a:pt x="2604" y="155"/>
                      </a:lnTo>
                      <a:cubicBezTo>
                        <a:pt x="2634" y="124"/>
                        <a:pt x="2634" y="124"/>
                        <a:pt x="2665" y="93"/>
                      </a:cubicBezTo>
                      <a:lnTo>
                        <a:pt x="2665" y="93"/>
                      </a:lnTo>
                      <a:lnTo>
                        <a:pt x="2634" y="93"/>
                      </a:lnTo>
                      <a:cubicBezTo>
                        <a:pt x="2634" y="93"/>
                        <a:pt x="2634" y="124"/>
                        <a:pt x="2604" y="124"/>
                      </a:cubicBezTo>
                      <a:cubicBezTo>
                        <a:pt x="2573" y="124"/>
                        <a:pt x="2541" y="124"/>
                        <a:pt x="2541" y="124"/>
                      </a:cubicBezTo>
                      <a:cubicBezTo>
                        <a:pt x="2510" y="124"/>
                        <a:pt x="2510" y="124"/>
                        <a:pt x="2510" y="124"/>
                      </a:cubicBezTo>
                      <a:lnTo>
                        <a:pt x="2480" y="124"/>
                      </a:lnTo>
                      <a:lnTo>
                        <a:pt x="2480" y="124"/>
                      </a:lnTo>
                      <a:cubicBezTo>
                        <a:pt x="2449" y="124"/>
                        <a:pt x="2449" y="124"/>
                        <a:pt x="2417" y="124"/>
                      </a:cubicBezTo>
                      <a:lnTo>
                        <a:pt x="2386" y="124"/>
                      </a:lnTo>
                      <a:cubicBezTo>
                        <a:pt x="2356" y="124"/>
                        <a:pt x="2356" y="124"/>
                        <a:pt x="2325" y="124"/>
                      </a:cubicBezTo>
                      <a:cubicBezTo>
                        <a:pt x="2325" y="124"/>
                        <a:pt x="2293" y="124"/>
                        <a:pt x="2262" y="124"/>
                      </a:cubicBezTo>
                      <a:cubicBezTo>
                        <a:pt x="2232" y="124"/>
                        <a:pt x="2232" y="124"/>
                        <a:pt x="2201" y="124"/>
                      </a:cubicBezTo>
                      <a:lnTo>
                        <a:pt x="2169" y="124"/>
                      </a:lnTo>
                      <a:cubicBezTo>
                        <a:pt x="2138" y="124"/>
                        <a:pt x="2138" y="93"/>
                        <a:pt x="2138" y="93"/>
                      </a:cubicBezTo>
                      <a:lnTo>
                        <a:pt x="2138" y="93"/>
                      </a:lnTo>
                      <a:cubicBezTo>
                        <a:pt x="2138" y="62"/>
                        <a:pt x="2138" y="62"/>
                        <a:pt x="2169" y="31"/>
                      </a:cubicBezTo>
                      <a:lnTo>
                        <a:pt x="2201" y="31"/>
                      </a:lnTo>
                      <a:lnTo>
                        <a:pt x="2201" y="31"/>
                      </a:lnTo>
                      <a:cubicBezTo>
                        <a:pt x="2262" y="31"/>
                        <a:pt x="2293" y="31"/>
                        <a:pt x="2325" y="31"/>
                      </a:cubicBezTo>
                      <a:cubicBezTo>
                        <a:pt x="2356" y="31"/>
                        <a:pt x="2356" y="31"/>
                        <a:pt x="2356" y="31"/>
                      </a:cubicBezTo>
                      <a:cubicBezTo>
                        <a:pt x="2386" y="31"/>
                        <a:pt x="2417" y="31"/>
                        <a:pt x="2417" y="31"/>
                      </a:cubicBezTo>
                      <a:cubicBezTo>
                        <a:pt x="2449" y="31"/>
                        <a:pt x="2449" y="31"/>
                        <a:pt x="2480" y="31"/>
                      </a:cubicBezTo>
                      <a:lnTo>
                        <a:pt x="2480" y="31"/>
                      </a:lnTo>
                      <a:lnTo>
                        <a:pt x="2480" y="31"/>
                      </a:lnTo>
                      <a:lnTo>
                        <a:pt x="2510" y="31"/>
                      </a:lnTo>
                      <a:cubicBezTo>
                        <a:pt x="2510" y="31"/>
                        <a:pt x="2510" y="31"/>
                        <a:pt x="2541" y="31"/>
                      </a:cubicBezTo>
                      <a:lnTo>
                        <a:pt x="2510" y="0"/>
                      </a:lnTo>
                      <a:cubicBezTo>
                        <a:pt x="2510" y="0"/>
                        <a:pt x="2510" y="0"/>
                        <a:pt x="2480" y="0"/>
                      </a:cubicBezTo>
                      <a:cubicBezTo>
                        <a:pt x="2449" y="0"/>
                        <a:pt x="2449" y="0"/>
                        <a:pt x="2417" y="0"/>
                      </a:cubicBezTo>
                      <a:cubicBezTo>
                        <a:pt x="2386" y="0"/>
                        <a:pt x="2356" y="0"/>
                        <a:pt x="2325" y="0"/>
                      </a:cubicBezTo>
                      <a:lnTo>
                        <a:pt x="2293" y="0"/>
                      </a:lnTo>
                      <a:cubicBezTo>
                        <a:pt x="2262" y="0"/>
                        <a:pt x="2262" y="0"/>
                        <a:pt x="2262" y="0"/>
                      </a:cubicBezTo>
                      <a:lnTo>
                        <a:pt x="2232" y="0"/>
                      </a:lnTo>
                      <a:lnTo>
                        <a:pt x="2201" y="0"/>
                      </a:lnTo>
                      <a:cubicBezTo>
                        <a:pt x="2169" y="0"/>
                        <a:pt x="2169" y="0"/>
                        <a:pt x="2169" y="0"/>
                      </a:cubicBezTo>
                      <a:cubicBezTo>
                        <a:pt x="2138" y="0"/>
                        <a:pt x="2108" y="0"/>
                        <a:pt x="2076" y="0"/>
                      </a:cubicBezTo>
                      <a:cubicBezTo>
                        <a:pt x="2076" y="0"/>
                        <a:pt x="2076" y="0"/>
                        <a:pt x="2045" y="0"/>
                      </a:cubicBezTo>
                      <a:cubicBezTo>
                        <a:pt x="2014" y="0"/>
                        <a:pt x="2014" y="0"/>
                        <a:pt x="1984" y="0"/>
                      </a:cubicBezTo>
                      <a:cubicBezTo>
                        <a:pt x="1953" y="0"/>
                        <a:pt x="1953" y="0"/>
                        <a:pt x="1953" y="0"/>
                      </a:cubicBezTo>
                      <a:cubicBezTo>
                        <a:pt x="1921" y="0"/>
                        <a:pt x="1921" y="0"/>
                        <a:pt x="1890" y="0"/>
                      </a:cubicBezTo>
                      <a:lnTo>
                        <a:pt x="1890" y="0"/>
                      </a:lnTo>
                      <a:cubicBezTo>
                        <a:pt x="1890" y="0"/>
                        <a:pt x="1890" y="0"/>
                        <a:pt x="1860" y="0"/>
                      </a:cubicBezTo>
                      <a:cubicBezTo>
                        <a:pt x="1860" y="0"/>
                        <a:pt x="1860" y="0"/>
                        <a:pt x="1829" y="0"/>
                      </a:cubicBezTo>
                      <a:lnTo>
                        <a:pt x="1829" y="31"/>
                      </a:lnTo>
                      <a:cubicBezTo>
                        <a:pt x="1829" y="62"/>
                        <a:pt x="1829" y="62"/>
                        <a:pt x="1797" y="62"/>
                      </a:cubicBezTo>
                      <a:lnTo>
                        <a:pt x="1797" y="62"/>
                      </a:lnTo>
                      <a:cubicBezTo>
                        <a:pt x="1797" y="62"/>
                        <a:pt x="1736" y="31"/>
                        <a:pt x="1673" y="31"/>
                      </a:cubicBezTo>
                      <a:lnTo>
                        <a:pt x="1642" y="31"/>
                      </a:lnTo>
                      <a:cubicBezTo>
                        <a:pt x="1642" y="31"/>
                        <a:pt x="1642" y="31"/>
                        <a:pt x="1612" y="31"/>
                      </a:cubicBezTo>
                      <a:lnTo>
                        <a:pt x="1612" y="31"/>
                      </a:lnTo>
                      <a:cubicBezTo>
                        <a:pt x="1612" y="31"/>
                        <a:pt x="1612" y="31"/>
                        <a:pt x="1581" y="31"/>
                      </a:cubicBezTo>
                      <a:lnTo>
                        <a:pt x="1549" y="31"/>
                      </a:lnTo>
                      <a:lnTo>
                        <a:pt x="1549" y="31"/>
                      </a:lnTo>
                      <a:cubicBezTo>
                        <a:pt x="1518" y="31"/>
                        <a:pt x="1518" y="31"/>
                        <a:pt x="1518" y="31"/>
                      </a:cubicBezTo>
                      <a:lnTo>
                        <a:pt x="1488" y="31"/>
                      </a:lnTo>
                      <a:cubicBezTo>
                        <a:pt x="1488" y="31"/>
                        <a:pt x="1518" y="31"/>
                        <a:pt x="1518" y="62"/>
                      </a:cubicBezTo>
                      <a:cubicBezTo>
                        <a:pt x="1518" y="93"/>
                        <a:pt x="1488" y="93"/>
                        <a:pt x="1488" y="93"/>
                      </a:cubicBezTo>
                      <a:cubicBezTo>
                        <a:pt x="1488" y="124"/>
                        <a:pt x="1488" y="124"/>
                        <a:pt x="1488" y="124"/>
                      </a:cubicBezTo>
                      <a:cubicBezTo>
                        <a:pt x="1457" y="124"/>
                        <a:pt x="1457" y="124"/>
                        <a:pt x="1457" y="124"/>
                      </a:cubicBezTo>
                      <a:cubicBezTo>
                        <a:pt x="1457" y="124"/>
                        <a:pt x="1394" y="93"/>
                        <a:pt x="1333" y="93"/>
                      </a:cubicBezTo>
                      <a:cubicBezTo>
                        <a:pt x="1301" y="93"/>
                        <a:pt x="1301" y="93"/>
                        <a:pt x="1271" y="62"/>
                      </a:cubicBezTo>
                      <a:cubicBezTo>
                        <a:pt x="1271" y="62"/>
                        <a:pt x="1271" y="62"/>
                        <a:pt x="1240" y="62"/>
                      </a:cubicBezTo>
                      <a:cubicBezTo>
                        <a:pt x="1240" y="62"/>
                        <a:pt x="1240" y="62"/>
                        <a:pt x="1208" y="62"/>
                      </a:cubicBezTo>
                      <a:cubicBezTo>
                        <a:pt x="1240" y="62"/>
                        <a:pt x="1240" y="93"/>
                        <a:pt x="1240" y="93"/>
                      </a:cubicBezTo>
                      <a:cubicBezTo>
                        <a:pt x="1208" y="124"/>
                        <a:pt x="1177" y="124"/>
                        <a:pt x="1177" y="124"/>
                      </a:cubicBezTo>
                      <a:cubicBezTo>
                        <a:pt x="1147" y="124"/>
                        <a:pt x="1116" y="93"/>
                        <a:pt x="1116" y="93"/>
                      </a:cubicBezTo>
                      <a:lnTo>
                        <a:pt x="1085" y="93"/>
                      </a:lnTo>
                      <a:lnTo>
                        <a:pt x="1053" y="93"/>
                      </a:lnTo>
                      <a:lnTo>
                        <a:pt x="1053" y="93"/>
                      </a:lnTo>
                      <a:cubicBezTo>
                        <a:pt x="1023" y="93"/>
                        <a:pt x="1023" y="124"/>
                        <a:pt x="992" y="124"/>
                      </a:cubicBezTo>
                      <a:lnTo>
                        <a:pt x="961" y="124"/>
                      </a:lnTo>
                      <a:cubicBezTo>
                        <a:pt x="929" y="93"/>
                        <a:pt x="929" y="93"/>
                        <a:pt x="929" y="62"/>
                      </a:cubicBezTo>
                      <a:lnTo>
                        <a:pt x="929" y="62"/>
                      </a:lnTo>
                      <a:lnTo>
                        <a:pt x="929" y="62"/>
                      </a:lnTo>
                      <a:cubicBezTo>
                        <a:pt x="899" y="93"/>
                        <a:pt x="837" y="93"/>
                        <a:pt x="805" y="93"/>
                      </a:cubicBezTo>
                      <a:cubicBezTo>
                        <a:pt x="775" y="93"/>
                        <a:pt x="775" y="93"/>
                        <a:pt x="744" y="93"/>
                      </a:cubicBezTo>
                      <a:lnTo>
                        <a:pt x="713" y="93"/>
                      </a:lnTo>
                      <a:lnTo>
                        <a:pt x="681" y="93"/>
                      </a:lnTo>
                      <a:cubicBezTo>
                        <a:pt x="651" y="93"/>
                        <a:pt x="651" y="93"/>
                        <a:pt x="651" y="93"/>
                      </a:cubicBezTo>
                      <a:cubicBezTo>
                        <a:pt x="651" y="93"/>
                        <a:pt x="620" y="93"/>
                        <a:pt x="620" y="124"/>
                      </a:cubicBezTo>
                      <a:lnTo>
                        <a:pt x="620" y="124"/>
                      </a:lnTo>
                      <a:cubicBezTo>
                        <a:pt x="620" y="124"/>
                        <a:pt x="620" y="155"/>
                        <a:pt x="589" y="155"/>
                      </a:cubicBezTo>
                      <a:cubicBezTo>
                        <a:pt x="589" y="155"/>
                        <a:pt x="589" y="155"/>
                        <a:pt x="557" y="155"/>
                      </a:cubicBezTo>
                      <a:lnTo>
                        <a:pt x="557" y="155"/>
                      </a:lnTo>
                      <a:lnTo>
                        <a:pt x="527" y="155"/>
                      </a:lnTo>
                      <a:cubicBezTo>
                        <a:pt x="496" y="155"/>
                        <a:pt x="496" y="155"/>
                        <a:pt x="465" y="155"/>
                      </a:cubicBezTo>
                      <a:lnTo>
                        <a:pt x="465" y="155"/>
                      </a:lnTo>
                      <a:cubicBezTo>
                        <a:pt x="433" y="155"/>
                        <a:pt x="433" y="155"/>
                        <a:pt x="433" y="155"/>
                      </a:cubicBezTo>
                      <a:cubicBezTo>
                        <a:pt x="465" y="155"/>
                        <a:pt x="465" y="155"/>
                        <a:pt x="465" y="155"/>
                      </a:cubicBezTo>
                      <a:cubicBezTo>
                        <a:pt x="465" y="155"/>
                        <a:pt x="465" y="155"/>
                        <a:pt x="433" y="155"/>
                      </a:cubicBezTo>
                      <a:cubicBezTo>
                        <a:pt x="465" y="186"/>
                        <a:pt x="465" y="186"/>
                        <a:pt x="465" y="186"/>
                      </a:cubicBezTo>
                      <a:cubicBezTo>
                        <a:pt x="465" y="186"/>
                        <a:pt x="465" y="217"/>
                        <a:pt x="433" y="217"/>
                      </a:cubicBezTo>
                      <a:lnTo>
                        <a:pt x="433" y="217"/>
                      </a:lnTo>
                      <a:cubicBezTo>
                        <a:pt x="433" y="248"/>
                        <a:pt x="403" y="248"/>
                        <a:pt x="403" y="248"/>
                      </a:cubicBezTo>
                      <a:cubicBezTo>
                        <a:pt x="372" y="279"/>
                        <a:pt x="341" y="279"/>
                        <a:pt x="309" y="279"/>
                      </a:cubicBezTo>
                      <a:lnTo>
                        <a:pt x="309" y="279"/>
                      </a:lnTo>
                      <a:cubicBezTo>
                        <a:pt x="309" y="279"/>
                        <a:pt x="309" y="279"/>
                        <a:pt x="279" y="279"/>
                      </a:cubicBezTo>
                      <a:cubicBezTo>
                        <a:pt x="279" y="279"/>
                        <a:pt x="248" y="279"/>
                        <a:pt x="217" y="279"/>
                      </a:cubicBezTo>
                      <a:cubicBezTo>
                        <a:pt x="185" y="279"/>
                        <a:pt x="185" y="279"/>
                        <a:pt x="185" y="279"/>
                      </a:cubicBezTo>
                      <a:cubicBezTo>
                        <a:pt x="155" y="310"/>
                        <a:pt x="155" y="310"/>
                        <a:pt x="124" y="310"/>
                      </a:cubicBezTo>
                      <a:lnTo>
                        <a:pt x="124" y="310"/>
                      </a:lnTo>
                      <a:cubicBezTo>
                        <a:pt x="124" y="310"/>
                        <a:pt x="124" y="310"/>
                        <a:pt x="93" y="310"/>
                      </a:cubicBezTo>
                      <a:lnTo>
                        <a:pt x="93" y="310"/>
                      </a:lnTo>
                      <a:cubicBezTo>
                        <a:pt x="61" y="310"/>
                        <a:pt x="61" y="310"/>
                        <a:pt x="61" y="310"/>
                      </a:cubicBezTo>
                      <a:lnTo>
                        <a:pt x="31" y="310"/>
                      </a:lnTo>
                      <a:lnTo>
                        <a:pt x="0" y="310"/>
                      </a:lnTo>
                      <a:cubicBezTo>
                        <a:pt x="0" y="310"/>
                        <a:pt x="31" y="310"/>
                        <a:pt x="61" y="310"/>
                      </a:cubicBezTo>
                      <a:cubicBezTo>
                        <a:pt x="93" y="310"/>
                        <a:pt x="93" y="310"/>
                        <a:pt x="124" y="341"/>
                      </a:cubicBezTo>
                      <a:lnTo>
                        <a:pt x="124" y="341"/>
                      </a:lnTo>
                      <a:lnTo>
                        <a:pt x="124" y="341"/>
                      </a:lnTo>
                      <a:cubicBezTo>
                        <a:pt x="155" y="341"/>
                        <a:pt x="155" y="341"/>
                        <a:pt x="185" y="341"/>
                      </a:cubicBezTo>
                      <a:cubicBezTo>
                        <a:pt x="185" y="341"/>
                        <a:pt x="185" y="341"/>
                        <a:pt x="217" y="341"/>
                      </a:cubicBezTo>
                      <a:lnTo>
                        <a:pt x="217" y="341"/>
                      </a:lnTo>
                      <a:cubicBezTo>
                        <a:pt x="248" y="341"/>
                        <a:pt x="248" y="341"/>
                        <a:pt x="279" y="341"/>
                      </a:cubicBezTo>
                      <a:lnTo>
                        <a:pt x="279" y="341"/>
                      </a:lnTo>
                      <a:lnTo>
                        <a:pt x="279" y="341"/>
                      </a:lnTo>
                      <a:cubicBezTo>
                        <a:pt x="309" y="341"/>
                        <a:pt x="309" y="372"/>
                        <a:pt x="309" y="372"/>
                      </a:cubicBezTo>
                      <a:cubicBezTo>
                        <a:pt x="309" y="403"/>
                        <a:pt x="279" y="403"/>
                        <a:pt x="279" y="403"/>
                      </a:cubicBezTo>
                      <a:lnTo>
                        <a:pt x="279" y="403"/>
                      </a:lnTo>
                      <a:cubicBezTo>
                        <a:pt x="248" y="403"/>
                        <a:pt x="185" y="403"/>
                        <a:pt x="155" y="403"/>
                      </a:cubicBezTo>
                      <a:cubicBezTo>
                        <a:pt x="155" y="403"/>
                        <a:pt x="155" y="403"/>
                        <a:pt x="155" y="434"/>
                      </a:cubicBezTo>
                      <a:lnTo>
                        <a:pt x="155" y="434"/>
                      </a:lnTo>
                      <a:cubicBezTo>
                        <a:pt x="185" y="434"/>
                        <a:pt x="185" y="434"/>
                        <a:pt x="217" y="403"/>
                      </a:cubicBezTo>
                      <a:lnTo>
                        <a:pt x="217" y="403"/>
                      </a:lnTo>
                      <a:lnTo>
                        <a:pt x="248" y="403"/>
                      </a:lnTo>
                      <a:cubicBezTo>
                        <a:pt x="248" y="403"/>
                        <a:pt x="248" y="403"/>
                        <a:pt x="248" y="434"/>
                      </a:cubicBezTo>
                      <a:cubicBezTo>
                        <a:pt x="248" y="434"/>
                        <a:pt x="248" y="434"/>
                        <a:pt x="279" y="434"/>
                      </a:cubicBezTo>
                      <a:lnTo>
                        <a:pt x="279" y="403"/>
                      </a:lnTo>
                      <a:cubicBezTo>
                        <a:pt x="309" y="403"/>
                        <a:pt x="309" y="403"/>
                        <a:pt x="309" y="403"/>
                      </a:cubicBezTo>
                      <a:cubicBezTo>
                        <a:pt x="341" y="403"/>
                        <a:pt x="341" y="434"/>
                        <a:pt x="341" y="434"/>
                      </a:cubicBezTo>
                      <a:lnTo>
                        <a:pt x="341" y="434"/>
                      </a:lnTo>
                      <a:cubicBezTo>
                        <a:pt x="341" y="434"/>
                        <a:pt x="341" y="434"/>
                        <a:pt x="372" y="434"/>
                      </a:cubicBezTo>
                      <a:cubicBezTo>
                        <a:pt x="403" y="403"/>
                        <a:pt x="403" y="403"/>
                        <a:pt x="433" y="403"/>
                      </a:cubicBezTo>
                      <a:cubicBezTo>
                        <a:pt x="465" y="403"/>
                        <a:pt x="465" y="403"/>
                        <a:pt x="496" y="403"/>
                      </a:cubicBezTo>
                      <a:cubicBezTo>
                        <a:pt x="527" y="434"/>
                        <a:pt x="589" y="434"/>
                        <a:pt x="651" y="434"/>
                      </a:cubicBezTo>
                      <a:lnTo>
                        <a:pt x="651" y="434"/>
                      </a:lnTo>
                      <a:cubicBezTo>
                        <a:pt x="681" y="434"/>
                        <a:pt x="681" y="434"/>
                        <a:pt x="681" y="434"/>
                      </a:cubicBezTo>
                      <a:lnTo>
                        <a:pt x="681" y="434"/>
                      </a:lnTo>
                      <a:cubicBezTo>
                        <a:pt x="681" y="434"/>
                        <a:pt x="681" y="434"/>
                        <a:pt x="713" y="434"/>
                      </a:cubicBezTo>
                      <a:cubicBezTo>
                        <a:pt x="713" y="434"/>
                        <a:pt x="713" y="434"/>
                        <a:pt x="744" y="465"/>
                      </a:cubicBezTo>
                      <a:cubicBezTo>
                        <a:pt x="744" y="465"/>
                        <a:pt x="744" y="465"/>
                        <a:pt x="744" y="496"/>
                      </a:cubicBezTo>
                      <a:lnTo>
                        <a:pt x="744" y="496"/>
                      </a:lnTo>
                      <a:cubicBezTo>
                        <a:pt x="744" y="496"/>
                        <a:pt x="775" y="496"/>
                        <a:pt x="805" y="496"/>
                      </a:cubicBezTo>
                      <a:cubicBezTo>
                        <a:pt x="805" y="527"/>
                        <a:pt x="837" y="527"/>
                        <a:pt x="837" y="558"/>
                      </a:cubicBezTo>
                      <a:lnTo>
                        <a:pt x="837" y="558"/>
                      </a:lnTo>
                      <a:lnTo>
                        <a:pt x="868" y="558"/>
                      </a:lnTo>
                      <a:lnTo>
                        <a:pt x="868" y="589"/>
                      </a:lnTo>
                      <a:lnTo>
                        <a:pt x="868" y="589"/>
                      </a:lnTo>
                      <a:lnTo>
                        <a:pt x="868" y="589"/>
                      </a:lnTo>
                      <a:cubicBezTo>
                        <a:pt x="899" y="589"/>
                        <a:pt x="899" y="589"/>
                        <a:pt x="899" y="589"/>
                      </a:cubicBezTo>
                      <a:cubicBezTo>
                        <a:pt x="899" y="620"/>
                        <a:pt x="899" y="620"/>
                        <a:pt x="899" y="620"/>
                      </a:cubicBezTo>
                      <a:cubicBezTo>
                        <a:pt x="929" y="620"/>
                        <a:pt x="929" y="651"/>
                        <a:pt x="929" y="651"/>
                      </a:cubicBezTo>
                      <a:lnTo>
                        <a:pt x="929" y="682"/>
                      </a:lnTo>
                      <a:cubicBezTo>
                        <a:pt x="992" y="713"/>
                        <a:pt x="992" y="713"/>
                        <a:pt x="992" y="713"/>
                      </a:cubicBezTo>
                      <a:cubicBezTo>
                        <a:pt x="899" y="744"/>
                        <a:pt x="899" y="744"/>
                        <a:pt x="899" y="744"/>
                      </a:cubicBezTo>
                      <a:lnTo>
                        <a:pt x="899" y="744"/>
                      </a:lnTo>
                      <a:lnTo>
                        <a:pt x="899" y="744"/>
                      </a:lnTo>
                      <a:lnTo>
                        <a:pt x="929" y="744"/>
                      </a:lnTo>
                      <a:lnTo>
                        <a:pt x="929" y="744"/>
                      </a:lnTo>
                      <a:lnTo>
                        <a:pt x="961" y="744"/>
                      </a:lnTo>
                      <a:lnTo>
                        <a:pt x="961" y="744"/>
                      </a:lnTo>
                      <a:lnTo>
                        <a:pt x="961" y="713"/>
                      </a:lnTo>
                      <a:cubicBezTo>
                        <a:pt x="992" y="713"/>
                        <a:pt x="992" y="713"/>
                        <a:pt x="1023" y="713"/>
                      </a:cubicBezTo>
                      <a:cubicBezTo>
                        <a:pt x="1023" y="713"/>
                        <a:pt x="1023" y="713"/>
                        <a:pt x="1053" y="713"/>
                      </a:cubicBezTo>
                      <a:cubicBezTo>
                        <a:pt x="1053" y="744"/>
                        <a:pt x="1116" y="744"/>
                        <a:pt x="1147" y="775"/>
                      </a:cubicBezTo>
                      <a:cubicBezTo>
                        <a:pt x="1147" y="775"/>
                        <a:pt x="1177" y="775"/>
                        <a:pt x="1177" y="806"/>
                      </a:cubicBezTo>
                      <a:lnTo>
                        <a:pt x="1177" y="806"/>
                      </a:lnTo>
                      <a:lnTo>
                        <a:pt x="1177" y="806"/>
                      </a:lnTo>
                      <a:cubicBezTo>
                        <a:pt x="1177" y="806"/>
                        <a:pt x="1177" y="806"/>
                        <a:pt x="1177" y="837"/>
                      </a:cubicBezTo>
                      <a:cubicBezTo>
                        <a:pt x="1208" y="837"/>
                        <a:pt x="1177" y="868"/>
                        <a:pt x="1177" y="868"/>
                      </a:cubicBezTo>
                      <a:cubicBezTo>
                        <a:pt x="1177" y="868"/>
                        <a:pt x="1177" y="868"/>
                        <a:pt x="1177" y="899"/>
                      </a:cubicBezTo>
                      <a:cubicBezTo>
                        <a:pt x="1177" y="899"/>
                        <a:pt x="1177" y="899"/>
                        <a:pt x="1147" y="930"/>
                      </a:cubicBezTo>
                      <a:lnTo>
                        <a:pt x="1147" y="930"/>
                      </a:lnTo>
                      <a:cubicBezTo>
                        <a:pt x="1147" y="930"/>
                        <a:pt x="1116" y="961"/>
                        <a:pt x="1085" y="961"/>
                      </a:cubicBezTo>
                      <a:lnTo>
                        <a:pt x="1085" y="961"/>
                      </a:lnTo>
                      <a:cubicBezTo>
                        <a:pt x="1053" y="961"/>
                        <a:pt x="1023" y="961"/>
                        <a:pt x="1023" y="961"/>
                      </a:cubicBezTo>
                      <a:cubicBezTo>
                        <a:pt x="1023" y="992"/>
                        <a:pt x="1023" y="992"/>
                        <a:pt x="1023" y="992"/>
                      </a:cubicBezTo>
                      <a:cubicBezTo>
                        <a:pt x="1023" y="992"/>
                        <a:pt x="1023" y="1023"/>
                        <a:pt x="992" y="1023"/>
                      </a:cubicBezTo>
                      <a:lnTo>
                        <a:pt x="992" y="1023"/>
                      </a:lnTo>
                      <a:lnTo>
                        <a:pt x="992" y="1023"/>
                      </a:lnTo>
                      <a:lnTo>
                        <a:pt x="992" y="1054"/>
                      </a:lnTo>
                      <a:cubicBezTo>
                        <a:pt x="992" y="1085"/>
                        <a:pt x="1023" y="1085"/>
                        <a:pt x="1023" y="1085"/>
                      </a:cubicBezTo>
                      <a:cubicBezTo>
                        <a:pt x="1053" y="1116"/>
                        <a:pt x="1053" y="1116"/>
                        <a:pt x="1085" y="1147"/>
                      </a:cubicBezTo>
                      <a:lnTo>
                        <a:pt x="1085" y="1147"/>
                      </a:lnTo>
                      <a:lnTo>
                        <a:pt x="1085" y="1178"/>
                      </a:lnTo>
                      <a:cubicBezTo>
                        <a:pt x="1116" y="1147"/>
                        <a:pt x="1116" y="1116"/>
                        <a:pt x="1116" y="1116"/>
                      </a:cubicBezTo>
                      <a:cubicBezTo>
                        <a:pt x="1147" y="1116"/>
                        <a:pt x="1147" y="1147"/>
                        <a:pt x="1147" y="1147"/>
                      </a:cubicBezTo>
                      <a:cubicBezTo>
                        <a:pt x="1147" y="1147"/>
                        <a:pt x="1147" y="1147"/>
                        <a:pt x="1177" y="1147"/>
                      </a:cubicBezTo>
                      <a:lnTo>
                        <a:pt x="1177" y="1147"/>
                      </a:lnTo>
                      <a:cubicBezTo>
                        <a:pt x="1208" y="1178"/>
                        <a:pt x="1208" y="1178"/>
                        <a:pt x="1208" y="1178"/>
                      </a:cubicBezTo>
                      <a:cubicBezTo>
                        <a:pt x="1208" y="1209"/>
                        <a:pt x="1208" y="1209"/>
                        <a:pt x="1208" y="1209"/>
                      </a:cubicBezTo>
                      <a:cubicBezTo>
                        <a:pt x="1177" y="1209"/>
                        <a:pt x="1177" y="1209"/>
                        <a:pt x="1177" y="1209"/>
                      </a:cubicBezTo>
                      <a:cubicBezTo>
                        <a:pt x="1177" y="1240"/>
                        <a:pt x="1177" y="1240"/>
                        <a:pt x="1177" y="1270"/>
                      </a:cubicBezTo>
                      <a:lnTo>
                        <a:pt x="1177" y="1270"/>
                      </a:lnTo>
                      <a:cubicBezTo>
                        <a:pt x="1177" y="1302"/>
                        <a:pt x="1208" y="1333"/>
                        <a:pt x="1208" y="1333"/>
                      </a:cubicBezTo>
                      <a:cubicBezTo>
                        <a:pt x="1208" y="1333"/>
                        <a:pt x="1208" y="1333"/>
                        <a:pt x="1240" y="1333"/>
                      </a:cubicBezTo>
                      <a:lnTo>
                        <a:pt x="1240" y="1364"/>
                      </a:lnTo>
                      <a:lnTo>
                        <a:pt x="1240" y="1364"/>
                      </a:lnTo>
                      <a:lnTo>
                        <a:pt x="1271" y="1364"/>
                      </a:lnTo>
                      <a:cubicBezTo>
                        <a:pt x="1271" y="1364"/>
                        <a:pt x="1271" y="1364"/>
                        <a:pt x="1301" y="1394"/>
                      </a:cubicBezTo>
                      <a:lnTo>
                        <a:pt x="1301" y="1394"/>
                      </a:lnTo>
                      <a:cubicBezTo>
                        <a:pt x="1301" y="1394"/>
                        <a:pt x="1301" y="1394"/>
                        <a:pt x="1301" y="1426"/>
                      </a:cubicBezTo>
                      <a:lnTo>
                        <a:pt x="1333" y="1426"/>
                      </a:lnTo>
                      <a:lnTo>
                        <a:pt x="1333" y="1426"/>
                      </a:lnTo>
                      <a:cubicBezTo>
                        <a:pt x="1333" y="1394"/>
                        <a:pt x="1333" y="1394"/>
                        <a:pt x="1364" y="1394"/>
                      </a:cubicBezTo>
                      <a:lnTo>
                        <a:pt x="1364" y="1394"/>
                      </a:lnTo>
                      <a:lnTo>
                        <a:pt x="1364" y="1394"/>
                      </a:lnTo>
                      <a:lnTo>
                        <a:pt x="1364" y="1394"/>
                      </a:lnTo>
                      <a:cubicBezTo>
                        <a:pt x="1364" y="1394"/>
                        <a:pt x="1364" y="1394"/>
                        <a:pt x="1394" y="1394"/>
                      </a:cubicBezTo>
                      <a:lnTo>
                        <a:pt x="1394" y="1394"/>
                      </a:lnTo>
                      <a:lnTo>
                        <a:pt x="1425" y="1394"/>
                      </a:lnTo>
                      <a:cubicBezTo>
                        <a:pt x="1457" y="1394"/>
                        <a:pt x="1457" y="1394"/>
                        <a:pt x="1457" y="1394"/>
                      </a:cubicBezTo>
                      <a:cubicBezTo>
                        <a:pt x="1457" y="1394"/>
                        <a:pt x="1488" y="1394"/>
                        <a:pt x="1488" y="1426"/>
                      </a:cubicBezTo>
                      <a:cubicBezTo>
                        <a:pt x="1488" y="1426"/>
                        <a:pt x="1457" y="1426"/>
                        <a:pt x="1457" y="1457"/>
                      </a:cubicBezTo>
                      <a:lnTo>
                        <a:pt x="1457" y="1457"/>
                      </a:lnTo>
                      <a:cubicBezTo>
                        <a:pt x="1488" y="1457"/>
                        <a:pt x="1488" y="1457"/>
                        <a:pt x="1488" y="1457"/>
                      </a:cubicBezTo>
                      <a:cubicBezTo>
                        <a:pt x="1518" y="1457"/>
                        <a:pt x="1518" y="1457"/>
                        <a:pt x="1518" y="1457"/>
                      </a:cubicBezTo>
                      <a:cubicBezTo>
                        <a:pt x="1518" y="1457"/>
                        <a:pt x="1518" y="1457"/>
                        <a:pt x="1549" y="1457"/>
                      </a:cubicBezTo>
                      <a:lnTo>
                        <a:pt x="1549" y="1457"/>
                      </a:lnTo>
                      <a:lnTo>
                        <a:pt x="1549" y="1457"/>
                      </a:lnTo>
                      <a:cubicBezTo>
                        <a:pt x="1549" y="1426"/>
                        <a:pt x="1549" y="1426"/>
                        <a:pt x="1581" y="1426"/>
                      </a:cubicBezTo>
                      <a:lnTo>
                        <a:pt x="1581" y="1426"/>
                      </a:lnTo>
                      <a:cubicBezTo>
                        <a:pt x="1581" y="1394"/>
                        <a:pt x="1581" y="1394"/>
                        <a:pt x="1581" y="1394"/>
                      </a:cubicBezTo>
                      <a:cubicBezTo>
                        <a:pt x="1581" y="1394"/>
                        <a:pt x="1581" y="1394"/>
                        <a:pt x="1581" y="1364"/>
                      </a:cubicBezTo>
                      <a:cubicBezTo>
                        <a:pt x="1581" y="1364"/>
                        <a:pt x="1549" y="1364"/>
                        <a:pt x="1549" y="1333"/>
                      </a:cubicBezTo>
                      <a:lnTo>
                        <a:pt x="1549" y="1333"/>
                      </a:lnTo>
                      <a:cubicBezTo>
                        <a:pt x="1549" y="1333"/>
                        <a:pt x="1549" y="1333"/>
                        <a:pt x="1549" y="1302"/>
                      </a:cubicBezTo>
                      <a:lnTo>
                        <a:pt x="1581" y="1270"/>
                      </a:lnTo>
                      <a:cubicBezTo>
                        <a:pt x="1581" y="1270"/>
                        <a:pt x="1581" y="1270"/>
                        <a:pt x="1612" y="1270"/>
                      </a:cubicBezTo>
                      <a:cubicBezTo>
                        <a:pt x="1612" y="1270"/>
                        <a:pt x="1612" y="1270"/>
                        <a:pt x="1612" y="1240"/>
                      </a:cubicBezTo>
                      <a:lnTo>
                        <a:pt x="1642" y="1240"/>
                      </a:lnTo>
                      <a:lnTo>
                        <a:pt x="1642" y="1240"/>
                      </a:lnTo>
                      <a:cubicBezTo>
                        <a:pt x="1673" y="1240"/>
                        <a:pt x="1673" y="1240"/>
                        <a:pt x="1673" y="1240"/>
                      </a:cubicBezTo>
                      <a:cubicBezTo>
                        <a:pt x="1581" y="1178"/>
                        <a:pt x="1581" y="1178"/>
                        <a:pt x="1581" y="1178"/>
                      </a:cubicBezTo>
                      <a:cubicBezTo>
                        <a:pt x="1673" y="1178"/>
                        <a:pt x="1673" y="1178"/>
                        <a:pt x="1673" y="1178"/>
                      </a:cubicBezTo>
                      <a:lnTo>
                        <a:pt x="1673" y="1178"/>
                      </a:lnTo>
                      <a:cubicBezTo>
                        <a:pt x="1673" y="1147"/>
                        <a:pt x="1673" y="1147"/>
                        <a:pt x="1673" y="1116"/>
                      </a:cubicBezTo>
                      <a:cubicBezTo>
                        <a:pt x="1705" y="1116"/>
                        <a:pt x="1705" y="1116"/>
                        <a:pt x="1736" y="1116"/>
                      </a:cubicBezTo>
                      <a:lnTo>
                        <a:pt x="1736" y="1116"/>
                      </a:lnTo>
                      <a:lnTo>
                        <a:pt x="1766" y="1116"/>
                      </a:lnTo>
                      <a:cubicBezTo>
                        <a:pt x="1766" y="1085"/>
                        <a:pt x="1766" y="1085"/>
                        <a:pt x="1797" y="1085"/>
                      </a:cubicBezTo>
                      <a:lnTo>
                        <a:pt x="1797" y="1085"/>
                      </a:lnTo>
                      <a:lnTo>
                        <a:pt x="1829" y="1085"/>
                      </a:lnTo>
                      <a:lnTo>
                        <a:pt x="1829" y="1085"/>
                      </a:lnTo>
                      <a:lnTo>
                        <a:pt x="1860" y="1085"/>
                      </a:lnTo>
                      <a:lnTo>
                        <a:pt x="1890" y="1085"/>
                      </a:lnTo>
                      <a:lnTo>
                        <a:pt x="1921" y="1085"/>
                      </a:lnTo>
                      <a:lnTo>
                        <a:pt x="1953" y="1085"/>
                      </a:lnTo>
                      <a:lnTo>
                        <a:pt x="1984" y="1085"/>
                      </a:lnTo>
                      <a:cubicBezTo>
                        <a:pt x="1984" y="1085"/>
                        <a:pt x="2014" y="1085"/>
                        <a:pt x="2014" y="1054"/>
                      </a:cubicBezTo>
                      <a:cubicBezTo>
                        <a:pt x="2045" y="1054"/>
                        <a:pt x="2045" y="1054"/>
                        <a:pt x="2045" y="1023"/>
                      </a:cubicBezTo>
                      <a:cubicBezTo>
                        <a:pt x="2076" y="1023"/>
                        <a:pt x="2076" y="1023"/>
                        <a:pt x="2076" y="1023"/>
                      </a:cubicBezTo>
                      <a:cubicBezTo>
                        <a:pt x="2076" y="992"/>
                        <a:pt x="2076" y="992"/>
                        <a:pt x="2076" y="992"/>
                      </a:cubicBezTo>
                      <a:cubicBezTo>
                        <a:pt x="2108" y="961"/>
                        <a:pt x="2108" y="961"/>
                        <a:pt x="2138" y="961"/>
                      </a:cubicBezTo>
                      <a:lnTo>
                        <a:pt x="2138" y="930"/>
                      </a:lnTo>
                      <a:lnTo>
                        <a:pt x="2169" y="930"/>
                      </a:lnTo>
                      <a:lnTo>
                        <a:pt x="2169" y="930"/>
                      </a:lnTo>
                      <a:cubicBezTo>
                        <a:pt x="2201" y="930"/>
                        <a:pt x="2201" y="930"/>
                        <a:pt x="2201" y="930"/>
                      </a:cubicBezTo>
                      <a:lnTo>
                        <a:pt x="2201" y="930"/>
                      </a:lnTo>
                      <a:lnTo>
                        <a:pt x="2232" y="930"/>
                      </a:lnTo>
                      <a:cubicBezTo>
                        <a:pt x="2232" y="930"/>
                        <a:pt x="2232" y="930"/>
                        <a:pt x="2262" y="930"/>
                      </a:cubicBezTo>
                      <a:lnTo>
                        <a:pt x="2262" y="930"/>
                      </a:lnTo>
                      <a:lnTo>
                        <a:pt x="2293" y="930"/>
                      </a:lnTo>
                      <a:lnTo>
                        <a:pt x="2293" y="930"/>
                      </a:lnTo>
                      <a:cubicBezTo>
                        <a:pt x="2325" y="930"/>
                        <a:pt x="2325" y="930"/>
                        <a:pt x="2325" y="930"/>
                      </a:cubicBezTo>
                      <a:lnTo>
                        <a:pt x="2325" y="930"/>
                      </a:lnTo>
                      <a:cubicBezTo>
                        <a:pt x="2356" y="930"/>
                        <a:pt x="2356" y="930"/>
                        <a:pt x="2356" y="930"/>
                      </a:cubicBezTo>
                      <a:cubicBezTo>
                        <a:pt x="2356" y="930"/>
                        <a:pt x="2356" y="930"/>
                        <a:pt x="2386" y="930"/>
                      </a:cubicBezTo>
                      <a:cubicBezTo>
                        <a:pt x="2386" y="930"/>
                        <a:pt x="2417" y="930"/>
                        <a:pt x="2449" y="899"/>
                      </a:cubicBezTo>
                      <a:cubicBezTo>
                        <a:pt x="2480" y="899"/>
                        <a:pt x="2510" y="899"/>
                        <a:pt x="2541" y="899"/>
                      </a:cubicBezTo>
                      <a:cubicBezTo>
                        <a:pt x="2541" y="899"/>
                        <a:pt x="2541" y="899"/>
                        <a:pt x="2573" y="868"/>
                      </a:cubicBezTo>
                      <a:lnTo>
                        <a:pt x="2573" y="868"/>
                      </a:lnTo>
                      <a:cubicBezTo>
                        <a:pt x="2573" y="868"/>
                        <a:pt x="2573" y="868"/>
                        <a:pt x="2604" y="8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93" name="Freeform 168"/>
                <p:cNvSpPr>
                  <a:spLocks noChangeArrowheads="1"/>
                </p:cNvSpPr>
                <p:nvPr/>
              </p:nvSpPr>
              <p:spPr bwMode="auto">
                <a:xfrm>
                  <a:off x="3311525" y="765175"/>
                  <a:ext cx="79375" cy="11113"/>
                </a:xfrm>
                <a:custGeom>
                  <a:avLst/>
                  <a:gdLst>
                    <a:gd name="T0" fmla="*/ 62 w 219"/>
                    <a:gd name="T1" fmla="*/ 31 h 32"/>
                    <a:gd name="T2" fmla="*/ 62 w 219"/>
                    <a:gd name="T3" fmla="*/ 31 h 32"/>
                    <a:gd name="T4" fmla="*/ 94 w 219"/>
                    <a:gd name="T5" fmla="*/ 31 h 32"/>
                    <a:gd name="T6" fmla="*/ 155 w 219"/>
                    <a:gd name="T7" fmla="*/ 31 h 32"/>
                    <a:gd name="T8" fmla="*/ 218 w 219"/>
                    <a:gd name="T9" fmla="*/ 0 h 32"/>
                    <a:gd name="T10" fmla="*/ 218 w 219"/>
                    <a:gd name="T11" fmla="*/ 0 h 32"/>
                    <a:gd name="T12" fmla="*/ 155 w 219"/>
                    <a:gd name="T13" fmla="*/ 0 h 32"/>
                    <a:gd name="T14" fmla="*/ 124 w 219"/>
                    <a:gd name="T15" fmla="*/ 0 h 32"/>
                    <a:gd name="T16" fmla="*/ 94 w 219"/>
                    <a:gd name="T17" fmla="*/ 0 h 32"/>
                    <a:gd name="T18" fmla="*/ 62 w 219"/>
                    <a:gd name="T19" fmla="*/ 0 h 32"/>
                    <a:gd name="T20" fmla="*/ 62 w 219"/>
                    <a:gd name="T21" fmla="*/ 0 h 32"/>
                    <a:gd name="T22" fmla="*/ 0 w 219"/>
                    <a:gd name="T23" fmla="*/ 0 h 32"/>
                    <a:gd name="T24" fmla="*/ 0 w 219"/>
                    <a:gd name="T25" fmla="*/ 0 h 32"/>
                    <a:gd name="T26" fmla="*/ 0 w 219"/>
                    <a:gd name="T27" fmla="*/ 0 h 32"/>
                    <a:gd name="T28" fmla="*/ 0 w 219"/>
                    <a:gd name="T29" fmla="*/ 31 h 32"/>
                    <a:gd name="T30" fmla="*/ 31 w 219"/>
                    <a:gd name="T31" fmla="*/ 31 h 32"/>
                    <a:gd name="T32" fmla="*/ 62 w 219"/>
                    <a:gd name="T33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9" h="32">
                      <a:moveTo>
                        <a:pt x="62" y="31"/>
                      </a:moveTo>
                      <a:lnTo>
                        <a:pt x="62" y="31"/>
                      </a:lnTo>
                      <a:lnTo>
                        <a:pt x="94" y="31"/>
                      </a:lnTo>
                      <a:cubicBezTo>
                        <a:pt x="124" y="31"/>
                        <a:pt x="124" y="31"/>
                        <a:pt x="155" y="31"/>
                      </a:cubicBezTo>
                      <a:cubicBezTo>
                        <a:pt x="186" y="31"/>
                        <a:pt x="186" y="31"/>
                        <a:pt x="218" y="0"/>
                      </a:cubicBezTo>
                      <a:lnTo>
                        <a:pt x="218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24" y="0"/>
                      </a:lnTo>
                      <a:lnTo>
                        <a:pt x="94" y="0"/>
                      </a:lnTo>
                      <a:cubicBezTo>
                        <a:pt x="94" y="0"/>
                        <a:pt x="94" y="0"/>
                        <a:pt x="62" y="0"/>
                      </a:cubicBezTo>
                      <a:lnTo>
                        <a:pt x="62" y="0"/>
                      </a:ln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ubicBezTo>
                        <a:pt x="0" y="31"/>
                        <a:pt x="0" y="31"/>
                        <a:pt x="31" y="31"/>
                      </a:cubicBezTo>
                      <a:lnTo>
                        <a:pt x="62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94" name="Freeform 169"/>
                <p:cNvSpPr>
                  <a:spLocks noChangeArrowheads="1"/>
                </p:cNvSpPr>
                <p:nvPr/>
              </p:nvSpPr>
              <p:spPr bwMode="auto">
                <a:xfrm>
                  <a:off x="3233738" y="1122363"/>
                  <a:ext cx="146050" cy="55562"/>
                </a:xfrm>
                <a:custGeom>
                  <a:avLst/>
                  <a:gdLst>
                    <a:gd name="T0" fmla="*/ 341 w 404"/>
                    <a:gd name="T1" fmla="*/ 93 h 156"/>
                    <a:gd name="T2" fmla="*/ 341 w 404"/>
                    <a:gd name="T3" fmla="*/ 93 h 156"/>
                    <a:gd name="T4" fmla="*/ 372 w 404"/>
                    <a:gd name="T5" fmla="*/ 93 h 156"/>
                    <a:gd name="T6" fmla="*/ 372 w 404"/>
                    <a:gd name="T7" fmla="*/ 93 h 156"/>
                    <a:gd name="T8" fmla="*/ 403 w 404"/>
                    <a:gd name="T9" fmla="*/ 62 h 156"/>
                    <a:gd name="T10" fmla="*/ 403 w 404"/>
                    <a:gd name="T11" fmla="*/ 31 h 156"/>
                    <a:gd name="T12" fmla="*/ 403 w 404"/>
                    <a:gd name="T13" fmla="*/ 0 h 156"/>
                    <a:gd name="T14" fmla="*/ 372 w 404"/>
                    <a:gd name="T15" fmla="*/ 0 h 156"/>
                    <a:gd name="T16" fmla="*/ 341 w 404"/>
                    <a:gd name="T17" fmla="*/ 31 h 156"/>
                    <a:gd name="T18" fmla="*/ 341 w 404"/>
                    <a:gd name="T19" fmla="*/ 31 h 156"/>
                    <a:gd name="T20" fmla="*/ 341 w 404"/>
                    <a:gd name="T21" fmla="*/ 31 h 156"/>
                    <a:gd name="T22" fmla="*/ 311 w 404"/>
                    <a:gd name="T23" fmla="*/ 31 h 156"/>
                    <a:gd name="T24" fmla="*/ 311 w 404"/>
                    <a:gd name="T25" fmla="*/ 0 h 156"/>
                    <a:gd name="T26" fmla="*/ 279 w 404"/>
                    <a:gd name="T27" fmla="*/ 0 h 156"/>
                    <a:gd name="T28" fmla="*/ 279 w 404"/>
                    <a:gd name="T29" fmla="*/ 0 h 156"/>
                    <a:gd name="T30" fmla="*/ 248 w 404"/>
                    <a:gd name="T31" fmla="*/ 31 h 156"/>
                    <a:gd name="T32" fmla="*/ 217 w 404"/>
                    <a:gd name="T33" fmla="*/ 31 h 156"/>
                    <a:gd name="T34" fmla="*/ 187 w 404"/>
                    <a:gd name="T35" fmla="*/ 31 h 156"/>
                    <a:gd name="T36" fmla="*/ 187 w 404"/>
                    <a:gd name="T37" fmla="*/ 62 h 156"/>
                    <a:gd name="T38" fmla="*/ 187 w 404"/>
                    <a:gd name="T39" fmla="*/ 62 h 156"/>
                    <a:gd name="T40" fmla="*/ 155 w 404"/>
                    <a:gd name="T41" fmla="*/ 31 h 156"/>
                    <a:gd name="T42" fmla="*/ 155 w 404"/>
                    <a:gd name="T43" fmla="*/ 31 h 156"/>
                    <a:gd name="T44" fmla="*/ 155 w 404"/>
                    <a:gd name="T45" fmla="*/ 31 h 156"/>
                    <a:gd name="T46" fmla="*/ 124 w 404"/>
                    <a:gd name="T47" fmla="*/ 31 h 156"/>
                    <a:gd name="T48" fmla="*/ 124 w 404"/>
                    <a:gd name="T49" fmla="*/ 31 h 156"/>
                    <a:gd name="T50" fmla="*/ 124 w 404"/>
                    <a:gd name="T51" fmla="*/ 62 h 156"/>
                    <a:gd name="T52" fmla="*/ 124 w 404"/>
                    <a:gd name="T53" fmla="*/ 62 h 156"/>
                    <a:gd name="T54" fmla="*/ 94 w 404"/>
                    <a:gd name="T55" fmla="*/ 31 h 156"/>
                    <a:gd name="T56" fmla="*/ 94 w 404"/>
                    <a:gd name="T57" fmla="*/ 31 h 156"/>
                    <a:gd name="T58" fmla="*/ 94 w 404"/>
                    <a:gd name="T59" fmla="*/ 62 h 156"/>
                    <a:gd name="T60" fmla="*/ 63 w 404"/>
                    <a:gd name="T61" fmla="*/ 62 h 156"/>
                    <a:gd name="T62" fmla="*/ 31 w 404"/>
                    <a:gd name="T63" fmla="*/ 93 h 156"/>
                    <a:gd name="T64" fmla="*/ 31 w 404"/>
                    <a:gd name="T65" fmla="*/ 93 h 156"/>
                    <a:gd name="T66" fmla="*/ 0 w 404"/>
                    <a:gd name="T67" fmla="*/ 93 h 156"/>
                    <a:gd name="T68" fmla="*/ 0 w 404"/>
                    <a:gd name="T69" fmla="*/ 93 h 156"/>
                    <a:gd name="T70" fmla="*/ 31 w 404"/>
                    <a:gd name="T71" fmla="*/ 124 h 156"/>
                    <a:gd name="T72" fmla="*/ 31 w 404"/>
                    <a:gd name="T73" fmla="*/ 124 h 156"/>
                    <a:gd name="T74" fmla="*/ 31 w 404"/>
                    <a:gd name="T75" fmla="*/ 124 h 156"/>
                    <a:gd name="T76" fmla="*/ 63 w 404"/>
                    <a:gd name="T77" fmla="*/ 124 h 156"/>
                    <a:gd name="T78" fmla="*/ 155 w 404"/>
                    <a:gd name="T79" fmla="*/ 155 h 156"/>
                    <a:gd name="T80" fmla="*/ 155 w 404"/>
                    <a:gd name="T81" fmla="*/ 155 h 156"/>
                    <a:gd name="T82" fmla="*/ 155 w 404"/>
                    <a:gd name="T83" fmla="*/ 155 h 156"/>
                    <a:gd name="T84" fmla="*/ 217 w 404"/>
                    <a:gd name="T85" fmla="*/ 124 h 156"/>
                    <a:gd name="T86" fmla="*/ 279 w 404"/>
                    <a:gd name="T87" fmla="*/ 124 h 156"/>
                    <a:gd name="T88" fmla="*/ 311 w 404"/>
                    <a:gd name="T89" fmla="*/ 124 h 156"/>
                    <a:gd name="T90" fmla="*/ 311 w 404"/>
                    <a:gd name="T91" fmla="*/ 93 h 156"/>
                    <a:gd name="T92" fmla="*/ 341 w 404"/>
                    <a:gd name="T93" fmla="*/ 93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4" h="156">
                      <a:moveTo>
                        <a:pt x="341" y="93"/>
                      </a:moveTo>
                      <a:lnTo>
                        <a:pt x="341" y="93"/>
                      </a:lnTo>
                      <a:cubicBezTo>
                        <a:pt x="372" y="93"/>
                        <a:pt x="372" y="93"/>
                        <a:pt x="372" y="93"/>
                      </a:cubicBezTo>
                      <a:lnTo>
                        <a:pt x="372" y="93"/>
                      </a:lnTo>
                      <a:cubicBezTo>
                        <a:pt x="372" y="62"/>
                        <a:pt x="403" y="62"/>
                        <a:pt x="403" y="62"/>
                      </a:cubicBezTo>
                      <a:lnTo>
                        <a:pt x="403" y="31"/>
                      </a:lnTo>
                      <a:lnTo>
                        <a:pt x="403" y="0"/>
                      </a:lnTo>
                      <a:lnTo>
                        <a:pt x="372" y="0"/>
                      </a:lnTo>
                      <a:cubicBezTo>
                        <a:pt x="372" y="31"/>
                        <a:pt x="372" y="31"/>
                        <a:pt x="341" y="31"/>
                      </a:cubicBezTo>
                      <a:lnTo>
                        <a:pt x="341" y="31"/>
                      </a:lnTo>
                      <a:lnTo>
                        <a:pt x="341" y="31"/>
                      </a:lnTo>
                      <a:cubicBezTo>
                        <a:pt x="341" y="31"/>
                        <a:pt x="341" y="31"/>
                        <a:pt x="311" y="31"/>
                      </a:cubicBezTo>
                      <a:cubicBezTo>
                        <a:pt x="311" y="0"/>
                        <a:pt x="311" y="0"/>
                        <a:pt x="311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lnTo>
                        <a:pt x="279" y="0"/>
                      </a:lnTo>
                      <a:cubicBezTo>
                        <a:pt x="279" y="31"/>
                        <a:pt x="248" y="31"/>
                        <a:pt x="248" y="31"/>
                      </a:cubicBezTo>
                      <a:lnTo>
                        <a:pt x="217" y="31"/>
                      </a:lnTo>
                      <a:cubicBezTo>
                        <a:pt x="217" y="31"/>
                        <a:pt x="217" y="31"/>
                        <a:pt x="187" y="31"/>
                      </a:cubicBezTo>
                      <a:lnTo>
                        <a:pt x="187" y="62"/>
                      </a:lnTo>
                      <a:lnTo>
                        <a:pt x="187" y="62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55" y="31"/>
                        <a:pt x="155" y="31"/>
                        <a:pt x="124" y="31"/>
                      </a:cubicBezTo>
                      <a:lnTo>
                        <a:pt x="124" y="31"/>
                      </a:lnTo>
                      <a:lnTo>
                        <a:pt x="124" y="62"/>
                      </a:lnTo>
                      <a:lnTo>
                        <a:pt x="124" y="62"/>
                      </a:lnTo>
                      <a:cubicBezTo>
                        <a:pt x="94" y="62"/>
                        <a:pt x="94" y="62"/>
                        <a:pt x="94" y="31"/>
                      </a:cubicBezTo>
                      <a:lnTo>
                        <a:pt x="94" y="31"/>
                      </a:lnTo>
                      <a:cubicBezTo>
                        <a:pt x="94" y="31"/>
                        <a:pt x="94" y="31"/>
                        <a:pt x="94" y="62"/>
                      </a:cubicBezTo>
                      <a:lnTo>
                        <a:pt x="63" y="62"/>
                      </a:lnTo>
                      <a:cubicBezTo>
                        <a:pt x="63" y="93"/>
                        <a:pt x="31" y="93"/>
                        <a:pt x="31" y="93"/>
                      </a:cubicBezTo>
                      <a:lnTo>
                        <a:pt x="31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1" y="93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63" y="124"/>
                      </a:lnTo>
                      <a:cubicBezTo>
                        <a:pt x="94" y="124"/>
                        <a:pt x="124" y="155"/>
                        <a:pt x="155" y="155"/>
                      </a:cubicBezTo>
                      <a:lnTo>
                        <a:pt x="155" y="155"/>
                      </a:lnTo>
                      <a:lnTo>
                        <a:pt x="155" y="155"/>
                      </a:lnTo>
                      <a:cubicBezTo>
                        <a:pt x="187" y="155"/>
                        <a:pt x="187" y="155"/>
                        <a:pt x="217" y="124"/>
                      </a:cubicBezTo>
                      <a:cubicBezTo>
                        <a:pt x="248" y="124"/>
                        <a:pt x="248" y="124"/>
                        <a:pt x="279" y="124"/>
                      </a:cubicBezTo>
                      <a:cubicBezTo>
                        <a:pt x="279" y="124"/>
                        <a:pt x="279" y="124"/>
                        <a:pt x="311" y="124"/>
                      </a:cubicBezTo>
                      <a:cubicBezTo>
                        <a:pt x="311" y="124"/>
                        <a:pt x="311" y="124"/>
                        <a:pt x="311" y="93"/>
                      </a:cubicBezTo>
                      <a:lnTo>
                        <a:pt x="341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95" name="Freeform 170"/>
                <p:cNvSpPr>
                  <a:spLocks noChangeArrowheads="1"/>
                </p:cNvSpPr>
                <p:nvPr/>
              </p:nvSpPr>
              <p:spPr bwMode="auto">
                <a:xfrm>
                  <a:off x="2106613" y="2147888"/>
                  <a:ext cx="44450" cy="34925"/>
                </a:xfrm>
                <a:custGeom>
                  <a:avLst/>
                  <a:gdLst>
                    <a:gd name="T0" fmla="*/ 62 w 125"/>
                    <a:gd name="T1" fmla="*/ 62 h 95"/>
                    <a:gd name="T2" fmla="*/ 62 w 125"/>
                    <a:gd name="T3" fmla="*/ 62 h 95"/>
                    <a:gd name="T4" fmla="*/ 31 w 125"/>
                    <a:gd name="T5" fmla="*/ 0 h 95"/>
                    <a:gd name="T6" fmla="*/ 0 w 125"/>
                    <a:gd name="T7" fmla="*/ 0 h 95"/>
                    <a:gd name="T8" fmla="*/ 0 w 125"/>
                    <a:gd name="T9" fmla="*/ 0 h 95"/>
                    <a:gd name="T10" fmla="*/ 0 w 125"/>
                    <a:gd name="T11" fmla="*/ 31 h 95"/>
                    <a:gd name="T12" fmla="*/ 62 w 125"/>
                    <a:gd name="T13" fmla="*/ 62 h 95"/>
                    <a:gd name="T14" fmla="*/ 62 w 125"/>
                    <a:gd name="T15" fmla="*/ 62 h 95"/>
                    <a:gd name="T16" fmla="*/ 93 w 125"/>
                    <a:gd name="T17" fmla="*/ 62 h 95"/>
                    <a:gd name="T18" fmla="*/ 93 w 125"/>
                    <a:gd name="T19" fmla="*/ 94 h 95"/>
                    <a:gd name="T20" fmla="*/ 93 w 125"/>
                    <a:gd name="T21" fmla="*/ 94 h 95"/>
                    <a:gd name="T22" fmla="*/ 124 w 125"/>
                    <a:gd name="T23" fmla="*/ 94 h 95"/>
                    <a:gd name="T24" fmla="*/ 124 w 125"/>
                    <a:gd name="T25" fmla="*/ 94 h 95"/>
                    <a:gd name="T26" fmla="*/ 124 w 125"/>
                    <a:gd name="T27" fmla="*/ 62 h 95"/>
                    <a:gd name="T28" fmla="*/ 62 w 125"/>
                    <a:gd name="T29" fmla="*/ 6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5" h="95">
                      <a:moveTo>
                        <a:pt x="62" y="62"/>
                      </a:moveTo>
                      <a:lnTo>
                        <a:pt x="62" y="62"/>
                      </a:lnTo>
                      <a:cubicBezTo>
                        <a:pt x="62" y="31"/>
                        <a:pt x="31" y="31"/>
                        <a:pt x="31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31" y="31"/>
                        <a:pt x="31" y="62"/>
                        <a:pt x="62" y="62"/>
                      </a:cubicBezTo>
                      <a:lnTo>
                        <a:pt x="62" y="62"/>
                      </a:lnTo>
                      <a:lnTo>
                        <a:pt x="93" y="62"/>
                      </a:lnTo>
                      <a:cubicBezTo>
                        <a:pt x="93" y="94"/>
                        <a:pt x="93" y="94"/>
                        <a:pt x="93" y="94"/>
                      </a:cubicBezTo>
                      <a:lnTo>
                        <a:pt x="93" y="94"/>
                      </a:lnTo>
                      <a:cubicBezTo>
                        <a:pt x="93" y="94"/>
                        <a:pt x="93" y="94"/>
                        <a:pt x="124" y="94"/>
                      </a:cubicBezTo>
                      <a:lnTo>
                        <a:pt x="124" y="94"/>
                      </a:ln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93" y="62"/>
                        <a:pt x="62" y="62"/>
                        <a:pt x="62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96" name="Freeform 171"/>
                <p:cNvSpPr>
                  <a:spLocks noChangeArrowheads="1"/>
                </p:cNvSpPr>
                <p:nvPr/>
              </p:nvSpPr>
              <p:spPr bwMode="auto">
                <a:xfrm>
                  <a:off x="2151063" y="2182813"/>
                  <a:ext cx="11112" cy="1587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0 h 1"/>
                    <a:gd name="T4" fmla="*/ 0 w 32"/>
                    <a:gd name="T5" fmla="*/ 0 h 1"/>
                    <a:gd name="T6" fmla="*/ 0 w 32"/>
                    <a:gd name="T7" fmla="*/ 0 h 1"/>
                    <a:gd name="T8" fmla="*/ 31 w 32"/>
                    <a:gd name="T9" fmla="*/ 0 h 1"/>
                    <a:gd name="T10" fmla="*/ 31 w 32"/>
                    <a:gd name="T11" fmla="*/ 0 h 1"/>
                    <a:gd name="T12" fmla="*/ 31 w 32"/>
                    <a:gd name="T13" fmla="*/ 0 h 1"/>
                    <a:gd name="T14" fmla="*/ 0 w 3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97" name="Freeform 172"/>
                <p:cNvSpPr>
                  <a:spLocks noChangeArrowheads="1"/>
                </p:cNvSpPr>
                <p:nvPr/>
              </p:nvSpPr>
              <p:spPr bwMode="auto">
                <a:xfrm>
                  <a:off x="2062163" y="2125663"/>
                  <a:ext cx="44450" cy="22225"/>
                </a:xfrm>
                <a:custGeom>
                  <a:avLst/>
                  <a:gdLst>
                    <a:gd name="T0" fmla="*/ 92 w 125"/>
                    <a:gd name="T1" fmla="*/ 32 h 63"/>
                    <a:gd name="T2" fmla="*/ 92 w 125"/>
                    <a:gd name="T3" fmla="*/ 32 h 63"/>
                    <a:gd name="T4" fmla="*/ 92 w 125"/>
                    <a:gd name="T5" fmla="*/ 32 h 63"/>
                    <a:gd name="T6" fmla="*/ 62 w 125"/>
                    <a:gd name="T7" fmla="*/ 32 h 63"/>
                    <a:gd name="T8" fmla="*/ 62 w 125"/>
                    <a:gd name="T9" fmla="*/ 32 h 63"/>
                    <a:gd name="T10" fmla="*/ 31 w 125"/>
                    <a:gd name="T11" fmla="*/ 32 h 63"/>
                    <a:gd name="T12" fmla="*/ 0 w 125"/>
                    <a:gd name="T13" fmla="*/ 0 h 63"/>
                    <a:gd name="T14" fmla="*/ 0 w 125"/>
                    <a:gd name="T15" fmla="*/ 0 h 63"/>
                    <a:gd name="T16" fmla="*/ 0 w 125"/>
                    <a:gd name="T17" fmla="*/ 0 h 63"/>
                    <a:gd name="T18" fmla="*/ 0 w 125"/>
                    <a:gd name="T19" fmla="*/ 0 h 63"/>
                    <a:gd name="T20" fmla="*/ 0 w 125"/>
                    <a:gd name="T21" fmla="*/ 32 h 63"/>
                    <a:gd name="T22" fmla="*/ 31 w 125"/>
                    <a:gd name="T23" fmla="*/ 32 h 63"/>
                    <a:gd name="T24" fmla="*/ 31 w 125"/>
                    <a:gd name="T25" fmla="*/ 32 h 63"/>
                    <a:gd name="T26" fmla="*/ 92 w 125"/>
                    <a:gd name="T27" fmla="*/ 62 h 63"/>
                    <a:gd name="T28" fmla="*/ 124 w 125"/>
                    <a:gd name="T29" fmla="*/ 62 h 63"/>
                    <a:gd name="T30" fmla="*/ 92 w 125"/>
                    <a:gd name="T31" fmla="*/ 3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5" h="63">
                      <a:moveTo>
                        <a:pt x="92" y="32"/>
                      </a:move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62" y="32"/>
                      </a:lnTo>
                      <a:lnTo>
                        <a:pt x="62" y="32"/>
                      </a:ln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1" y="32"/>
                        <a:pt x="31" y="32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lnTo>
                        <a:pt x="31" y="32"/>
                      </a:lnTo>
                      <a:cubicBezTo>
                        <a:pt x="62" y="32"/>
                        <a:pt x="92" y="62"/>
                        <a:pt x="92" y="62"/>
                      </a:cubicBez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124" y="32"/>
                        <a:pt x="124" y="32"/>
                        <a:pt x="92" y="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98" name="Freeform 173"/>
                <p:cNvSpPr>
                  <a:spLocks noChangeArrowheads="1"/>
                </p:cNvSpPr>
                <p:nvPr/>
              </p:nvSpPr>
              <p:spPr bwMode="auto">
                <a:xfrm>
                  <a:off x="1893888" y="2293938"/>
                  <a:ext cx="100012" cy="44450"/>
                </a:xfrm>
                <a:custGeom>
                  <a:avLst/>
                  <a:gdLst>
                    <a:gd name="T0" fmla="*/ 0 w 280"/>
                    <a:gd name="T1" fmla="*/ 62 h 124"/>
                    <a:gd name="T2" fmla="*/ 0 w 280"/>
                    <a:gd name="T3" fmla="*/ 62 h 124"/>
                    <a:gd name="T4" fmla="*/ 0 w 280"/>
                    <a:gd name="T5" fmla="*/ 62 h 124"/>
                    <a:gd name="T6" fmla="*/ 0 w 280"/>
                    <a:gd name="T7" fmla="*/ 62 h 124"/>
                    <a:gd name="T8" fmla="*/ 31 w 280"/>
                    <a:gd name="T9" fmla="*/ 62 h 124"/>
                    <a:gd name="T10" fmla="*/ 31 w 280"/>
                    <a:gd name="T11" fmla="*/ 62 h 124"/>
                    <a:gd name="T12" fmla="*/ 31 w 280"/>
                    <a:gd name="T13" fmla="*/ 62 h 124"/>
                    <a:gd name="T14" fmla="*/ 62 w 280"/>
                    <a:gd name="T15" fmla="*/ 62 h 124"/>
                    <a:gd name="T16" fmla="*/ 62 w 280"/>
                    <a:gd name="T17" fmla="*/ 62 h 124"/>
                    <a:gd name="T18" fmla="*/ 93 w 280"/>
                    <a:gd name="T19" fmla="*/ 123 h 124"/>
                    <a:gd name="T20" fmla="*/ 93 w 280"/>
                    <a:gd name="T21" fmla="*/ 123 h 124"/>
                    <a:gd name="T22" fmla="*/ 93 w 280"/>
                    <a:gd name="T23" fmla="*/ 123 h 124"/>
                    <a:gd name="T24" fmla="*/ 93 w 280"/>
                    <a:gd name="T25" fmla="*/ 123 h 124"/>
                    <a:gd name="T26" fmla="*/ 93 w 280"/>
                    <a:gd name="T27" fmla="*/ 123 h 124"/>
                    <a:gd name="T28" fmla="*/ 93 w 280"/>
                    <a:gd name="T29" fmla="*/ 92 h 124"/>
                    <a:gd name="T30" fmla="*/ 124 w 280"/>
                    <a:gd name="T31" fmla="*/ 92 h 124"/>
                    <a:gd name="T32" fmla="*/ 124 w 280"/>
                    <a:gd name="T33" fmla="*/ 62 h 124"/>
                    <a:gd name="T34" fmla="*/ 124 w 280"/>
                    <a:gd name="T35" fmla="*/ 62 h 124"/>
                    <a:gd name="T36" fmla="*/ 155 w 280"/>
                    <a:gd name="T37" fmla="*/ 62 h 124"/>
                    <a:gd name="T38" fmla="*/ 155 w 280"/>
                    <a:gd name="T39" fmla="*/ 62 h 124"/>
                    <a:gd name="T40" fmla="*/ 155 w 280"/>
                    <a:gd name="T41" fmla="*/ 62 h 124"/>
                    <a:gd name="T42" fmla="*/ 186 w 280"/>
                    <a:gd name="T43" fmla="*/ 62 h 124"/>
                    <a:gd name="T44" fmla="*/ 186 w 280"/>
                    <a:gd name="T45" fmla="*/ 62 h 124"/>
                    <a:gd name="T46" fmla="*/ 186 w 280"/>
                    <a:gd name="T47" fmla="*/ 62 h 124"/>
                    <a:gd name="T48" fmla="*/ 186 w 280"/>
                    <a:gd name="T49" fmla="*/ 30 h 124"/>
                    <a:gd name="T50" fmla="*/ 217 w 280"/>
                    <a:gd name="T51" fmla="*/ 30 h 124"/>
                    <a:gd name="T52" fmla="*/ 217 w 280"/>
                    <a:gd name="T53" fmla="*/ 30 h 124"/>
                    <a:gd name="T54" fmla="*/ 248 w 280"/>
                    <a:gd name="T55" fmla="*/ 30 h 124"/>
                    <a:gd name="T56" fmla="*/ 248 w 280"/>
                    <a:gd name="T57" fmla="*/ 30 h 124"/>
                    <a:gd name="T58" fmla="*/ 248 w 280"/>
                    <a:gd name="T59" fmla="*/ 30 h 124"/>
                    <a:gd name="T60" fmla="*/ 279 w 280"/>
                    <a:gd name="T61" fmla="*/ 30 h 124"/>
                    <a:gd name="T62" fmla="*/ 217 w 280"/>
                    <a:gd name="T63" fmla="*/ 0 h 124"/>
                    <a:gd name="T64" fmla="*/ 186 w 280"/>
                    <a:gd name="T65" fmla="*/ 0 h 124"/>
                    <a:gd name="T66" fmla="*/ 186 w 280"/>
                    <a:gd name="T67" fmla="*/ 0 h 124"/>
                    <a:gd name="T68" fmla="*/ 155 w 280"/>
                    <a:gd name="T69" fmla="*/ 0 h 124"/>
                    <a:gd name="T70" fmla="*/ 155 w 280"/>
                    <a:gd name="T71" fmla="*/ 0 h 124"/>
                    <a:gd name="T72" fmla="*/ 155 w 280"/>
                    <a:gd name="T73" fmla="*/ 0 h 124"/>
                    <a:gd name="T74" fmla="*/ 124 w 280"/>
                    <a:gd name="T75" fmla="*/ 0 h 124"/>
                    <a:gd name="T76" fmla="*/ 62 w 280"/>
                    <a:gd name="T77" fmla="*/ 0 h 124"/>
                    <a:gd name="T78" fmla="*/ 62 w 280"/>
                    <a:gd name="T79" fmla="*/ 0 h 124"/>
                    <a:gd name="T80" fmla="*/ 62 w 280"/>
                    <a:gd name="T81" fmla="*/ 0 h 124"/>
                    <a:gd name="T82" fmla="*/ 62 w 280"/>
                    <a:gd name="T83" fmla="*/ 0 h 124"/>
                    <a:gd name="T84" fmla="*/ 62 w 280"/>
                    <a:gd name="T85" fmla="*/ 0 h 124"/>
                    <a:gd name="T86" fmla="*/ 31 w 280"/>
                    <a:gd name="T87" fmla="*/ 0 h 124"/>
                    <a:gd name="T88" fmla="*/ 31 w 280"/>
                    <a:gd name="T89" fmla="*/ 30 h 124"/>
                    <a:gd name="T90" fmla="*/ 0 w 280"/>
                    <a:gd name="T91" fmla="*/ 6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80" h="124"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62"/>
                        <a:pt x="0" y="62"/>
                        <a:pt x="31" y="62"/>
                      </a:cubicBezTo>
                      <a:lnTo>
                        <a:pt x="31" y="62"/>
                      </a:lnTo>
                      <a:lnTo>
                        <a:pt x="31" y="62"/>
                      </a:lnTo>
                      <a:cubicBezTo>
                        <a:pt x="31" y="62"/>
                        <a:pt x="31" y="62"/>
                        <a:pt x="62" y="62"/>
                      </a:cubicBezTo>
                      <a:lnTo>
                        <a:pt x="62" y="62"/>
                      </a:lnTo>
                      <a:cubicBezTo>
                        <a:pt x="62" y="62"/>
                        <a:pt x="93" y="92"/>
                        <a:pt x="93" y="123"/>
                      </a:cubicBezTo>
                      <a:lnTo>
                        <a:pt x="93" y="123"/>
                      </a:lnTo>
                      <a:lnTo>
                        <a:pt x="93" y="123"/>
                      </a:lnTo>
                      <a:lnTo>
                        <a:pt x="93" y="123"/>
                      </a:lnTo>
                      <a:lnTo>
                        <a:pt x="93" y="123"/>
                      </a:lnTo>
                      <a:cubicBezTo>
                        <a:pt x="93" y="92"/>
                        <a:pt x="93" y="92"/>
                        <a:pt x="93" y="92"/>
                      </a:cubicBezTo>
                      <a:cubicBezTo>
                        <a:pt x="93" y="92"/>
                        <a:pt x="93" y="92"/>
                        <a:pt x="124" y="92"/>
                      </a:cubicBezTo>
                      <a:cubicBezTo>
                        <a:pt x="124" y="92"/>
                        <a:pt x="124" y="92"/>
                        <a:pt x="124" y="62"/>
                      </a:cubicBezTo>
                      <a:lnTo>
                        <a:pt x="124" y="62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cubicBezTo>
                        <a:pt x="155" y="62"/>
                        <a:pt x="155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30"/>
                        <a:pt x="186" y="30"/>
                        <a:pt x="186" y="30"/>
                      </a:cubicBezTo>
                      <a:cubicBezTo>
                        <a:pt x="217" y="30"/>
                        <a:pt x="217" y="30"/>
                        <a:pt x="217" y="30"/>
                      </a:cubicBezTo>
                      <a:lnTo>
                        <a:pt x="217" y="30"/>
                      </a:lnTo>
                      <a:cubicBezTo>
                        <a:pt x="248" y="30"/>
                        <a:pt x="248" y="30"/>
                        <a:pt x="248" y="30"/>
                      </a:cubicBezTo>
                      <a:lnTo>
                        <a:pt x="248" y="30"/>
                      </a:lnTo>
                      <a:lnTo>
                        <a:pt x="248" y="30"/>
                      </a:lnTo>
                      <a:lnTo>
                        <a:pt x="279" y="30"/>
                      </a:lnTo>
                      <a:cubicBezTo>
                        <a:pt x="248" y="0"/>
                        <a:pt x="248" y="0"/>
                        <a:pt x="217" y="0"/>
                      </a:cubicBezTo>
                      <a:cubicBezTo>
                        <a:pt x="217" y="0"/>
                        <a:pt x="217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31" y="30"/>
                        <a:pt x="31" y="30"/>
                        <a:pt x="31" y="30"/>
                      </a:cubicBezTo>
                      <a:lnTo>
                        <a:pt x="0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99" name="Freeform 174"/>
                <p:cNvSpPr>
                  <a:spLocks noChangeArrowheads="1"/>
                </p:cNvSpPr>
                <p:nvPr/>
              </p:nvSpPr>
              <p:spPr bwMode="auto">
                <a:xfrm>
                  <a:off x="2508250" y="1512888"/>
                  <a:ext cx="66675" cy="44450"/>
                </a:xfrm>
                <a:custGeom>
                  <a:avLst/>
                  <a:gdLst>
                    <a:gd name="T0" fmla="*/ 0 w 186"/>
                    <a:gd name="T1" fmla="*/ 92 h 125"/>
                    <a:gd name="T2" fmla="*/ 0 w 186"/>
                    <a:gd name="T3" fmla="*/ 92 h 125"/>
                    <a:gd name="T4" fmla="*/ 31 w 186"/>
                    <a:gd name="T5" fmla="*/ 92 h 125"/>
                    <a:gd name="T6" fmla="*/ 31 w 186"/>
                    <a:gd name="T7" fmla="*/ 92 h 125"/>
                    <a:gd name="T8" fmla="*/ 61 w 186"/>
                    <a:gd name="T9" fmla="*/ 92 h 125"/>
                    <a:gd name="T10" fmla="*/ 61 w 186"/>
                    <a:gd name="T11" fmla="*/ 92 h 125"/>
                    <a:gd name="T12" fmla="*/ 93 w 186"/>
                    <a:gd name="T13" fmla="*/ 62 h 125"/>
                    <a:gd name="T14" fmla="*/ 93 w 186"/>
                    <a:gd name="T15" fmla="*/ 62 h 125"/>
                    <a:gd name="T16" fmla="*/ 124 w 186"/>
                    <a:gd name="T17" fmla="*/ 62 h 125"/>
                    <a:gd name="T18" fmla="*/ 155 w 186"/>
                    <a:gd name="T19" fmla="*/ 62 h 125"/>
                    <a:gd name="T20" fmla="*/ 155 w 186"/>
                    <a:gd name="T21" fmla="*/ 92 h 125"/>
                    <a:gd name="T22" fmla="*/ 155 w 186"/>
                    <a:gd name="T23" fmla="*/ 92 h 125"/>
                    <a:gd name="T24" fmla="*/ 155 w 186"/>
                    <a:gd name="T25" fmla="*/ 124 h 125"/>
                    <a:gd name="T26" fmla="*/ 155 w 186"/>
                    <a:gd name="T27" fmla="*/ 124 h 125"/>
                    <a:gd name="T28" fmla="*/ 155 w 186"/>
                    <a:gd name="T29" fmla="*/ 124 h 125"/>
                    <a:gd name="T30" fmla="*/ 185 w 186"/>
                    <a:gd name="T31" fmla="*/ 124 h 125"/>
                    <a:gd name="T32" fmla="*/ 185 w 186"/>
                    <a:gd name="T33" fmla="*/ 124 h 125"/>
                    <a:gd name="T34" fmla="*/ 185 w 186"/>
                    <a:gd name="T35" fmla="*/ 92 h 125"/>
                    <a:gd name="T36" fmla="*/ 185 w 186"/>
                    <a:gd name="T37" fmla="*/ 62 h 125"/>
                    <a:gd name="T38" fmla="*/ 185 w 186"/>
                    <a:gd name="T39" fmla="*/ 62 h 125"/>
                    <a:gd name="T40" fmla="*/ 185 w 186"/>
                    <a:gd name="T41" fmla="*/ 31 h 125"/>
                    <a:gd name="T42" fmla="*/ 185 w 186"/>
                    <a:gd name="T43" fmla="*/ 31 h 125"/>
                    <a:gd name="T44" fmla="*/ 185 w 186"/>
                    <a:gd name="T45" fmla="*/ 31 h 125"/>
                    <a:gd name="T46" fmla="*/ 185 w 186"/>
                    <a:gd name="T47" fmla="*/ 0 h 125"/>
                    <a:gd name="T48" fmla="*/ 185 w 186"/>
                    <a:gd name="T49" fmla="*/ 0 h 125"/>
                    <a:gd name="T50" fmla="*/ 155 w 186"/>
                    <a:gd name="T51" fmla="*/ 31 h 125"/>
                    <a:gd name="T52" fmla="*/ 124 w 186"/>
                    <a:gd name="T53" fmla="*/ 31 h 125"/>
                    <a:gd name="T54" fmla="*/ 93 w 186"/>
                    <a:gd name="T55" fmla="*/ 0 h 125"/>
                    <a:gd name="T56" fmla="*/ 31 w 186"/>
                    <a:gd name="T57" fmla="*/ 31 h 125"/>
                    <a:gd name="T58" fmla="*/ 0 w 186"/>
                    <a:gd name="T59" fmla="*/ 9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6" h="125">
                      <a:moveTo>
                        <a:pt x="0" y="92"/>
                      </a:moveTo>
                      <a:lnTo>
                        <a:pt x="0" y="92"/>
                      </a:lnTo>
                      <a:cubicBezTo>
                        <a:pt x="0" y="92"/>
                        <a:pt x="0" y="92"/>
                        <a:pt x="31" y="92"/>
                      </a:cubicBezTo>
                      <a:lnTo>
                        <a:pt x="31" y="92"/>
                      </a:lnTo>
                      <a:cubicBezTo>
                        <a:pt x="61" y="92"/>
                        <a:pt x="61" y="92"/>
                        <a:pt x="61" y="92"/>
                      </a:cubicBezTo>
                      <a:lnTo>
                        <a:pt x="61" y="92"/>
                      </a:lnTo>
                      <a:cubicBezTo>
                        <a:pt x="61" y="92"/>
                        <a:pt x="93" y="92"/>
                        <a:pt x="93" y="62"/>
                      </a:cubicBezTo>
                      <a:lnTo>
                        <a:pt x="93" y="62"/>
                      </a:ln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124" y="62"/>
                        <a:pt x="124" y="62"/>
                        <a:pt x="155" y="62"/>
                      </a:cubicBezTo>
                      <a:cubicBezTo>
                        <a:pt x="155" y="92"/>
                        <a:pt x="155" y="92"/>
                        <a:pt x="155" y="92"/>
                      </a:cubicBezTo>
                      <a:lnTo>
                        <a:pt x="155" y="92"/>
                      </a:lnTo>
                      <a:lnTo>
                        <a:pt x="155" y="124"/>
                      </a:ln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55" y="124"/>
                        <a:pt x="155" y="124"/>
                        <a:pt x="185" y="124"/>
                      </a:cubicBezTo>
                      <a:lnTo>
                        <a:pt x="185" y="124"/>
                      </a:lnTo>
                      <a:cubicBezTo>
                        <a:pt x="185" y="92"/>
                        <a:pt x="185" y="92"/>
                        <a:pt x="185" y="92"/>
                      </a:cubicBezTo>
                      <a:cubicBezTo>
                        <a:pt x="185" y="62"/>
                        <a:pt x="185" y="62"/>
                        <a:pt x="185" y="62"/>
                      </a:cubicBezTo>
                      <a:lnTo>
                        <a:pt x="185" y="62"/>
                      </a:lnTo>
                      <a:lnTo>
                        <a:pt x="185" y="31"/>
                      </a:lnTo>
                      <a:lnTo>
                        <a:pt x="185" y="31"/>
                      </a:lnTo>
                      <a:lnTo>
                        <a:pt x="185" y="31"/>
                      </a:lnTo>
                      <a:cubicBezTo>
                        <a:pt x="185" y="0"/>
                        <a:pt x="185" y="0"/>
                        <a:pt x="185" y="0"/>
                      </a:cubicBezTo>
                      <a:lnTo>
                        <a:pt x="185" y="0"/>
                      </a:lnTo>
                      <a:cubicBezTo>
                        <a:pt x="185" y="31"/>
                        <a:pt x="155" y="31"/>
                        <a:pt x="155" y="31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24" y="31"/>
                        <a:pt x="124" y="0"/>
                        <a:pt x="93" y="0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0" y="62"/>
                        <a:pt x="0" y="62"/>
                        <a:pt x="0" y="9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00" name="Freeform 175"/>
                <p:cNvSpPr>
                  <a:spLocks noChangeArrowheads="1"/>
                </p:cNvSpPr>
                <p:nvPr/>
              </p:nvSpPr>
              <p:spPr bwMode="auto">
                <a:xfrm>
                  <a:off x="2297113" y="1524000"/>
                  <a:ext cx="66675" cy="77788"/>
                </a:xfrm>
                <a:custGeom>
                  <a:avLst/>
                  <a:gdLst>
                    <a:gd name="T0" fmla="*/ 0 w 187"/>
                    <a:gd name="T1" fmla="*/ 61 h 218"/>
                    <a:gd name="T2" fmla="*/ 0 w 187"/>
                    <a:gd name="T3" fmla="*/ 61 h 218"/>
                    <a:gd name="T4" fmla="*/ 0 w 187"/>
                    <a:gd name="T5" fmla="*/ 61 h 218"/>
                    <a:gd name="T6" fmla="*/ 30 w 187"/>
                    <a:gd name="T7" fmla="*/ 61 h 218"/>
                    <a:gd name="T8" fmla="*/ 30 w 187"/>
                    <a:gd name="T9" fmla="*/ 61 h 218"/>
                    <a:gd name="T10" fmla="*/ 62 w 187"/>
                    <a:gd name="T11" fmla="*/ 93 h 218"/>
                    <a:gd name="T12" fmla="*/ 62 w 187"/>
                    <a:gd name="T13" fmla="*/ 124 h 218"/>
                    <a:gd name="T14" fmla="*/ 62 w 187"/>
                    <a:gd name="T15" fmla="*/ 155 h 218"/>
                    <a:gd name="T16" fmla="*/ 62 w 187"/>
                    <a:gd name="T17" fmla="*/ 185 h 218"/>
                    <a:gd name="T18" fmla="*/ 93 w 187"/>
                    <a:gd name="T19" fmla="*/ 217 h 218"/>
                    <a:gd name="T20" fmla="*/ 93 w 187"/>
                    <a:gd name="T21" fmla="*/ 217 h 218"/>
                    <a:gd name="T22" fmla="*/ 93 w 187"/>
                    <a:gd name="T23" fmla="*/ 217 h 218"/>
                    <a:gd name="T24" fmla="*/ 124 w 187"/>
                    <a:gd name="T25" fmla="*/ 217 h 218"/>
                    <a:gd name="T26" fmla="*/ 124 w 187"/>
                    <a:gd name="T27" fmla="*/ 217 h 218"/>
                    <a:gd name="T28" fmla="*/ 154 w 187"/>
                    <a:gd name="T29" fmla="*/ 185 h 218"/>
                    <a:gd name="T30" fmla="*/ 154 w 187"/>
                    <a:gd name="T31" fmla="*/ 185 h 218"/>
                    <a:gd name="T32" fmla="*/ 154 w 187"/>
                    <a:gd name="T33" fmla="*/ 185 h 218"/>
                    <a:gd name="T34" fmla="*/ 186 w 187"/>
                    <a:gd name="T35" fmla="*/ 185 h 218"/>
                    <a:gd name="T36" fmla="*/ 186 w 187"/>
                    <a:gd name="T37" fmla="*/ 155 h 218"/>
                    <a:gd name="T38" fmla="*/ 186 w 187"/>
                    <a:gd name="T39" fmla="*/ 124 h 218"/>
                    <a:gd name="T40" fmla="*/ 186 w 187"/>
                    <a:gd name="T41" fmla="*/ 124 h 218"/>
                    <a:gd name="T42" fmla="*/ 186 w 187"/>
                    <a:gd name="T43" fmla="*/ 124 h 218"/>
                    <a:gd name="T44" fmla="*/ 154 w 187"/>
                    <a:gd name="T45" fmla="*/ 93 h 218"/>
                    <a:gd name="T46" fmla="*/ 154 w 187"/>
                    <a:gd name="T47" fmla="*/ 93 h 218"/>
                    <a:gd name="T48" fmla="*/ 124 w 187"/>
                    <a:gd name="T49" fmla="*/ 61 h 218"/>
                    <a:gd name="T50" fmla="*/ 124 w 187"/>
                    <a:gd name="T51" fmla="*/ 61 h 218"/>
                    <a:gd name="T52" fmla="*/ 124 w 187"/>
                    <a:gd name="T53" fmla="*/ 61 h 218"/>
                    <a:gd name="T54" fmla="*/ 124 w 187"/>
                    <a:gd name="T55" fmla="*/ 0 h 218"/>
                    <a:gd name="T56" fmla="*/ 154 w 187"/>
                    <a:gd name="T57" fmla="*/ 0 h 218"/>
                    <a:gd name="T58" fmla="*/ 154 w 187"/>
                    <a:gd name="T59" fmla="*/ 0 h 218"/>
                    <a:gd name="T60" fmla="*/ 186 w 187"/>
                    <a:gd name="T61" fmla="*/ 31 h 218"/>
                    <a:gd name="T62" fmla="*/ 186 w 187"/>
                    <a:gd name="T63" fmla="*/ 0 h 218"/>
                    <a:gd name="T64" fmla="*/ 186 w 187"/>
                    <a:gd name="T65" fmla="*/ 0 h 218"/>
                    <a:gd name="T66" fmla="*/ 186 w 187"/>
                    <a:gd name="T67" fmla="*/ 0 h 218"/>
                    <a:gd name="T68" fmla="*/ 186 w 187"/>
                    <a:gd name="T69" fmla="*/ 0 h 218"/>
                    <a:gd name="T70" fmla="*/ 186 w 187"/>
                    <a:gd name="T71" fmla="*/ 0 h 218"/>
                    <a:gd name="T72" fmla="*/ 154 w 187"/>
                    <a:gd name="T73" fmla="*/ 0 h 218"/>
                    <a:gd name="T74" fmla="*/ 124 w 187"/>
                    <a:gd name="T75" fmla="*/ 0 h 218"/>
                    <a:gd name="T76" fmla="*/ 62 w 187"/>
                    <a:gd name="T77" fmla="*/ 31 h 218"/>
                    <a:gd name="T78" fmla="*/ 62 w 187"/>
                    <a:gd name="T79" fmla="*/ 31 h 218"/>
                    <a:gd name="T80" fmla="*/ 0 w 187"/>
                    <a:gd name="T81" fmla="*/ 6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7" h="218">
                      <a:moveTo>
                        <a:pt x="0" y="61"/>
                      </a:move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30" y="61"/>
                      </a:lnTo>
                      <a:lnTo>
                        <a:pt x="30" y="61"/>
                      </a:lnTo>
                      <a:lnTo>
                        <a:pt x="62" y="93"/>
                      </a:lnTo>
                      <a:cubicBezTo>
                        <a:pt x="62" y="124"/>
                        <a:pt x="62" y="124"/>
                        <a:pt x="62" y="124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cubicBezTo>
                        <a:pt x="62" y="185"/>
                        <a:pt x="62" y="185"/>
                        <a:pt x="62" y="185"/>
                      </a:cubicBezTo>
                      <a:cubicBezTo>
                        <a:pt x="93" y="185"/>
                        <a:pt x="93" y="185"/>
                        <a:pt x="93" y="217"/>
                      </a:cubicBezTo>
                      <a:lnTo>
                        <a:pt x="93" y="217"/>
                      </a:lnTo>
                      <a:lnTo>
                        <a:pt x="93" y="217"/>
                      </a:lnTo>
                      <a:cubicBezTo>
                        <a:pt x="124" y="217"/>
                        <a:pt x="124" y="217"/>
                        <a:pt x="124" y="217"/>
                      </a:cubicBezTo>
                      <a:lnTo>
                        <a:pt x="124" y="217"/>
                      </a:lnTo>
                      <a:cubicBezTo>
                        <a:pt x="124" y="217"/>
                        <a:pt x="154" y="217"/>
                        <a:pt x="154" y="185"/>
                      </a:cubicBezTo>
                      <a:lnTo>
                        <a:pt x="154" y="185"/>
                      </a:lnTo>
                      <a:lnTo>
                        <a:pt x="154" y="185"/>
                      </a:lnTo>
                      <a:lnTo>
                        <a:pt x="186" y="185"/>
                      </a:lnTo>
                      <a:cubicBezTo>
                        <a:pt x="186" y="155"/>
                        <a:pt x="186" y="155"/>
                        <a:pt x="186" y="155"/>
                      </a:cubicBezTo>
                      <a:cubicBezTo>
                        <a:pt x="186" y="155"/>
                        <a:pt x="186" y="155"/>
                        <a:pt x="186" y="124"/>
                      </a:cubicBezTo>
                      <a:lnTo>
                        <a:pt x="186" y="124"/>
                      </a:lnTo>
                      <a:lnTo>
                        <a:pt x="186" y="124"/>
                      </a:lnTo>
                      <a:cubicBezTo>
                        <a:pt x="154" y="124"/>
                        <a:pt x="154" y="124"/>
                        <a:pt x="154" y="93"/>
                      </a:cubicBezTo>
                      <a:lnTo>
                        <a:pt x="154" y="93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86" y="31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86" y="0"/>
                        <a:pt x="186" y="0"/>
                        <a:pt x="154" y="0"/>
                      </a:cubicBezTo>
                      <a:cubicBezTo>
                        <a:pt x="154" y="0"/>
                        <a:pt x="154" y="0"/>
                        <a:pt x="124" y="0"/>
                      </a:cubicBezTo>
                      <a:cubicBezTo>
                        <a:pt x="93" y="0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62" y="31"/>
                        <a:pt x="30" y="61"/>
                        <a:pt x="0" y="6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01" name="Freeform 176"/>
                <p:cNvSpPr>
                  <a:spLocks noChangeArrowheads="1"/>
                </p:cNvSpPr>
                <p:nvPr/>
              </p:nvSpPr>
              <p:spPr bwMode="auto">
                <a:xfrm>
                  <a:off x="868363" y="1033463"/>
                  <a:ext cx="1674812" cy="625475"/>
                </a:xfrm>
                <a:custGeom>
                  <a:avLst/>
                  <a:gdLst>
                    <a:gd name="T0" fmla="*/ 2759 w 4651"/>
                    <a:gd name="T1" fmla="*/ 155 h 1737"/>
                    <a:gd name="T2" fmla="*/ 2604 w 4651"/>
                    <a:gd name="T3" fmla="*/ 124 h 1737"/>
                    <a:gd name="T4" fmla="*/ 2418 w 4651"/>
                    <a:gd name="T5" fmla="*/ 155 h 1737"/>
                    <a:gd name="T6" fmla="*/ 2325 w 4651"/>
                    <a:gd name="T7" fmla="*/ 186 h 1737"/>
                    <a:gd name="T8" fmla="*/ 2139 w 4651"/>
                    <a:gd name="T9" fmla="*/ 186 h 1737"/>
                    <a:gd name="T10" fmla="*/ 2046 w 4651"/>
                    <a:gd name="T11" fmla="*/ 155 h 1737"/>
                    <a:gd name="T12" fmla="*/ 1829 w 4651"/>
                    <a:gd name="T13" fmla="*/ 155 h 1737"/>
                    <a:gd name="T14" fmla="*/ 1767 w 4651"/>
                    <a:gd name="T15" fmla="*/ 186 h 1737"/>
                    <a:gd name="T16" fmla="*/ 1643 w 4651"/>
                    <a:gd name="T17" fmla="*/ 155 h 1737"/>
                    <a:gd name="T18" fmla="*/ 1457 w 4651"/>
                    <a:gd name="T19" fmla="*/ 186 h 1737"/>
                    <a:gd name="T20" fmla="*/ 1147 w 4651"/>
                    <a:gd name="T21" fmla="*/ 62 h 1737"/>
                    <a:gd name="T22" fmla="*/ 931 w 4651"/>
                    <a:gd name="T23" fmla="*/ 93 h 1737"/>
                    <a:gd name="T24" fmla="*/ 837 w 4651"/>
                    <a:gd name="T25" fmla="*/ 62 h 1737"/>
                    <a:gd name="T26" fmla="*/ 683 w 4651"/>
                    <a:gd name="T27" fmla="*/ 0 h 1737"/>
                    <a:gd name="T28" fmla="*/ 496 w 4651"/>
                    <a:gd name="T29" fmla="*/ 62 h 1737"/>
                    <a:gd name="T30" fmla="*/ 248 w 4651"/>
                    <a:gd name="T31" fmla="*/ 93 h 1737"/>
                    <a:gd name="T32" fmla="*/ 0 w 4651"/>
                    <a:gd name="T33" fmla="*/ 589 h 1737"/>
                    <a:gd name="T34" fmla="*/ 63 w 4651"/>
                    <a:gd name="T35" fmla="*/ 620 h 1737"/>
                    <a:gd name="T36" fmla="*/ 187 w 4651"/>
                    <a:gd name="T37" fmla="*/ 713 h 1737"/>
                    <a:gd name="T38" fmla="*/ 403 w 4651"/>
                    <a:gd name="T39" fmla="*/ 775 h 1737"/>
                    <a:gd name="T40" fmla="*/ 527 w 4651"/>
                    <a:gd name="T41" fmla="*/ 899 h 1737"/>
                    <a:gd name="T42" fmla="*/ 559 w 4651"/>
                    <a:gd name="T43" fmla="*/ 1053 h 1737"/>
                    <a:gd name="T44" fmla="*/ 683 w 4651"/>
                    <a:gd name="T45" fmla="*/ 1116 h 1737"/>
                    <a:gd name="T46" fmla="*/ 837 w 4651"/>
                    <a:gd name="T47" fmla="*/ 1240 h 1737"/>
                    <a:gd name="T48" fmla="*/ 961 w 4651"/>
                    <a:gd name="T49" fmla="*/ 1301 h 1737"/>
                    <a:gd name="T50" fmla="*/ 2511 w 4651"/>
                    <a:gd name="T51" fmla="*/ 1301 h 1737"/>
                    <a:gd name="T52" fmla="*/ 2604 w 4651"/>
                    <a:gd name="T53" fmla="*/ 1364 h 1737"/>
                    <a:gd name="T54" fmla="*/ 2759 w 4651"/>
                    <a:gd name="T55" fmla="*/ 1364 h 1737"/>
                    <a:gd name="T56" fmla="*/ 2852 w 4651"/>
                    <a:gd name="T57" fmla="*/ 1395 h 1737"/>
                    <a:gd name="T58" fmla="*/ 3162 w 4651"/>
                    <a:gd name="T59" fmla="*/ 1488 h 1737"/>
                    <a:gd name="T60" fmla="*/ 3255 w 4651"/>
                    <a:gd name="T61" fmla="*/ 1612 h 1737"/>
                    <a:gd name="T62" fmla="*/ 3317 w 4651"/>
                    <a:gd name="T63" fmla="*/ 1705 h 1737"/>
                    <a:gd name="T64" fmla="*/ 3534 w 4651"/>
                    <a:gd name="T65" fmla="*/ 1643 h 1737"/>
                    <a:gd name="T66" fmla="*/ 3813 w 4651"/>
                    <a:gd name="T67" fmla="*/ 1549 h 1737"/>
                    <a:gd name="T68" fmla="*/ 3906 w 4651"/>
                    <a:gd name="T69" fmla="*/ 1457 h 1737"/>
                    <a:gd name="T70" fmla="*/ 4122 w 4651"/>
                    <a:gd name="T71" fmla="*/ 1240 h 1737"/>
                    <a:gd name="T72" fmla="*/ 4370 w 4651"/>
                    <a:gd name="T73" fmla="*/ 1240 h 1737"/>
                    <a:gd name="T74" fmla="*/ 4650 w 4651"/>
                    <a:gd name="T75" fmla="*/ 1085 h 1737"/>
                    <a:gd name="T76" fmla="*/ 4494 w 4651"/>
                    <a:gd name="T77" fmla="*/ 1085 h 1737"/>
                    <a:gd name="T78" fmla="*/ 4464 w 4651"/>
                    <a:gd name="T79" fmla="*/ 992 h 1737"/>
                    <a:gd name="T80" fmla="*/ 4309 w 4651"/>
                    <a:gd name="T81" fmla="*/ 929 h 1737"/>
                    <a:gd name="T82" fmla="*/ 4278 w 4651"/>
                    <a:gd name="T83" fmla="*/ 805 h 1737"/>
                    <a:gd name="T84" fmla="*/ 4216 w 4651"/>
                    <a:gd name="T85" fmla="*/ 681 h 1737"/>
                    <a:gd name="T86" fmla="*/ 4154 w 4651"/>
                    <a:gd name="T87" fmla="*/ 744 h 1737"/>
                    <a:gd name="T88" fmla="*/ 3998 w 4651"/>
                    <a:gd name="T89" fmla="*/ 775 h 1737"/>
                    <a:gd name="T90" fmla="*/ 3874 w 4651"/>
                    <a:gd name="T91" fmla="*/ 681 h 1737"/>
                    <a:gd name="T92" fmla="*/ 3844 w 4651"/>
                    <a:gd name="T93" fmla="*/ 589 h 1737"/>
                    <a:gd name="T94" fmla="*/ 3658 w 4651"/>
                    <a:gd name="T95" fmla="*/ 527 h 1737"/>
                    <a:gd name="T96" fmla="*/ 3503 w 4651"/>
                    <a:gd name="T97" fmla="*/ 527 h 1737"/>
                    <a:gd name="T98" fmla="*/ 3441 w 4651"/>
                    <a:gd name="T99" fmla="*/ 744 h 1737"/>
                    <a:gd name="T100" fmla="*/ 3441 w 4651"/>
                    <a:gd name="T101" fmla="*/ 992 h 1737"/>
                    <a:gd name="T102" fmla="*/ 3441 w 4651"/>
                    <a:gd name="T103" fmla="*/ 1209 h 1737"/>
                    <a:gd name="T104" fmla="*/ 3286 w 4651"/>
                    <a:gd name="T105" fmla="*/ 1209 h 1737"/>
                    <a:gd name="T106" fmla="*/ 3193 w 4651"/>
                    <a:gd name="T107" fmla="*/ 1023 h 1737"/>
                    <a:gd name="T108" fmla="*/ 2914 w 4651"/>
                    <a:gd name="T109" fmla="*/ 929 h 1737"/>
                    <a:gd name="T110" fmla="*/ 2635 w 4651"/>
                    <a:gd name="T111" fmla="*/ 868 h 1737"/>
                    <a:gd name="T112" fmla="*/ 2480 w 4651"/>
                    <a:gd name="T113" fmla="*/ 681 h 1737"/>
                    <a:gd name="T114" fmla="*/ 2604 w 4651"/>
                    <a:gd name="T115" fmla="*/ 496 h 1737"/>
                    <a:gd name="T116" fmla="*/ 2635 w 4651"/>
                    <a:gd name="T117" fmla="*/ 433 h 1737"/>
                    <a:gd name="T118" fmla="*/ 2759 w 4651"/>
                    <a:gd name="T119" fmla="*/ 403 h 1737"/>
                    <a:gd name="T120" fmla="*/ 2883 w 4651"/>
                    <a:gd name="T121" fmla="*/ 372 h 1737"/>
                    <a:gd name="T122" fmla="*/ 2883 w 4651"/>
                    <a:gd name="T123" fmla="*/ 186 h 1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51" h="1737">
                      <a:moveTo>
                        <a:pt x="2945" y="186"/>
                      </a:moveTo>
                      <a:lnTo>
                        <a:pt x="2945" y="186"/>
                      </a:lnTo>
                      <a:cubicBezTo>
                        <a:pt x="2914" y="186"/>
                        <a:pt x="2914" y="155"/>
                        <a:pt x="2914" y="155"/>
                      </a:cubicBezTo>
                      <a:lnTo>
                        <a:pt x="2914" y="155"/>
                      </a:lnTo>
                      <a:cubicBezTo>
                        <a:pt x="2914" y="124"/>
                        <a:pt x="2883" y="93"/>
                        <a:pt x="2852" y="93"/>
                      </a:cubicBezTo>
                      <a:lnTo>
                        <a:pt x="2852" y="93"/>
                      </a:lnTo>
                      <a:cubicBezTo>
                        <a:pt x="2821" y="93"/>
                        <a:pt x="2821" y="124"/>
                        <a:pt x="2790" y="124"/>
                      </a:cubicBezTo>
                      <a:cubicBezTo>
                        <a:pt x="2759" y="155"/>
                        <a:pt x="2759" y="155"/>
                        <a:pt x="2759" y="155"/>
                      </a:cubicBezTo>
                      <a:cubicBezTo>
                        <a:pt x="2759" y="124"/>
                        <a:pt x="2759" y="124"/>
                        <a:pt x="2759" y="124"/>
                      </a:cubicBezTo>
                      <a:cubicBezTo>
                        <a:pt x="2759" y="124"/>
                        <a:pt x="2759" y="93"/>
                        <a:pt x="2759" y="62"/>
                      </a:cubicBezTo>
                      <a:cubicBezTo>
                        <a:pt x="2728" y="62"/>
                        <a:pt x="2697" y="62"/>
                        <a:pt x="2666" y="62"/>
                      </a:cubicBezTo>
                      <a:lnTo>
                        <a:pt x="2635" y="62"/>
                      </a:lnTo>
                      <a:lnTo>
                        <a:pt x="2635" y="62"/>
                      </a:lnTo>
                      <a:cubicBezTo>
                        <a:pt x="2604" y="62"/>
                        <a:pt x="2604" y="62"/>
                        <a:pt x="2604" y="62"/>
                      </a:cubicBezTo>
                      <a:lnTo>
                        <a:pt x="2604" y="62"/>
                      </a:lnTo>
                      <a:cubicBezTo>
                        <a:pt x="2635" y="93"/>
                        <a:pt x="2604" y="124"/>
                        <a:pt x="2604" y="124"/>
                      </a:cubicBezTo>
                      <a:cubicBezTo>
                        <a:pt x="2604" y="124"/>
                        <a:pt x="2604" y="124"/>
                        <a:pt x="2573" y="155"/>
                      </a:cubicBezTo>
                      <a:cubicBezTo>
                        <a:pt x="2542" y="155"/>
                        <a:pt x="2542" y="155"/>
                        <a:pt x="2542" y="155"/>
                      </a:cubicBezTo>
                      <a:lnTo>
                        <a:pt x="2542" y="155"/>
                      </a:lnTo>
                      <a:cubicBezTo>
                        <a:pt x="2511" y="155"/>
                        <a:pt x="2511" y="155"/>
                        <a:pt x="2511" y="155"/>
                      </a:cubicBezTo>
                      <a:lnTo>
                        <a:pt x="2511" y="155"/>
                      </a:lnTo>
                      <a:cubicBezTo>
                        <a:pt x="2511" y="186"/>
                        <a:pt x="2480" y="217"/>
                        <a:pt x="2480" y="217"/>
                      </a:cubicBezTo>
                      <a:cubicBezTo>
                        <a:pt x="2449" y="279"/>
                        <a:pt x="2449" y="279"/>
                        <a:pt x="2449" y="279"/>
                      </a:cubicBezTo>
                      <a:cubicBezTo>
                        <a:pt x="2418" y="155"/>
                        <a:pt x="2418" y="155"/>
                        <a:pt x="2418" y="155"/>
                      </a:cubicBezTo>
                      <a:cubicBezTo>
                        <a:pt x="2418" y="124"/>
                        <a:pt x="2418" y="124"/>
                        <a:pt x="2418" y="124"/>
                      </a:cubicBezTo>
                      <a:cubicBezTo>
                        <a:pt x="2418" y="155"/>
                        <a:pt x="2387" y="155"/>
                        <a:pt x="2387" y="155"/>
                      </a:cubicBezTo>
                      <a:lnTo>
                        <a:pt x="2387" y="155"/>
                      </a:lnTo>
                      <a:cubicBezTo>
                        <a:pt x="2387" y="155"/>
                        <a:pt x="2387" y="186"/>
                        <a:pt x="2356" y="186"/>
                      </a:cubicBezTo>
                      <a:lnTo>
                        <a:pt x="2356" y="186"/>
                      </a:lnTo>
                      <a:lnTo>
                        <a:pt x="2325" y="186"/>
                      </a:lnTo>
                      <a:lnTo>
                        <a:pt x="2325" y="186"/>
                      </a:lnTo>
                      <a:lnTo>
                        <a:pt x="2325" y="186"/>
                      </a:lnTo>
                      <a:cubicBezTo>
                        <a:pt x="2294" y="186"/>
                        <a:pt x="2294" y="186"/>
                        <a:pt x="2294" y="186"/>
                      </a:cubicBezTo>
                      <a:cubicBezTo>
                        <a:pt x="2294" y="186"/>
                        <a:pt x="2294" y="186"/>
                        <a:pt x="2263" y="186"/>
                      </a:cubicBezTo>
                      <a:lnTo>
                        <a:pt x="2263" y="186"/>
                      </a:lnTo>
                      <a:cubicBezTo>
                        <a:pt x="2263" y="186"/>
                        <a:pt x="2232" y="186"/>
                        <a:pt x="2232" y="155"/>
                      </a:cubicBezTo>
                      <a:lnTo>
                        <a:pt x="2232" y="155"/>
                      </a:lnTo>
                      <a:lnTo>
                        <a:pt x="2232" y="155"/>
                      </a:lnTo>
                      <a:cubicBezTo>
                        <a:pt x="2201" y="155"/>
                        <a:pt x="2201" y="155"/>
                        <a:pt x="2201" y="186"/>
                      </a:cubicBezTo>
                      <a:cubicBezTo>
                        <a:pt x="2170" y="186"/>
                        <a:pt x="2170" y="186"/>
                        <a:pt x="2139" y="186"/>
                      </a:cubicBezTo>
                      <a:lnTo>
                        <a:pt x="2139" y="186"/>
                      </a:lnTo>
                      <a:lnTo>
                        <a:pt x="2139" y="186"/>
                      </a:lnTo>
                      <a:cubicBezTo>
                        <a:pt x="2108" y="186"/>
                        <a:pt x="2108" y="186"/>
                        <a:pt x="2077" y="186"/>
                      </a:cubicBezTo>
                      <a:cubicBezTo>
                        <a:pt x="2077" y="155"/>
                        <a:pt x="2077" y="155"/>
                        <a:pt x="2077" y="155"/>
                      </a:cubicBezTo>
                      <a:lnTo>
                        <a:pt x="2077" y="155"/>
                      </a:lnTo>
                      <a:cubicBezTo>
                        <a:pt x="2046" y="155"/>
                        <a:pt x="2046" y="155"/>
                        <a:pt x="2046" y="155"/>
                      </a:cubicBezTo>
                      <a:lnTo>
                        <a:pt x="2046" y="155"/>
                      </a:lnTo>
                      <a:lnTo>
                        <a:pt x="2046" y="155"/>
                      </a:lnTo>
                      <a:lnTo>
                        <a:pt x="2015" y="155"/>
                      </a:lnTo>
                      <a:cubicBezTo>
                        <a:pt x="2015" y="155"/>
                        <a:pt x="2015" y="155"/>
                        <a:pt x="1984" y="155"/>
                      </a:cubicBezTo>
                      <a:lnTo>
                        <a:pt x="1984" y="155"/>
                      </a:lnTo>
                      <a:cubicBezTo>
                        <a:pt x="1953" y="155"/>
                        <a:pt x="1953" y="124"/>
                        <a:pt x="1922" y="124"/>
                      </a:cubicBezTo>
                      <a:cubicBezTo>
                        <a:pt x="1922" y="124"/>
                        <a:pt x="1922" y="124"/>
                        <a:pt x="1891" y="155"/>
                      </a:cubicBezTo>
                      <a:cubicBezTo>
                        <a:pt x="1891" y="155"/>
                        <a:pt x="1891" y="155"/>
                        <a:pt x="1860" y="155"/>
                      </a:cubicBezTo>
                      <a:lnTo>
                        <a:pt x="1860" y="155"/>
                      </a:lnTo>
                      <a:lnTo>
                        <a:pt x="1829" y="155"/>
                      </a:lnTo>
                      <a:lnTo>
                        <a:pt x="1860" y="155"/>
                      </a:lnTo>
                      <a:cubicBezTo>
                        <a:pt x="1860" y="186"/>
                        <a:pt x="1860" y="186"/>
                        <a:pt x="1860" y="186"/>
                      </a:cubicBezTo>
                      <a:cubicBezTo>
                        <a:pt x="1860" y="217"/>
                        <a:pt x="1860" y="248"/>
                        <a:pt x="1860" y="248"/>
                      </a:cubicBezTo>
                      <a:cubicBezTo>
                        <a:pt x="1829" y="310"/>
                        <a:pt x="1829" y="310"/>
                        <a:pt x="1829" y="310"/>
                      </a:cubicBezTo>
                      <a:cubicBezTo>
                        <a:pt x="1829" y="248"/>
                        <a:pt x="1829" y="248"/>
                        <a:pt x="1829" y="248"/>
                      </a:cubicBezTo>
                      <a:cubicBezTo>
                        <a:pt x="1799" y="248"/>
                        <a:pt x="1799" y="217"/>
                        <a:pt x="1799" y="217"/>
                      </a:cubicBezTo>
                      <a:lnTo>
                        <a:pt x="1799" y="217"/>
                      </a:lnTo>
                      <a:cubicBezTo>
                        <a:pt x="1767" y="186"/>
                        <a:pt x="1767" y="186"/>
                        <a:pt x="1767" y="186"/>
                      </a:cubicBezTo>
                      <a:lnTo>
                        <a:pt x="1767" y="186"/>
                      </a:lnTo>
                      <a:lnTo>
                        <a:pt x="1767" y="186"/>
                      </a:lnTo>
                      <a:lnTo>
                        <a:pt x="1736" y="186"/>
                      </a:lnTo>
                      <a:lnTo>
                        <a:pt x="1705" y="186"/>
                      </a:lnTo>
                      <a:cubicBezTo>
                        <a:pt x="1705" y="155"/>
                        <a:pt x="1705" y="155"/>
                        <a:pt x="1675" y="155"/>
                      </a:cubicBezTo>
                      <a:lnTo>
                        <a:pt x="1675" y="155"/>
                      </a:lnTo>
                      <a:lnTo>
                        <a:pt x="1675" y="155"/>
                      </a:lnTo>
                      <a:lnTo>
                        <a:pt x="1643" y="155"/>
                      </a:lnTo>
                      <a:lnTo>
                        <a:pt x="1643" y="155"/>
                      </a:lnTo>
                      <a:lnTo>
                        <a:pt x="1643" y="155"/>
                      </a:lnTo>
                      <a:lnTo>
                        <a:pt x="1612" y="186"/>
                      </a:lnTo>
                      <a:cubicBezTo>
                        <a:pt x="1612" y="186"/>
                        <a:pt x="1612" y="186"/>
                        <a:pt x="1581" y="186"/>
                      </a:cubicBezTo>
                      <a:lnTo>
                        <a:pt x="1551" y="186"/>
                      </a:lnTo>
                      <a:cubicBezTo>
                        <a:pt x="1519" y="186"/>
                        <a:pt x="1519" y="186"/>
                        <a:pt x="1519" y="186"/>
                      </a:cubicBezTo>
                      <a:cubicBezTo>
                        <a:pt x="1519" y="186"/>
                        <a:pt x="1519" y="186"/>
                        <a:pt x="1488" y="186"/>
                      </a:cubicBezTo>
                      <a:lnTo>
                        <a:pt x="1457" y="186"/>
                      </a:lnTo>
                      <a:lnTo>
                        <a:pt x="1427" y="186"/>
                      </a:lnTo>
                      <a:lnTo>
                        <a:pt x="1395" y="186"/>
                      </a:lnTo>
                      <a:cubicBezTo>
                        <a:pt x="1364" y="155"/>
                        <a:pt x="1364" y="155"/>
                        <a:pt x="1364" y="155"/>
                      </a:cubicBezTo>
                      <a:cubicBezTo>
                        <a:pt x="1395" y="93"/>
                        <a:pt x="1395" y="93"/>
                        <a:pt x="1395" y="93"/>
                      </a:cubicBezTo>
                      <a:cubicBezTo>
                        <a:pt x="1364" y="93"/>
                        <a:pt x="1303" y="93"/>
                        <a:pt x="1303" y="93"/>
                      </a:cubicBezTo>
                      <a:cubicBezTo>
                        <a:pt x="1271" y="93"/>
                        <a:pt x="1240" y="93"/>
                        <a:pt x="1209" y="93"/>
                      </a:cubicBezTo>
                      <a:lnTo>
                        <a:pt x="1209" y="93"/>
                      </a:lnTo>
                      <a:cubicBezTo>
                        <a:pt x="1179" y="62"/>
                        <a:pt x="1147" y="62"/>
                        <a:pt x="1147" y="62"/>
                      </a:cubicBezTo>
                      <a:lnTo>
                        <a:pt x="1147" y="62"/>
                      </a:lnTo>
                      <a:lnTo>
                        <a:pt x="1147" y="62"/>
                      </a:lnTo>
                      <a:cubicBezTo>
                        <a:pt x="1116" y="62"/>
                        <a:pt x="1116" y="62"/>
                        <a:pt x="1085" y="62"/>
                      </a:cubicBezTo>
                      <a:cubicBezTo>
                        <a:pt x="1085" y="62"/>
                        <a:pt x="1055" y="62"/>
                        <a:pt x="992" y="62"/>
                      </a:cubicBezTo>
                      <a:lnTo>
                        <a:pt x="992" y="62"/>
                      </a:lnTo>
                      <a:lnTo>
                        <a:pt x="992" y="62"/>
                      </a:lnTo>
                      <a:lnTo>
                        <a:pt x="961" y="62"/>
                      </a:lnTo>
                      <a:cubicBezTo>
                        <a:pt x="961" y="93"/>
                        <a:pt x="931" y="93"/>
                        <a:pt x="931" y="93"/>
                      </a:cubicBezTo>
                      <a:lnTo>
                        <a:pt x="931" y="93"/>
                      </a:lnTo>
                      <a:lnTo>
                        <a:pt x="931" y="93"/>
                      </a:lnTo>
                      <a:lnTo>
                        <a:pt x="931" y="93"/>
                      </a:lnTo>
                      <a:cubicBezTo>
                        <a:pt x="931" y="93"/>
                        <a:pt x="931" y="93"/>
                        <a:pt x="899" y="93"/>
                      </a:cubicBezTo>
                      <a:cubicBezTo>
                        <a:pt x="899" y="93"/>
                        <a:pt x="899" y="62"/>
                        <a:pt x="868" y="62"/>
                      </a:cubicBezTo>
                      <a:lnTo>
                        <a:pt x="868" y="62"/>
                      </a:lnTo>
                      <a:cubicBezTo>
                        <a:pt x="868" y="62"/>
                        <a:pt x="868" y="62"/>
                        <a:pt x="868" y="31"/>
                      </a:cubicBezTo>
                      <a:cubicBezTo>
                        <a:pt x="837" y="62"/>
                        <a:pt x="837" y="62"/>
                        <a:pt x="837" y="62"/>
                      </a:cubicBezTo>
                      <a:cubicBezTo>
                        <a:pt x="837" y="93"/>
                        <a:pt x="837" y="93"/>
                        <a:pt x="807" y="93"/>
                      </a:cubicBezTo>
                      <a:lnTo>
                        <a:pt x="775" y="62"/>
                      </a:lnTo>
                      <a:lnTo>
                        <a:pt x="775" y="62"/>
                      </a:lnTo>
                      <a:cubicBezTo>
                        <a:pt x="744" y="62"/>
                        <a:pt x="744" y="62"/>
                        <a:pt x="744" y="62"/>
                      </a:cubicBezTo>
                      <a:cubicBezTo>
                        <a:pt x="744" y="62"/>
                        <a:pt x="713" y="0"/>
                        <a:pt x="683" y="0"/>
                      </a:cubicBezTo>
                      <a:lnTo>
                        <a:pt x="683" y="0"/>
                      </a:lnTo>
                      <a:lnTo>
                        <a:pt x="683" y="0"/>
                      </a:lnTo>
                      <a:lnTo>
                        <a:pt x="683" y="0"/>
                      </a:lnTo>
                      <a:lnTo>
                        <a:pt x="683" y="0"/>
                      </a:lnTo>
                      <a:cubicBezTo>
                        <a:pt x="683" y="0"/>
                        <a:pt x="683" y="31"/>
                        <a:pt x="651" y="31"/>
                      </a:cubicBezTo>
                      <a:lnTo>
                        <a:pt x="620" y="31"/>
                      </a:lnTo>
                      <a:lnTo>
                        <a:pt x="620" y="31"/>
                      </a:lnTo>
                      <a:lnTo>
                        <a:pt x="620" y="31"/>
                      </a:lnTo>
                      <a:cubicBezTo>
                        <a:pt x="620" y="31"/>
                        <a:pt x="589" y="31"/>
                        <a:pt x="589" y="62"/>
                      </a:cubicBezTo>
                      <a:lnTo>
                        <a:pt x="559" y="62"/>
                      </a:lnTo>
                      <a:cubicBezTo>
                        <a:pt x="559" y="62"/>
                        <a:pt x="527" y="62"/>
                        <a:pt x="496" y="62"/>
                      </a:cubicBezTo>
                      <a:cubicBezTo>
                        <a:pt x="496" y="62"/>
                        <a:pt x="496" y="62"/>
                        <a:pt x="465" y="62"/>
                      </a:cubicBezTo>
                      <a:cubicBezTo>
                        <a:pt x="465" y="62"/>
                        <a:pt x="465" y="93"/>
                        <a:pt x="435" y="93"/>
                      </a:cubicBezTo>
                      <a:cubicBezTo>
                        <a:pt x="403" y="93"/>
                        <a:pt x="403" y="93"/>
                        <a:pt x="372" y="93"/>
                      </a:cubicBezTo>
                      <a:cubicBezTo>
                        <a:pt x="372" y="93"/>
                        <a:pt x="341" y="93"/>
                        <a:pt x="341" y="124"/>
                      </a:cubicBezTo>
                      <a:lnTo>
                        <a:pt x="341" y="124"/>
                      </a:lnTo>
                      <a:cubicBezTo>
                        <a:pt x="341" y="124"/>
                        <a:pt x="341" y="124"/>
                        <a:pt x="311" y="124"/>
                      </a:cubicBezTo>
                      <a:cubicBezTo>
                        <a:pt x="311" y="124"/>
                        <a:pt x="311" y="124"/>
                        <a:pt x="279" y="124"/>
                      </a:cubicBezTo>
                      <a:lnTo>
                        <a:pt x="248" y="93"/>
                      </a:lnTo>
                      <a:cubicBezTo>
                        <a:pt x="218" y="93"/>
                        <a:pt x="187" y="93"/>
                        <a:pt x="124" y="93"/>
                      </a:cubicBezTo>
                      <a:lnTo>
                        <a:pt x="124" y="93"/>
                      </a:lnTo>
                      <a:cubicBezTo>
                        <a:pt x="94" y="93"/>
                        <a:pt x="94" y="93"/>
                        <a:pt x="94" y="62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lnTo>
                        <a:pt x="31" y="62"/>
                      </a:ln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589"/>
                        <a:pt x="0" y="589"/>
                        <a:pt x="0" y="589"/>
                      </a:cubicBezTo>
                      <a:lnTo>
                        <a:pt x="0" y="589"/>
                      </a:lnTo>
                      <a:lnTo>
                        <a:pt x="0" y="589"/>
                      </a:lnTo>
                      <a:lnTo>
                        <a:pt x="0" y="589"/>
                      </a:lnTo>
                      <a:cubicBezTo>
                        <a:pt x="31" y="589"/>
                        <a:pt x="31" y="589"/>
                        <a:pt x="31" y="589"/>
                      </a:cubicBezTo>
                      <a:lnTo>
                        <a:pt x="31" y="620"/>
                      </a:lnTo>
                      <a:cubicBezTo>
                        <a:pt x="31" y="589"/>
                        <a:pt x="31" y="589"/>
                        <a:pt x="63" y="589"/>
                      </a:cubicBezTo>
                      <a:lnTo>
                        <a:pt x="63" y="589"/>
                      </a:lnTo>
                      <a:lnTo>
                        <a:pt x="63" y="589"/>
                      </a:lnTo>
                      <a:cubicBezTo>
                        <a:pt x="63" y="589"/>
                        <a:pt x="63" y="589"/>
                        <a:pt x="63" y="620"/>
                      </a:cubicBezTo>
                      <a:cubicBezTo>
                        <a:pt x="94" y="620"/>
                        <a:pt x="94" y="620"/>
                        <a:pt x="94" y="651"/>
                      </a:cubicBezTo>
                      <a:lnTo>
                        <a:pt x="94" y="651"/>
                      </a:lnTo>
                      <a:lnTo>
                        <a:pt x="94" y="651"/>
                      </a:lnTo>
                      <a:lnTo>
                        <a:pt x="94" y="651"/>
                      </a:lnTo>
                      <a:cubicBezTo>
                        <a:pt x="94" y="651"/>
                        <a:pt x="94" y="651"/>
                        <a:pt x="124" y="681"/>
                      </a:cubicBezTo>
                      <a:lnTo>
                        <a:pt x="124" y="681"/>
                      </a:lnTo>
                      <a:cubicBezTo>
                        <a:pt x="155" y="681"/>
                        <a:pt x="155" y="713"/>
                        <a:pt x="155" y="713"/>
                      </a:cubicBezTo>
                      <a:lnTo>
                        <a:pt x="187" y="713"/>
                      </a:lnTo>
                      <a:lnTo>
                        <a:pt x="218" y="713"/>
                      </a:lnTo>
                      <a:lnTo>
                        <a:pt x="248" y="713"/>
                      </a:lnTo>
                      <a:cubicBezTo>
                        <a:pt x="248" y="744"/>
                        <a:pt x="248" y="744"/>
                        <a:pt x="248" y="744"/>
                      </a:cubicBezTo>
                      <a:cubicBezTo>
                        <a:pt x="248" y="713"/>
                        <a:pt x="279" y="713"/>
                        <a:pt x="279" y="713"/>
                      </a:cubicBezTo>
                      <a:cubicBezTo>
                        <a:pt x="279" y="713"/>
                        <a:pt x="279" y="713"/>
                        <a:pt x="311" y="713"/>
                      </a:cubicBezTo>
                      <a:lnTo>
                        <a:pt x="311" y="713"/>
                      </a:lnTo>
                      <a:cubicBezTo>
                        <a:pt x="341" y="744"/>
                        <a:pt x="403" y="775"/>
                        <a:pt x="403" y="775"/>
                      </a:cubicBezTo>
                      <a:lnTo>
                        <a:pt x="403" y="775"/>
                      </a:lnTo>
                      <a:lnTo>
                        <a:pt x="403" y="805"/>
                      </a:lnTo>
                      <a:lnTo>
                        <a:pt x="403" y="805"/>
                      </a:lnTo>
                      <a:cubicBezTo>
                        <a:pt x="435" y="837"/>
                        <a:pt x="435" y="837"/>
                        <a:pt x="435" y="837"/>
                      </a:cubicBezTo>
                      <a:lnTo>
                        <a:pt x="435" y="868"/>
                      </a:lnTo>
                      <a:cubicBezTo>
                        <a:pt x="465" y="899"/>
                        <a:pt x="465" y="899"/>
                        <a:pt x="465" y="899"/>
                      </a:cubicBezTo>
                      <a:cubicBezTo>
                        <a:pt x="465" y="899"/>
                        <a:pt x="496" y="899"/>
                        <a:pt x="496" y="868"/>
                      </a:cubicBezTo>
                      <a:cubicBezTo>
                        <a:pt x="527" y="868"/>
                        <a:pt x="527" y="868"/>
                        <a:pt x="527" y="868"/>
                      </a:cubicBezTo>
                      <a:cubicBezTo>
                        <a:pt x="527" y="899"/>
                        <a:pt x="527" y="899"/>
                        <a:pt x="527" y="899"/>
                      </a:cubicBezTo>
                      <a:lnTo>
                        <a:pt x="527" y="899"/>
                      </a:lnTo>
                      <a:lnTo>
                        <a:pt x="527" y="899"/>
                      </a:lnTo>
                      <a:cubicBezTo>
                        <a:pt x="527" y="899"/>
                        <a:pt x="527" y="929"/>
                        <a:pt x="559" y="929"/>
                      </a:cubicBezTo>
                      <a:cubicBezTo>
                        <a:pt x="559" y="929"/>
                        <a:pt x="559" y="929"/>
                        <a:pt x="559" y="960"/>
                      </a:cubicBezTo>
                      <a:lnTo>
                        <a:pt x="559" y="960"/>
                      </a:lnTo>
                      <a:lnTo>
                        <a:pt x="559" y="992"/>
                      </a:lnTo>
                      <a:cubicBezTo>
                        <a:pt x="559" y="992"/>
                        <a:pt x="589" y="1023"/>
                        <a:pt x="559" y="1023"/>
                      </a:cubicBezTo>
                      <a:lnTo>
                        <a:pt x="559" y="1053"/>
                      </a:lnTo>
                      <a:cubicBezTo>
                        <a:pt x="589" y="1023"/>
                        <a:pt x="589" y="1023"/>
                        <a:pt x="589" y="1023"/>
                      </a:cubicBezTo>
                      <a:cubicBezTo>
                        <a:pt x="589" y="1023"/>
                        <a:pt x="620" y="1023"/>
                        <a:pt x="620" y="1053"/>
                      </a:cubicBezTo>
                      <a:lnTo>
                        <a:pt x="620" y="1053"/>
                      </a:lnTo>
                      <a:cubicBezTo>
                        <a:pt x="651" y="1053"/>
                        <a:pt x="651" y="1053"/>
                        <a:pt x="651" y="1053"/>
                      </a:cubicBezTo>
                      <a:cubicBezTo>
                        <a:pt x="651" y="1085"/>
                        <a:pt x="651" y="1085"/>
                        <a:pt x="651" y="1116"/>
                      </a:cubicBezTo>
                      <a:lnTo>
                        <a:pt x="651" y="1116"/>
                      </a:lnTo>
                      <a:lnTo>
                        <a:pt x="651" y="1116"/>
                      </a:lnTo>
                      <a:lnTo>
                        <a:pt x="683" y="1116"/>
                      </a:lnTo>
                      <a:cubicBezTo>
                        <a:pt x="713" y="1116"/>
                        <a:pt x="713" y="1116"/>
                        <a:pt x="713" y="1116"/>
                      </a:cubicBezTo>
                      <a:cubicBezTo>
                        <a:pt x="744" y="1177"/>
                        <a:pt x="744" y="1177"/>
                        <a:pt x="744" y="1177"/>
                      </a:cubicBezTo>
                      <a:lnTo>
                        <a:pt x="713" y="1177"/>
                      </a:lnTo>
                      <a:cubicBezTo>
                        <a:pt x="713" y="1177"/>
                        <a:pt x="713" y="1177"/>
                        <a:pt x="713" y="1209"/>
                      </a:cubicBezTo>
                      <a:lnTo>
                        <a:pt x="713" y="1209"/>
                      </a:lnTo>
                      <a:cubicBezTo>
                        <a:pt x="744" y="1209"/>
                        <a:pt x="744" y="1209"/>
                        <a:pt x="744" y="1209"/>
                      </a:cubicBezTo>
                      <a:cubicBezTo>
                        <a:pt x="775" y="1209"/>
                        <a:pt x="775" y="1209"/>
                        <a:pt x="775" y="1240"/>
                      </a:cubicBezTo>
                      <a:cubicBezTo>
                        <a:pt x="807" y="1240"/>
                        <a:pt x="807" y="1240"/>
                        <a:pt x="837" y="1240"/>
                      </a:cubicBezTo>
                      <a:lnTo>
                        <a:pt x="837" y="1240"/>
                      </a:lnTo>
                      <a:cubicBezTo>
                        <a:pt x="837" y="1209"/>
                        <a:pt x="868" y="1209"/>
                        <a:pt x="868" y="1209"/>
                      </a:cubicBezTo>
                      <a:lnTo>
                        <a:pt x="868" y="1209"/>
                      </a:lnTo>
                      <a:cubicBezTo>
                        <a:pt x="899" y="1209"/>
                        <a:pt x="899" y="1240"/>
                        <a:pt x="899" y="1240"/>
                      </a:cubicBezTo>
                      <a:cubicBezTo>
                        <a:pt x="899" y="1271"/>
                        <a:pt x="931" y="1271"/>
                        <a:pt x="931" y="1301"/>
                      </a:cubicBezTo>
                      <a:lnTo>
                        <a:pt x="931" y="1301"/>
                      </a:lnTo>
                      <a:lnTo>
                        <a:pt x="931" y="1301"/>
                      </a:lnTo>
                      <a:cubicBezTo>
                        <a:pt x="931" y="1301"/>
                        <a:pt x="931" y="1301"/>
                        <a:pt x="961" y="1301"/>
                      </a:cubicBezTo>
                      <a:lnTo>
                        <a:pt x="992" y="1301"/>
                      </a:lnTo>
                      <a:cubicBezTo>
                        <a:pt x="992" y="1333"/>
                        <a:pt x="992" y="1333"/>
                        <a:pt x="992" y="1333"/>
                      </a:cubicBezTo>
                      <a:cubicBezTo>
                        <a:pt x="2480" y="1333"/>
                        <a:pt x="2480" y="1333"/>
                        <a:pt x="2480" y="1333"/>
                      </a:cubicBezTo>
                      <a:cubicBezTo>
                        <a:pt x="2480" y="1301"/>
                        <a:pt x="2511" y="1301"/>
                        <a:pt x="2511" y="1301"/>
                      </a:cubicBezTo>
                      <a:lnTo>
                        <a:pt x="2511" y="1301"/>
                      </a:lnTo>
                      <a:lnTo>
                        <a:pt x="2511" y="1301"/>
                      </a:lnTo>
                      <a:lnTo>
                        <a:pt x="2511" y="1301"/>
                      </a:lnTo>
                      <a:lnTo>
                        <a:pt x="2511" y="1301"/>
                      </a:lnTo>
                      <a:cubicBezTo>
                        <a:pt x="2542" y="1301"/>
                        <a:pt x="2542" y="1333"/>
                        <a:pt x="2542" y="1333"/>
                      </a:cubicBezTo>
                      <a:lnTo>
                        <a:pt x="2542" y="1333"/>
                      </a:lnTo>
                      <a:lnTo>
                        <a:pt x="2542" y="1333"/>
                      </a:lnTo>
                      <a:cubicBezTo>
                        <a:pt x="2542" y="1364"/>
                        <a:pt x="2573" y="1364"/>
                        <a:pt x="2573" y="1364"/>
                      </a:cubicBezTo>
                      <a:lnTo>
                        <a:pt x="2573" y="1364"/>
                      </a:lnTo>
                      <a:cubicBezTo>
                        <a:pt x="2573" y="1364"/>
                        <a:pt x="2573" y="1364"/>
                        <a:pt x="2604" y="1364"/>
                      </a:cubicBezTo>
                      <a:lnTo>
                        <a:pt x="2604" y="1364"/>
                      </a:lnTo>
                      <a:lnTo>
                        <a:pt x="2604" y="1364"/>
                      </a:lnTo>
                      <a:cubicBezTo>
                        <a:pt x="2635" y="1364"/>
                        <a:pt x="2635" y="1364"/>
                        <a:pt x="2635" y="1364"/>
                      </a:cubicBezTo>
                      <a:cubicBezTo>
                        <a:pt x="2666" y="1364"/>
                        <a:pt x="2697" y="1364"/>
                        <a:pt x="2697" y="1395"/>
                      </a:cubicBezTo>
                      <a:lnTo>
                        <a:pt x="2697" y="1395"/>
                      </a:lnTo>
                      <a:cubicBezTo>
                        <a:pt x="2728" y="1364"/>
                        <a:pt x="2728" y="1364"/>
                        <a:pt x="2728" y="1364"/>
                      </a:cubicBezTo>
                      <a:lnTo>
                        <a:pt x="2728" y="1364"/>
                      </a:lnTo>
                      <a:lnTo>
                        <a:pt x="2728" y="1364"/>
                      </a:lnTo>
                      <a:cubicBezTo>
                        <a:pt x="2759" y="1364"/>
                        <a:pt x="2759" y="1364"/>
                        <a:pt x="2759" y="1364"/>
                      </a:cubicBezTo>
                      <a:lnTo>
                        <a:pt x="2759" y="1364"/>
                      </a:lnTo>
                      <a:cubicBezTo>
                        <a:pt x="2790" y="1364"/>
                        <a:pt x="2790" y="1364"/>
                        <a:pt x="2790" y="1364"/>
                      </a:cubicBezTo>
                      <a:lnTo>
                        <a:pt x="2790" y="1364"/>
                      </a:lnTo>
                      <a:cubicBezTo>
                        <a:pt x="2790" y="1364"/>
                        <a:pt x="2790" y="1364"/>
                        <a:pt x="2790" y="1395"/>
                      </a:cubicBezTo>
                      <a:lnTo>
                        <a:pt x="2790" y="1395"/>
                      </a:lnTo>
                      <a:lnTo>
                        <a:pt x="2790" y="1395"/>
                      </a:lnTo>
                      <a:cubicBezTo>
                        <a:pt x="2790" y="1395"/>
                        <a:pt x="2790" y="1395"/>
                        <a:pt x="2821" y="1395"/>
                      </a:cubicBezTo>
                      <a:lnTo>
                        <a:pt x="2821" y="1395"/>
                      </a:lnTo>
                      <a:cubicBezTo>
                        <a:pt x="2852" y="1395"/>
                        <a:pt x="2852" y="1395"/>
                        <a:pt x="2852" y="1395"/>
                      </a:cubicBezTo>
                      <a:lnTo>
                        <a:pt x="2852" y="1364"/>
                      </a:lnTo>
                      <a:cubicBezTo>
                        <a:pt x="2883" y="1333"/>
                        <a:pt x="2914" y="1333"/>
                        <a:pt x="2945" y="1301"/>
                      </a:cubicBezTo>
                      <a:cubicBezTo>
                        <a:pt x="2945" y="1301"/>
                        <a:pt x="2945" y="1301"/>
                        <a:pt x="2976" y="1301"/>
                      </a:cubicBezTo>
                      <a:lnTo>
                        <a:pt x="3007" y="1301"/>
                      </a:lnTo>
                      <a:cubicBezTo>
                        <a:pt x="3007" y="1301"/>
                        <a:pt x="3007" y="1333"/>
                        <a:pt x="3038" y="1333"/>
                      </a:cubicBezTo>
                      <a:cubicBezTo>
                        <a:pt x="3069" y="1333"/>
                        <a:pt x="3069" y="1364"/>
                        <a:pt x="3100" y="1395"/>
                      </a:cubicBezTo>
                      <a:cubicBezTo>
                        <a:pt x="3100" y="1425"/>
                        <a:pt x="3100" y="1425"/>
                        <a:pt x="3100" y="1457"/>
                      </a:cubicBezTo>
                      <a:cubicBezTo>
                        <a:pt x="3131" y="1488"/>
                        <a:pt x="3131" y="1488"/>
                        <a:pt x="3162" y="1488"/>
                      </a:cubicBezTo>
                      <a:lnTo>
                        <a:pt x="3193" y="1488"/>
                      </a:lnTo>
                      <a:lnTo>
                        <a:pt x="3193" y="1488"/>
                      </a:lnTo>
                      <a:lnTo>
                        <a:pt x="3224" y="1488"/>
                      </a:lnTo>
                      <a:lnTo>
                        <a:pt x="3224" y="1488"/>
                      </a:lnTo>
                      <a:lnTo>
                        <a:pt x="3255" y="1488"/>
                      </a:lnTo>
                      <a:cubicBezTo>
                        <a:pt x="3286" y="1519"/>
                        <a:pt x="3286" y="1519"/>
                        <a:pt x="3286" y="1549"/>
                      </a:cubicBezTo>
                      <a:cubicBezTo>
                        <a:pt x="3255" y="1549"/>
                        <a:pt x="3255" y="1581"/>
                        <a:pt x="3255" y="1581"/>
                      </a:cubicBezTo>
                      <a:cubicBezTo>
                        <a:pt x="3255" y="1581"/>
                        <a:pt x="3255" y="1581"/>
                        <a:pt x="3255" y="1612"/>
                      </a:cubicBezTo>
                      <a:cubicBezTo>
                        <a:pt x="3224" y="1612"/>
                        <a:pt x="3224" y="1612"/>
                        <a:pt x="3255" y="1612"/>
                      </a:cubicBezTo>
                      <a:cubicBezTo>
                        <a:pt x="3255" y="1643"/>
                        <a:pt x="3255" y="1643"/>
                        <a:pt x="3255" y="1643"/>
                      </a:cubicBezTo>
                      <a:cubicBezTo>
                        <a:pt x="3255" y="1673"/>
                        <a:pt x="3255" y="1705"/>
                        <a:pt x="3224" y="1705"/>
                      </a:cubicBezTo>
                      <a:cubicBezTo>
                        <a:pt x="3224" y="1736"/>
                        <a:pt x="3224" y="1736"/>
                        <a:pt x="3224" y="1736"/>
                      </a:cubicBezTo>
                      <a:lnTo>
                        <a:pt x="3224" y="1736"/>
                      </a:lnTo>
                      <a:lnTo>
                        <a:pt x="3255" y="1736"/>
                      </a:lnTo>
                      <a:lnTo>
                        <a:pt x="3255" y="1736"/>
                      </a:lnTo>
                      <a:cubicBezTo>
                        <a:pt x="3286" y="1705"/>
                        <a:pt x="3286" y="1705"/>
                        <a:pt x="3317" y="1705"/>
                      </a:cubicBezTo>
                      <a:lnTo>
                        <a:pt x="3317" y="1705"/>
                      </a:lnTo>
                      <a:cubicBezTo>
                        <a:pt x="3317" y="1705"/>
                        <a:pt x="3317" y="1705"/>
                        <a:pt x="3348" y="1705"/>
                      </a:cubicBezTo>
                      <a:lnTo>
                        <a:pt x="3348" y="1705"/>
                      </a:lnTo>
                      <a:lnTo>
                        <a:pt x="3379" y="1705"/>
                      </a:lnTo>
                      <a:lnTo>
                        <a:pt x="3379" y="1705"/>
                      </a:lnTo>
                      <a:cubicBezTo>
                        <a:pt x="3379" y="1673"/>
                        <a:pt x="3379" y="1673"/>
                        <a:pt x="3379" y="1643"/>
                      </a:cubicBezTo>
                      <a:cubicBezTo>
                        <a:pt x="3409" y="1643"/>
                        <a:pt x="3441" y="1643"/>
                        <a:pt x="3472" y="1643"/>
                      </a:cubicBezTo>
                      <a:cubicBezTo>
                        <a:pt x="3503" y="1643"/>
                        <a:pt x="3503" y="1643"/>
                        <a:pt x="3534" y="1643"/>
                      </a:cubicBezTo>
                      <a:cubicBezTo>
                        <a:pt x="3626" y="1581"/>
                        <a:pt x="3626" y="1581"/>
                        <a:pt x="3626" y="1581"/>
                      </a:cubicBezTo>
                      <a:lnTo>
                        <a:pt x="3626" y="1581"/>
                      </a:lnTo>
                      <a:cubicBezTo>
                        <a:pt x="3626" y="1581"/>
                        <a:pt x="3750" y="1581"/>
                        <a:pt x="3782" y="1581"/>
                      </a:cubicBezTo>
                      <a:lnTo>
                        <a:pt x="3782" y="1581"/>
                      </a:lnTo>
                      <a:lnTo>
                        <a:pt x="3782" y="1581"/>
                      </a:lnTo>
                      <a:cubicBezTo>
                        <a:pt x="3813" y="1581"/>
                        <a:pt x="3813" y="1581"/>
                        <a:pt x="3813" y="1581"/>
                      </a:cubicBezTo>
                      <a:lnTo>
                        <a:pt x="3813" y="1581"/>
                      </a:lnTo>
                      <a:cubicBezTo>
                        <a:pt x="3813" y="1549"/>
                        <a:pt x="3813" y="1549"/>
                        <a:pt x="3813" y="1549"/>
                      </a:cubicBezTo>
                      <a:lnTo>
                        <a:pt x="3813" y="1549"/>
                      </a:lnTo>
                      <a:cubicBezTo>
                        <a:pt x="3844" y="1549"/>
                        <a:pt x="3844" y="1549"/>
                        <a:pt x="3844" y="1549"/>
                      </a:cubicBezTo>
                      <a:lnTo>
                        <a:pt x="3844" y="1549"/>
                      </a:lnTo>
                      <a:cubicBezTo>
                        <a:pt x="3844" y="1549"/>
                        <a:pt x="3874" y="1549"/>
                        <a:pt x="3874" y="1519"/>
                      </a:cubicBezTo>
                      <a:lnTo>
                        <a:pt x="3874" y="1519"/>
                      </a:lnTo>
                      <a:lnTo>
                        <a:pt x="3874" y="1488"/>
                      </a:lnTo>
                      <a:cubicBezTo>
                        <a:pt x="3874" y="1488"/>
                        <a:pt x="3874" y="1457"/>
                        <a:pt x="3906" y="1457"/>
                      </a:cubicBezTo>
                      <a:lnTo>
                        <a:pt x="3906" y="1457"/>
                      </a:lnTo>
                      <a:cubicBezTo>
                        <a:pt x="3813" y="1488"/>
                        <a:pt x="3813" y="1488"/>
                        <a:pt x="3813" y="1488"/>
                      </a:cubicBezTo>
                      <a:cubicBezTo>
                        <a:pt x="3906" y="1395"/>
                        <a:pt x="3906" y="1395"/>
                        <a:pt x="3906" y="1395"/>
                      </a:cubicBezTo>
                      <a:cubicBezTo>
                        <a:pt x="3968" y="1333"/>
                        <a:pt x="3968" y="1333"/>
                        <a:pt x="3968" y="1333"/>
                      </a:cubicBezTo>
                      <a:cubicBezTo>
                        <a:pt x="3998" y="1301"/>
                        <a:pt x="3998" y="1301"/>
                        <a:pt x="3998" y="1301"/>
                      </a:cubicBezTo>
                      <a:lnTo>
                        <a:pt x="4030" y="1301"/>
                      </a:lnTo>
                      <a:cubicBezTo>
                        <a:pt x="4030" y="1301"/>
                        <a:pt x="4030" y="1301"/>
                        <a:pt x="4061" y="1271"/>
                      </a:cubicBezTo>
                      <a:lnTo>
                        <a:pt x="4061" y="1271"/>
                      </a:lnTo>
                      <a:cubicBezTo>
                        <a:pt x="4061" y="1240"/>
                        <a:pt x="4122" y="1240"/>
                        <a:pt x="4122" y="1240"/>
                      </a:cubicBezTo>
                      <a:lnTo>
                        <a:pt x="4122" y="1240"/>
                      </a:lnTo>
                      <a:cubicBezTo>
                        <a:pt x="4122" y="1240"/>
                        <a:pt x="4122" y="1240"/>
                        <a:pt x="4154" y="1240"/>
                      </a:cubicBezTo>
                      <a:cubicBezTo>
                        <a:pt x="4154" y="1240"/>
                        <a:pt x="4185" y="1240"/>
                        <a:pt x="4216" y="1240"/>
                      </a:cubicBezTo>
                      <a:lnTo>
                        <a:pt x="4216" y="1240"/>
                      </a:lnTo>
                      <a:lnTo>
                        <a:pt x="4216" y="1240"/>
                      </a:lnTo>
                      <a:cubicBezTo>
                        <a:pt x="4246" y="1240"/>
                        <a:pt x="4246" y="1240"/>
                        <a:pt x="4246" y="1240"/>
                      </a:cubicBezTo>
                      <a:lnTo>
                        <a:pt x="4278" y="1240"/>
                      </a:lnTo>
                      <a:cubicBezTo>
                        <a:pt x="4309" y="1240"/>
                        <a:pt x="4340" y="1240"/>
                        <a:pt x="4370" y="1240"/>
                      </a:cubicBezTo>
                      <a:lnTo>
                        <a:pt x="4402" y="1240"/>
                      </a:lnTo>
                      <a:cubicBezTo>
                        <a:pt x="4433" y="1240"/>
                        <a:pt x="4464" y="1240"/>
                        <a:pt x="4464" y="1240"/>
                      </a:cubicBezTo>
                      <a:cubicBezTo>
                        <a:pt x="4494" y="1240"/>
                        <a:pt x="4494" y="1209"/>
                        <a:pt x="4494" y="1209"/>
                      </a:cubicBezTo>
                      <a:cubicBezTo>
                        <a:pt x="4526" y="1177"/>
                        <a:pt x="4526" y="1177"/>
                        <a:pt x="4526" y="1177"/>
                      </a:cubicBezTo>
                      <a:cubicBezTo>
                        <a:pt x="4526" y="1177"/>
                        <a:pt x="4526" y="1177"/>
                        <a:pt x="4588" y="1177"/>
                      </a:cubicBezTo>
                      <a:lnTo>
                        <a:pt x="4618" y="1177"/>
                      </a:lnTo>
                      <a:cubicBezTo>
                        <a:pt x="4618" y="1177"/>
                        <a:pt x="4650" y="1147"/>
                        <a:pt x="4650" y="1116"/>
                      </a:cubicBezTo>
                      <a:cubicBezTo>
                        <a:pt x="4650" y="1116"/>
                        <a:pt x="4650" y="1116"/>
                        <a:pt x="4650" y="1085"/>
                      </a:cubicBezTo>
                      <a:lnTo>
                        <a:pt x="4618" y="1085"/>
                      </a:lnTo>
                      <a:lnTo>
                        <a:pt x="4618" y="1085"/>
                      </a:lnTo>
                      <a:cubicBezTo>
                        <a:pt x="4588" y="1116"/>
                        <a:pt x="4588" y="1116"/>
                        <a:pt x="4588" y="1116"/>
                      </a:cubicBezTo>
                      <a:cubicBezTo>
                        <a:pt x="4588" y="1053"/>
                        <a:pt x="4588" y="1053"/>
                        <a:pt x="4588" y="1053"/>
                      </a:cubicBezTo>
                      <a:lnTo>
                        <a:pt x="4588" y="1053"/>
                      </a:lnTo>
                      <a:cubicBezTo>
                        <a:pt x="4557" y="1053"/>
                        <a:pt x="4557" y="1053"/>
                        <a:pt x="4557" y="1053"/>
                      </a:cubicBezTo>
                      <a:lnTo>
                        <a:pt x="4557" y="1053"/>
                      </a:lnTo>
                      <a:cubicBezTo>
                        <a:pt x="4557" y="1053"/>
                        <a:pt x="4526" y="1053"/>
                        <a:pt x="4494" y="1085"/>
                      </a:cubicBezTo>
                      <a:lnTo>
                        <a:pt x="4464" y="1085"/>
                      </a:lnTo>
                      <a:cubicBezTo>
                        <a:pt x="4464" y="1116"/>
                        <a:pt x="4433" y="1116"/>
                        <a:pt x="4433" y="1116"/>
                      </a:cubicBezTo>
                      <a:cubicBezTo>
                        <a:pt x="4433" y="1116"/>
                        <a:pt x="4402" y="1116"/>
                        <a:pt x="4402" y="1085"/>
                      </a:cubicBezTo>
                      <a:cubicBezTo>
                        <a:pt x="4402" y="1053"/>
                        <a:pt x="4402" y="1023"/>
                        <a:pt x="4433" y="1023"/>
                      </a:cubicBezTo>
                      <a:cubicBezTo>
                        <a:pt x="4433" y="1023"/>
                        <a:pt x="4464" y="992"/>
                        <a:pt x="4494" y="992"/>
                      </a:cubicBezTo>
                      <a:lnTo>
                        <a:pt x="4464" y="992"/>
                      </a:lnTo>
                      <a:lnTo>
                        <a:pt x="4464" y="992"/>
                      </a:lnTo>
                      <a:lnTo>
                        <a:pt x="4464" y="992"/>
                      </a:lnTo>
                      <a:cubicBezTo>
                        <a:pt x="4433" y="992"/>
                        <a:pt x="4433" y="992"/>
                        <a:pt x="4433" y="992"/>
                      </a:cubicBezTo>
                      <a:lnTo>
                        <a:pt x="4433" y="992"/>
                      </a:lnTo>
                      <a:lnTo>
                        <a:pt x="4433" y="992"/>
                      </a:lnTo>
                      <a:cubicBezTo>
                        <a:pt x="4402" y="992"/>
                        <a:pt x="4402" y="992"/>
                        <a:pt x="4402" y="960"/>
                      </a:cubicBezTo>
                      <a:cubicBezTo>
                        <a:pt x="4370" y="960"/>
                        <a:pt x="4370" y="960"/>
                        <a:pt x="4370" y="960"/>
                      </a:cubicBezTo>
                      <a:lnTo>
                        <a:pt x="4370" y="960"/>
                      </a:lnTo>
                      <a:lnTo>
                        <a:pt x="4370" y="929"/>
                      </a:lnTo>
                      <a:cubicBezTo>
                        <a:pt x="4309" y="929"/>
                        <a:pt x="4309" y="929"/>
                        <a:pt x="4309" y="929"/>
                      </a:cubicBezTo>
                      <a:cubicBezTo>
                        <a:pt x="4340" y="899"/>
                        <a:pt x="4340" y="899"/>
                        <a:pt x="4340" y="899"/>
                      </a:cubicBezTo>
                      <a:lnTo>
                        <a:pt x="4340" y="868"/>
                      </a:lnTo>
                      <a:cubicBezTo>
                        <a:pt x="4309" y="837"/>
                        <a:pt x="4309" y="837"/>
                        <a:pt x="4309" y="837"/>
                      </a:cubicBezTo>
                      <a:lnTo>
                        <a:pt x="4340" y="837"/>
                      </a:lnTo>
                      <a:lnTo>
                        <a:pt x="4340" y="837"/>
                      </a:lnTo>
                      <a:cubicBezTo>
                        <a:pt x="4309" y="805"/>
                        <a:pt x="4309" y="805"/>
                        <a:pt x="4309" y="805"/>
                      </a:cubicBezTo>
                      <a:cubicBezTo>
                        <a:pt x="4309" y="805"/>
                        <a:pt x="4309" y="805"/>
                        <a:pt x="4309" y="775"/>
                      </a:cubicBezTo>
                      <a:lnTo>
                        <a:pt x="4278" y="805"/>
                      </a:lnTo>
                      <a:cubicBezTo>
                        <a:pt x="4185" y="837"/>
                        <a:pt x="4185" y="837"/>
                        <a:pt x="4185" y="837"/>
                      </a:cubicBezTo>
                      <a:cubicBezTo>
                        <a:pt x="4246" y="775"/>
                        <a:pt x="4246" y="775"/>
                        <a:pt x="4246" y="775"/>
                      </a:cubicBezTo>
                      <a:cubicBezTo>
                        <a:pt x="4216" y="775"/>
                        <a:pt x="4216" y="775"/>
                        <a:pt x="4216" y="775"/>
                      </a:cubicBezTo>
                      <a:cubicBezTo>
                        <a:pt x="4246" y="744"/>
                        <a:pt x="4246" y="744"/>
                        <a:pt x="4246" y="744"/>
                      </a:cubicBezTo>
                      <a:cubicBezTo>
                        <a:pt x="4216" y="744"/>
                        <a:pt x="4216" y="744"/>
                        <a:pt x="4216" y="744"/>
                      </a:cubicBezTo>
                      <a:cubicBezTo>
                        <a:pt x="4216" y="713"/>
                        <a:pt x="4216" y="713"/>
                        <a:pt x="4216" y="713"/>
                      </a:cubicBezTo>
                      <a:lnTo>
                        <a:pt x="4216" y="713"/>
                      </a:lnTo>
                      <a:cubicBezTo>
                        <a:pt x="4216" y="681"/>
                        <a:pt x="4216" y="681"/>
                        <a:pt x="4216" y="681"/>
                      </a:cubicBezTo>
                      <a:cubicBezTo>
                        <a:pt x="4185" y="681"/>
                        <a:pt x="4185" y="681"/>
                        <a:pt x="4185" y="651"/>
                      </a:cubicBezTo>
                      <a:lnTo>
                        <a:pt x="4185" y="651"/>
                      </a:lnTo>
                      <a:lnTo>
                        <a:pt x="4185" y="651"/>
                      </a:lnTo>
                      <a:cubicBezTo>
                        <a:pt x="4185" y="681"/>
                        <a:pt x="4185" y="713"/>
                        <a:pt x="4185" y="713"/>
                      </a:cubicBezTo>
                      <a:cubicBezTo>
                        <a:pt x="4185" y="713"/>
                        <a:pt x="4185" y="744"/>
                        <a:pt x="4154" y="744"/>
                      </a:cubicBezTo>
                      <a:lnTo>
                        <a:pt x="4154" y="744"/>
                      </a:lnTo>
                      <a:lnTo>
                        <a:pt x="4154" y="744"/>
                      </a:lnTo>
                      <a:lnTo>
                        <a:pt x="4154" y="744"/>
                      </a:lnTo>
                      <a:cubicBezTo>
                        <a:pt x="4122" y="805"/>
                        <a:pt x="4122" y="805"/>
                        <a:pt x="4122" y="805"/>
                      </a:cubicBezTo>
                      <a:cubicBezTo>
                        <a:pt x="4092" y="775"/>
                        <a:pt x="4092" y="775"/>
                        <a:pt x="4092" y="775"/>
                      </a:cubicBezTo>
                      <a:lnTo>
                        <a:pt x="4092" y="744"/>
                      </a:lnTo>
                      <a:lnTo>
                        <a:pt x="4061" y="744"/>
                      </a:lnTo>
                      <a:cubicBezTo>
                        <a:pt x="4061" y="775"/>
                        <a:pt x="4061" y="775"/>
                        <a:pt x="4061" y="775"/>
                      </a:cubicBezTo>
                      <a:lnTo>
                        <a:pt x="4061" y="775"/>
                      </a:lnTo>
                      <a:cubicBezTo>
                        <a:pt x="4030" y="837"/>
                        <a:pt x="4030" y="837"/>
                        <a:pt x="4030" y="837"/>
                      </a:cubicBezTo>
                      <a:cubicBezTo>
                        <a:pt x="3998" y="775"/>
                        <a:pt x="3998" y="775"/>
                        <a:pt x="3998" y="775"/>
                      </a:cubicBezTo>
                      <a:cubicBezTo>
                        <a:pt x="3998" y="805"/>
                        <a:pt x="3968" y="805"/>
                        <a:pt x="3968" y="805"/>
                      </a:cubicBezTo>
                      <a:lnTo>
                        <a:pt x="3937" y="805"/>
                      </a:lnTo>
                      <a:cubicBezTo>
                        <a:pt x="3874" y="775"/>
                        <a:pt x="3874" y="775"/>
                        <a:pt x="3874" y="775"/>
                      </a:cubicBezTo>
                      <a:cubicBezTo>
                        <a:pt x="3937" y="744"/>
                        <a:pt x="3937" y="744"/>
                        <a:pt x="3937" y="744"/>
                      </a:cubicBezTo>
                      <a:lnTo>
                        <a:pt x="3937" y="744"/>
                      </a:lnTo>
                      <a:lnTo>
                        <a:pt x="3906" y="713"/>
                      </a:lnTo>
                      <a:cubicBezTo>
                        <a:pt x="3874" y="713"/>
                        <a:pt x="3874" y="713"/>
                        <a:pt x="3874" y="713"/>
                      </a:cubicBezTo>
                      <a:cubicBezTo>
                        <a:pt x="3874" y="681"/>
                        <a:pt x="3874" y="681"/>
                        <a:pt x="3874" y="681"/>
                      </a:cubicBezTo>
                      <a:lnTo>
                        <a:pt x="3874" y="681"/>
                      </a:lnTo>
                      <a:cubicBezTo>
                        <a:pt x="3874" y="681"/>
                        <a:pt x="3874" y="681"/>
                        <a:pt x="3844" y="681"/>
                      </a:cubicBezTo>
                      <a:cubicBezTo>
                        <a:pt x="3844" y="620"/>
                        <a:pt x="3844" y="620"/>
                        <a:pt x="3844" y="620"/>
                      </a:cubicBezTo>
                      <a:cubicBezTo>
                        <a:pt x="3844" y="620"/>
                        <a:pt x="3874" y="620"/>
                        <a:pt x="3906" y="620"/>
                      </a:cubicBezTo>
                      <a:lnTo>
                        <a:pt x="3906" y="620"/>
                      </a:lnTo>
                      <a:cubicBezTo>
                        <a:pt x="3906" y="620"/>
                        <a:pt x="3906" y="620"/>
                        <a:pt x="3874" y="620"/>
                      </a:cubicBezTo>
                      <a:cubicBezTo>
                        <a:pt x="3874" y="589"/>
                        <a:pt x="3874" y="589"/>
                        <a:pt x="3844" y="589"/>
                      </a:cubicBezTo>
                      <a:lnTo>
                        <a:pt x="3844" y="589"/>
                      </a:lnTo>
                      <a:cubicBezTo>
                        <a:pt x="3813" y="589"/>
                        <a:pt x="3813" y="589"/>
                        <a:pt x="3813" y="589"/>
                      </a:cubicBezTo>
                      <a:cubicBezTo>
                        <a:pt x="3813" y="589"/>
                        <a:pt x="3782" y="589"/>
                        <a:pt x="3782" y="557"/>
                      </a:cubicBezTo>
                      <a:lnTo>
                        <a:pt x="3782" y="557"/>
                      </a:lnTo>
                      <a:lnTo>
                        <a:pt x="3782" y="557"/>
                      </a:lnTo>
                      <a:lnTo>
                        <a:pt x="3750" y="557"/>
                      </a:lnTo>
                      <a:lnTo>
                        <a:pt x="3689" y="527"/>
                      </a:lnTo>
                      <a:cubicBezTo>
                        <a:pt x="3689" y="527"/>
                        <a:pt x="3689" y="527"/>
                        <a:pt x="3658" y="527"/>
                      </a:cubicBezTo>
                      <a:lnTo>
                        <a:pt x="3658" y="527"/>
                      </a:lnTo>
                      <a:lnTo>
                        <a:pt x="3626" y="527"/>
                      </a:lnTo>
                      <a:lnTo>
                        <a:pt x="3596" y="527"/>
                      </a:lnTo>
                      <a:cubicBezTo>
                        <a:pt x="3565" y="527"/>
                        <a:pt x="3565" y="527"/>
                        <a:pt x="3565" y="527"/>
                      </a:cubicBezTo>
                      <a:lnTo>
                        <a:pt x="3565" y="527"/>
                      </a:lnTo>
                      <a:cubicBezTo>
                        <a:pt x="3565" y="527"/>
                        <a:pt x="3565" y="527"/>
                        <a:pt x="3534" y="527"/>
                      </a:cubicBezTo>
                      <a:lnTo>
                        <a:pt x="3534" y="527"/>
                      </a:lnTo>
                      <a:lnTo>
                        <a:pt x="3534" y="527"/>
                      </a:lnTo>
                      <a:lnTo>
                        <a:pt x="3503" y="527"/>
                      </a:lnTo>
                      <a:lnTo>
                        <a:pt x="3503" y="527"/>
                      </a:lnTo>
                      <a:cubicBezTo>
                        <a:pt x="3503" y="557"/>
                        <a:pt x="3503" y="557"/>
                        <a:pt x="3503" y="589"/>
                      </a:cubicBezTo>
                      <a:lnTo>
                        <a:pt x="3503" y="589"/>
                      </a:lnTo>
                      <a:lnTo>
                        <a:pt x="3503" y="620"/>
                      </a:lnTo>
                      <a:lnTo>
                        <a:pt x="3503" y="651"/>
                      </a:lnTo>
                      <a:cubicBezTo>
                        <a:pt x="3503" y="681"/>
                        <a:pt x="3503" y="681"/>
                        <a:pt x="3472" y="681"/>
                      </a:cubicBezTo>
                      <a:cubicBezTo>
                        <a:pt x="3472" y="713"/>
                        <a:pt x="3472" y="713"/>
                        <a:pt x="3472" y="713"/>
                      </a:cubicBezTo>
                      <a:cubicBezTo>
                        <a:pt x="3441" y="713"/>
                        <a:pt x="3441" y="713"/>
                        <a:pt x="3441" y="744"/>
                      </a:cubicBezTo>
                      <a:lnTo>
                        <a:pt x="3472" y="744"/>
                      </a:lnTo>
                      <a:lnTo>
                        <a:pt x="3472" y="744"/>
                      </a:lnTo>
                      <a:cubicBezTo>
                        <a:pt x="3503" y="744"/>
                        <a:pt x="3534" y="775"/>
                        <a:pt x="3534" y="805"/>
                      </a:cubicBezTo>
                      <a:cubicBezTo>
                        <a:pt x="3565" y="805"/>
                        <a:pt x="3565" y="837"/>
                        <a:pt x="3565" y="899"/>
                      </a:cubicBezTo>
                      <a:cubicBezTo>
                        <a:pt x="3565" y="929"/>
                        <a:pt x="3534" y="929"/>
                        <a:pt x="3534" y="929"/>
                      </a:cubicBezTo>
                      <a:cubicBezTo>
                        <a:pt x="3534" y="960"/>
                        <a:pt x="3534" y="960"/>
                        <a:pt x="3503" y="960"/>
                      </a:cubicBezTo>
                      <a:lnTo>
                        <a:pt x="3503" y="960"/>
                      </a:lnTo>
                      <a:cubicBezTo>
                        <a:pt x="3472" y="960"/>
                        <a:pt x="3441" y="992"/>
                        <a:pt x="3441" y="992"/>
                      </a:cubicBezTo>
                      <a:lnTo>
                        <a:pt x="3409" y="992"/>
                      </a:lnTo>
                      <a:cubicBezTo>
                        <a:pt x="3409" y="992"/>
                        <a:pt x="3409" y="992"/>
                        <a:pt x="3409" y="1023"/>
                      </a:cubicBezTo>
                      <a:lnTo>
                        <a:pt x="3409" y="1023"/>
                      </a:lnTo>
                      <a:cubicBezTo>
                        <a:pt x="3409" y="1023"/>
                        <a:pt x="3441" y="1053"/>
                        <a:pt x="3441" y="1116"/>
                      </a:cubicBezTo>
                      <a:cubicBezTo>
                        <a:pt x="3472" y="1177"/>
                        <a:pt x="3472" y="1177"/>
                        <a:pt x="3472" y="1177"/>
                      </a:cubicBezTo>
                      <a:cubicBezTo>
                        <a:pt x="3441" y="1177"/>
                        <a:pt x="3441" y="1177"/>
                        <a:pt x="3441" y="1177"/>
                      </a:cubicBezTo>
                      <a:cubicBezTo>
                        <a:pt x="3441" y="1177"/>
                        <a:pt x="3441" y="1177"/>
                        <a:pt x="3409" y="1177"/>
                      </a:cubicBezTo>
                      <a:lnTo>
                        <a:pt x="3441" y="1209"/>
                      </a:lnTo>
                      <a:cubicBezTo>
                        <a:pt x="3441" y="1271"/>
                        <a:pt x="3441" y="1271"/>
                        <a:pt x="3441" y="1271"/>
                      </a:cubicBezTo>
                      <a:cubicBezTo>
                        <a:pt x="3379" y="1240"/>
                        <a:pt x="3379" y="1240"/>
                        <a:pt x="3379" y="1240"/>
                      </a:cubicBezTo>
                      <a:lnTo>
                        <a:pt x="3379" y="1240"/>
                      </a:lnTo>
                      <a:cubicBezTo>
                        <a:pt x="3379" y="1271"/>
                        <a:pt x="3379" y="1271"/>
                        <a:pt x="3379" y="1271"/>
                      </a:cubicBezTo>
                      <a:cubicBezTo>
                        <a:pt x="3348" y="1271"/>
                        <a:pt x="3348" y="1240"/>
                        <a:pt x="3317" y="1240"/>
                      </a:cubicBezTo>
                      <a:lnTo>
                        <a:pt x="3317" y="1209"/>
                      </a:lnTo>
                      <a:cubicBezTo>
                        <a:pt x="3286" y="1209"/>
                        <a:pt x="3286" y="1209"/>
                        <a:pt x="3286" y="1209"/>
                      </a:cubicBezTo>
                      <a:lnTo>
                        <a:pt x="3286" y="1209"/>
                      </a:lnTo>
                      <a:cubicBezTo>
                        <a:pt x="3286" y="1209"/>
                        <a:pt x="3286" y="1209"/>
                        <a:pt x="3255" y="1209"/>
                      </a:cubicBezTo>
                      <a:cubicBezTo>
                        <a:pt x="3255" y="1177"/>
                        <a:pt x="3224" y="1177"/>
                        <a:pt x="3224" y="1177"/>
                      </a:cubicBezTo>
                      <a:cubicBezTo>
                        <a:pt x="3193" y="1147"/>
                        <a:pt x="3193" y="1147"/>
                        <a:pt x="3193" y="1116"/>
                      </a:cubicBezTo>
                      <a:lnTo>
                        <a:pt x="3193" y="1116"/>
                      </a:lnTo>
                      <a:lnTo>
                        <a:pt x="3193" y="1116"/>
                      </a:lnTo>
                      <a:cubicBezTo>
                        <a:pt x="3193" y="1085"/>
                        <a:pt x="3162" y="1053"/>
                        <a:pt x="3193" y="1053"/>
                      </a:cubicBezTo>
                      <a:lnTo>
                        <a:pt x="3193" y="1023"/>
                      </a:lnTo>
                      <a:lnTo>
                        <a:pt x="3193" y="1023"/>
                      </a:lnTo>
                      <a:lnTo>
                        <a:pt x="3193" y="992"/>
                      </a:lnTo>
                      <a:lnTo>
                        <a:pt x="3193" y="992"/>
                      </a:lnTo>
                      <a:cubicBezTo>
                        <a:pt x="3162" y="992"/>
                        <a:pt x="3162" y="992"/>
                        <a:pt x="3162" y="992"/>
                      </a:cubicBezTo>
                      <a:lnTo>
                        <a:pt x="3162" y="992"/>
                      </a:lnTo>
                      <a:cubicBezTo>
                        <a:pt x="3162" y="992"/>
                        <a:pt x="3100" y="960"/>
                        <a:pt x="3069" y="960"/>
                      </a:cubicBezTo>
                      <a:cubicBezTo>
                        <a:pt x="3038" y="992"/>
                        <a:pt x="3038" y="992"/>
                        <a:pt x="3038" y="992"/>
                      </a:cubicBezTo>
                      <a:cubicBezTo>
                        <a:pt x="3038" y="960"/>
                        <a:pt x="3038" y="960"/>
                        <a:pt x="3038" y="960"/>
                      </a:cubicBezTo>
                      <a:cubicBezTo>
                        <a:pt x="3007" y="960"/>
                        <a:pt x="2945" y="929"/>
                        <a:pt x="2914" y="929"/>
                      </a:cubicBezTo>
                      <a:cubicBezTo>
                        <a:pt x="2883" y="929"/>
                        <a:pt x="2883" y="899"/>
                        <a:pt x="2852" y="868"/>
                      </a:cubicBezTo>
                      <a:lnTo>
                        <a:pt x="2852" y="868"/>
                      </a:lnTo>
                      <a:lnTo>
                        <a:pt x="2852" y="868"/>
                      </a:lnTo>
                      <a:cubicBezTo>
                        <a:pt x="2821" y="868"/>
                        <a:pt x="2790" y="868"/>
                        <a:pt x="2759" y="868"/>
                      </a:cubicBezTo>
                      <a:lnTo>
                        <a:pt x="2759" y="868"/>
                      </a:lnTo>
                      <a:cubicBezTo>
                        <a:pt x="2728" y="868"/>
                        <a:pt x="2728" y="868"/>
                        <a:pt x="2728" y="868"/>
                      </a:cubicBezTo>
                      <a:cubicBezTo>
                        <a:pt x="2697" y="868"/>
                        <a:pt x="2666" y="868"/>
                        <a:pt x="2666" y="868"/>
                      </a:cubicBezTo>
                      <a:cubicBezTo>
                        <a:pt x="2635" y="868"/>
                        <a:pt x="2635" y="868"/>
                        <a:pt x="2635" y="868"/>
                      </a:cubicBezTo>
                      <a:cubicBezTo>
                        <a:pt x="2573" y="868"/>
                        <a:pt x="2573" y="868"/>
                        <a:pt x="2573" y="868"/>
                      </a:cubicBezTo>
                      <a:cubicBezTo>
                        <a:pt x="2635" y="805"/>
                        <a:pt x="2635" y="805"/>
                        <a:pt x="2635" y="805"/>
                      </a:cubicBezTo>
                      <a:cubicBezTo>
                        <a:pt x="2604" y="744"/>
                        <a:pt x="2604" y="744"/>
                        <a:pt x="2604" y="744"/>
                      </a:cubicBezTo>
                      <a:cubicBezTo>
                        <a:pt x="2573" y="744"/>
                        <a:pt x="2573" y="744"/>
                        <a:pt x="2573" y="744"/>
                      </a:cubicBezTo>
                      <a:cubicBezTo>
                        <a:pt x="2542" y="775"/>
                        <a:pt x="2542" y="775"/>
                        <a:pt x="2542" y="775"/>
                      </a:cubicBezTo>
                      <a:lnTo>
                        <a:pt x="2542" y="775"/>
                      </a:lnTo>
                      <a:cubicBezTo>
                        <a:pt x="2542" y="744"/>
                        <a:pt x="2511" y="744"/>
                        <a:pt x="2511" y="744"/>
                      </a:cubicBezTo>
                      <a:cubicBezTo>
                        <a:pt x="2511" y="744"/>
                        <a:pt x="2480" y="713"/>
                        <a:pt x="2480" y="681"/>
                      </a:cubicBezTo>
                      <a:lnTo>
                        <a:pt x="2480" y="651"/>
                      </a:lnTo>
                      <a:cubicBezTo>
                        <a:pt x="2480" y="620"/>
                        <a:pt x="2480" y="620"/>
                        <a:pt x="2480" y="620"/>
                      </a:cubicBezTo>
                      <a:cubicBezTo>
                        <a:pt x="2480" y="589"/>
                        <a:pt x="2511" y="589"/>
                        <a:pt x="2511" y="557"/>
                      </a:cubicBezTo>
                      <a:cubicBezTo>
                        <a:pt x="2542" y="557"/>
                        <a:pt x="2542" y="557"/>
                        <a:pt x="2542" y="557"/>
                      </a:cubicBezTo>
                      <a:lnTo>
                        <a:pt x="2542" y="557"/>
                      </a:lnTo>
                      <a:cubicBezTo>
                        <a:pt x="2573" y="527"/>
                        <a:pt x="2573" y="527"/>
                        <a:pt x="2573" y="527"/>
                      </a:cubicBezTo>
                      <a:cubicBezTo>
                        <a:pt x="2542" y="465"/>
                        <a:pt x="2542" y="465"/>
                        <a:pt x="2542" y="465"/>
                      </a:cubicBezTo>
                      <a:cubicBezTo>
                        <a:pt x="2604" y="496"/>
                        <a:pt x="2604" y="496"/>
                        <a:pt x="2604" y="496"/>
                      </a:cubicBezTo>
                      <a:cubicBezTo>
                        <a:pt x="2604" y="465"/>
                        <a:pt x="2604" y="465"/>
                        <a:pt x="2604" y="465"/>
                      </a:cubicBezTo>
                      <a:lnTo>
                        <a:pt x="2604" y="465"/>
                      </a:lnTo>
                      <a:cubicBezTo>
                        <a:pt x="2635" y="465"/>
                        <a:pt x="2666" y="433"/>
                        <a:pt x="2666" y="433"/>
                      </a:cubicBezTo>
                      <a:cubicBezTo>
                        <a:pt x="2697" y="433"/>
                        <a:pt x="2697" y="433"/>
                        <a:pt x="2697" y="433"/>
                      </a:cubicBezTo>
                      <a:lnTo>
                        <a:pt x="2697" y="433"/>
                      </a:lnTo>
                      <a:cubicBezTo>
                        <a:pt x="2697" y="433"/>
                        <a:pt x="2697" y="433"/>
                        <a:pt x="2666" y="433"/>
                      </a:cubicBezTo>
                      <a:cubicBezTo>
                        <a:pt x="2666" y="433"/>
                        <a:pt x="2666" y="433"/>
                        <a:pt x="2635" y="433"/>
                      </a:cubicBezTo>
                      <a:lnTo>
                        <a:pt x="2635" y="433"/>
                      </a:lnTo>
                      <a:cubicBezTo>
                        <a:pt x="2635" y="433"/>
                        <a:pt x="2604" y="403"/>
                        <a:pt x="2573" y="403"/>
                      </a:cubicBezTo>
                      <a:cubicBezTo>
                        <a:pt x="2511" y="372"/>
                        <a:pt x="2511" y="372"/>
                        <a:pt x="2511" y="372"/>
                      </a:cubicBezTo>
                      <a:cubicBezTo>
                        <a:pt x="2635" y="372"/>
                        <a:pt x="2635" y="372"/>
                        <a:pt x="2635" y="372"/>
                      </a:cubicBezTo>
                      <a:cubicBezTo>
                        <a:pt x="2635" y="372"/>
                        <a:pt x="2635" y="372"/>
                        <a:pt x="2666" y="372"/>
                      </a:cubicBezTo>
                      <a:lnTo>
                        <a:pt x="2666" y="372"/>
                      </a:lnTo>
                      <a:cubicBezTo>
                        <a:pt x="2697" y="372"/>
                        <a:pt x="2697" y="372"/>
                        <a:pt x="2697" y="372"/>
                      </a:cubicBezTo>
                      <a:cubicBezTo>
                        <a:pt x="2697" y="372"/>
                        <a:pt x="2728" y="372"/>
                        <a:pt x="2728" y="403"/>
                      </a:cubicBezTo>
                      <a:cubicBezTo>
                        <a:pt x="2728" y="403"/>
                        <a:pt x="2728" y="403"/>
                        <a:pt x="2759" y="403"/>
                      </a:cubicBezTo>
                      <a:lnTo>
                        <a:pt x="2759" y="403"/>
                      </a:lnTo>
                      <a:cubicBezTo>
                        <a:pt x="2759" y="403"/>
                        <a:pt x="2759" y="403"/>
                        <a:pt x="2759" y="372"/>
                      </a:cubicBezTo>
                      <a:cubicBezTo>
                        <a:pt x="2790" y="372"/>
                        <a:pt x="2790" y="372"/>
                        <a:pt x="2790" y="341"/>
                      </a:cubicBezTo>
                      <a:lnTo>
                        <a:pt x="2821" y="341"/>
                      </a:lnTo>
                      <a:cubicBezTo>
                        <a:pt x="2821" y="341"/>
                        <a:pt x="2821" y="372"/>
                        <a:pt x="2852" y="372"/>
                      </a:cubicBezTo>
                      <a:lnTo>
                        <a:pt x="2852" y="372"/>
                      </a:lnTo>
                      <a:lnTo>
                        <a:pt x="2852" y="372"/>
                      </a:lnTo>
                      <a:cubicBezTo>
                        <a:pt x="2852" y="372"/>
                        <a:pt x="2852" y="372"/>
                        <a:pt x="2883" y="372"/>
                      </a:cubicBezTo>
                      <a:lnTo>
                        <a:pt x="2883" y="372"/>
                      </a:lnTo>
                      <a:lnTo>
                        <a:pt x="2914" y="341"/>
                      </a:lnTo>
                      <a:cubicBezTo>
                        <a:pt x="2914" y="310"/>
                        <a:pt x="2914" y="310"/>
                        <a:pt x="2914" y="310"/>
                      </a:cubicBezTo>
                      <a:cubicBezTo>
                        <a:pt x="2914" y="279"/>
                        <a:pt x="2914" y="279"/>
                        <a:pt x="2914" y="279"/>
                      </a:cubicBezTo>
                      <a:lnTo>
                        <a:pt x="2945" y="248"/>
                      </a:lnTo>
                      <a:cubicBezTo>
                        <a:pt x="2945" y="248"/>
                        <a:pt x="2945" y="248"/>
                        <a:pt x="2945" y="217"/>
                      </a:cubicBezTo>
                      <a:lnTo>
                        <a:pt x="2945" y="217"/>
                      </a:lnTo>
                      <a:cubicBezTo>
                        <a:pt x="2883" y="186"/>
                        <a:pt x="2883" y="186"/>
                        <a:pt x="2883" y="186"/>
                      </a:cubicBezTo>
                      <a:lnTo>
                        <a:pt x="2945" y="186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02" name="Freeform 177"/>
                <p:cNvSpPr>
                  <a:spLocks noChangeArrowheads="1"/>
                </p:cNvSpPr>
                <p:nvPr/>
              </p:nvSpPr>
              <p:spPr bwMode="auto">
                <a:xfrm>
                  <a:off x="1760538" y="1000125"/>
                  <a:ext cx="44450" cy="33338"/>
                </a:xfrm>
                <a:custGeom>
                  <a:avLst/>
                  <a:gdLst>
                    <a:gd name="T0" fmla="*/ 124 w 125"/>
                    <a:gd name="T1" fmla="*/ 31 h 94"/>
                    <a:gd name="T2" fmla="*/ 124 w 125"/>
                    <a:gd name="T3" fmla="*/ 31 h 94"/>
                    <a:gd name="T4" fmla="*/ 93 w 125"/>
                    <a:gd name="T5" fmla="*/ 0 h 94"/>
                    <a:gd name="T6" fmla="*/ 62 w 125"/>
                    <a:gd name="T7" fmla="*/ 0 h 94"/>
                    <a:gd name="T8" fmla="*/ 31 w 125"/>
                    <a:gd name="T9" fmla="*/ 31 h 94"/>
                    <a:gd name="T10" fmla="*/ 0 w 125"/>
                    <a:gd name="T11" fmla="*/ 31 h 94"/>
                    <a:gd name="T12" fmla="*/ 31 w 125"/>
                    <a:gd name="T13" fmla="*/ 62 h 94"/>
                    <a:gd name="T14" fmla="*/ 0 w 125"/>
                    <a:gd name="T15" fmla="*/ 93 h 94"/>
                    <a:gd name="T16" fmla="*/ 0 w 125"/>
                    <a:gd name="T17" fmla="*/ 93 h 94"/>
                    <a:gd name="T18" fmla="*/ 0 w 125"/>
                    <a:gd name="T19" fmla="*/ 93 h 94"/>
                    <a:gd name="T20" fmla="*/ 0 w 125"/>
                    <a:gd name="T21" fmla="*/ 93 h 94"/>
                    <a:gd name="T22" fmla="*/ 31 w 125"/>
                    <a:gd name="T23" fmla="*/ 93 h 94"/>
                    <a:gd name="T24" fmla="*/ 93 w 125"/>
                    <a:gd name="T25" fmla="*/ 93 h 94"/>
                    <a:gd name="T26" fmla="*/ 124 w 125"/>
                    <a:gd name="T27" fmla="*/ 93 h 94"/>
                    <a:gd name="T28" fmla="*/ 124 w 125"/>
                    <a:gd name="T29" fmla="*/ 93 h 94"/>
                    <a:gd name="T30" fmla="*/ 124 w 125"/>
                    <a:gd name="T31" fmla="*/ 3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5" h="94">
                      <a:moveTo>
                        <a:pt x="124" y="31"/>
                      </a:moveTo>
                      <a:lnTo>
                        <a:pt x="124" y="31"/>
                      </a:lnTo>
                      <a:cubicBezTo>
                        <a:pt x="93" y="31"/>
                        <a:pt x="93" y="0"/>
                        <a:pt x="93" y="0"/>
                      </a:cubicBezTo>
                      <a:lnTo>
                        <a:pt x="62" y="0"/>
                      </a:lnTo>
                      <a:cubicBezTo>
                        <a:pt x="31" y="0"/>
                        <a:pt x="31" y="31"/>
                        <a:pt x="31" y="31"/>
                      </a:cubicBezTo>
                      <a:lnTo>
                        <a:pt x="0" y="31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31" y="93"/>
                      </a:lnTo>
                      <a:cubicBezTo>
                        <a:pt x="31" y="93"/>
                        <a:pt x="31" y="93"/>
                        <a:pt x="93" y="93"/>
                      </a:cubicBez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03" name="Freeform 178"/>
                <p:cNvSpPr>
                  <a:spLocks noChangeArrowheads="1"/>
                </p:cNvSpPr>
                <p:nvPr/>
              </p:nvSpPr>
              <p:spPr bwMode="auto">
                <a:xfrm>
                  <a:off x="1951038" y="1044575"/>
                  <a:ext cx="77787" cy="66675"/>
                </a:xfrm>
                <a:custGeom>
                  <a:avLst/>
                  <a:gdLst>
                    <a:gd name="T0" fmla="*/ 186 w 218"/>
                    <a:gd name="T1" fmla="*/ 124 h 187"/>
                    <a:gd name="T2" fmla="*/ 186 w 218"/>
                    <a:gd name="T3" fmla="*/ 124 h 187"/>
                    <a:gd name="T4" fmla="*/ 186 w 218"/>
                    <a:gd name="T5" fmla="*/ 124 h 187"/>
                    <a:gd name="T6" fmla="*/ 186 w 218"/>
                    <a:gd name="T7" fmla="*/ 93 h 187"/>
                    <a:gd name="T8" fmla="*/ 186 w 218"/>
                    <a:gd name="T9" fmla="*/ 62 h 187"/>
                    <a:gd name="T10" fmla="*/ 186 w 218"/>
                    <a:gd name="T11" fmla="*/ 62 h 187"/>
                    <a:gd name="T12" fmla="*/ 124 w 218"/>
                    <a:gd name="T13" fmla="*/ 31 h 187"/>
                    <a:gd name="T14" fmla="*/ 186 w 218"/>
                    <a:gd name="T15" fmla="*/ 31 h 187"/>
                    <a:gd name="T16" fmla="*/ 62 w 218"/>
                    <a:gd name="T17" fmla="*/ 31 h 187"/>
                    <a:gd name="T18" fmla="*/ 31 w 218"/>
                    <a:gd name="T19" fmla="*/ 0 h 187"/>
                    <a:gd name="T20" fmla="*/ 31 w 218"/>
                    <a:gd name="T21" fmla="*/ 31 h 187"/>
                    <a:gd name="T22" fmla="*/ 31 w 218"/>
                    <a:gd name="T23" fmla="*/ 93 h 187"/>
                    <a:gd name="T24" fmla="*/ 0 w 218"/>
                    <a:gd name="T25" fmla="*/ 124 h 187"/>
                    <a:gd name="T26" fmla="*/ 0 w 218"/>
                    <a:gd name="T27" fmla="*/ 124 h 187"/>
                    <a:gd name="T28" fmla="*/ 0 w 218"/>
                    <a:gd name="T29" fmla="*/ 155 h 187"/>
                    <a:gd name="T30" fmla="*/ 0 w 218"/>
                    <a:gd name="T31" fmla="*/ 155 h 187"/>
                    <a:gd name="T32" fmla="*/ 62 w 218"/>
                    <a:gd name="T33" fmla="*/ 155 h 187"/>
                    <a:gd name="T34" fmla="*/ 93 w 218"/>
                    <a:gd name="T35" fmla="*/ 155 h 187"/>
                    <a:gd name="T36" fmla="*/ 155 w 218"/>
                    <a:gd name="T37" fmla="*/ 186 h 187"/>
                    <a:gd name="T38" fmla="*/ 155 w 218"/>
                    <a:gd name="T39" fmla="*/ 186 h 187"/>
                    <a:gd name="T40" fmla="*/ 186 w 218"/>
                    <a:gd name="T41" fmla="*/ 155 h 187"/>
                    <a:gd name="T42" fmla="*/ 186 w 218"/>
                    <a:gd name="T43" fmla="*/ 155 h 187"/>
                    <a:gd name="T44" fmla="*/ 217 w 218"/>
                    <a:gd name="T45" fmla="*/ 155 h 187"/>
                    <a:gd name="T46" fmla="*/ 217 w 218"/>
                    <a:gd name="T47" fmla="*/ 124 h 187"/>
                    <a:gd name="T48" fmla="*/ 217 w 218"/>
                    <a:gd name="T49" fmla="*/ 124 h 187"/>
                    <a:gd name="T50" fmla="*/ 186 w 218"/>
                    <a:gd name="T51" fmla="*/ 12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8" h="187">
                      <a:moveTo>
                        <a:pt x="186" y="124"/>
                      </a:move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93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86" y="31"/>
                        <a:pt x="186" y="31"/>
                        <a:pt x="186" y="31"/>
                      </a:cubicBezTo>
                      <a:cubicBezTo>
                        <a:pt x="155" y="31"/>
                        <a:pt x="62" y="31"/>
                        <a:pt x="62" y="31"/>
                      </a:cubicBezTo>
                      <a:cubicBezTo>
                        <a:pt x="62" y="31"/>
                        <a:pt x="62" y="31"/>
                        <a:pt x="31" y="0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62"/>
                        <a:pt x="31" y="62"/>
                        <a:pt x="31" y="93"/>
                      </a:cubicBezTo>
                      <a:cubicBezTo>
                        <a:pt x="31" y="93"/>
                        <a:pt x="31" y="124"/>
                        <a:pt x="0" y="124"/>
                      </a:cubicBez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5"/>
                      </a:cubicBezTo>
                      <a:lnTo>
                        <a:pt x="0" y="155"/>
                      </a:lnTo>
                      <a:cubicBezTo>
                        <a:pt x="62" y="155"/>
                        <a:pt x="62" y="155"/>
                        <a:pt x="62" y="155"/>
                      </a:cubicBezTo>
                      <a:lnTo>
                        <a:pt x="93" y="155"/>
                      </a:lnTo>
                      <a:cubicBezTo>
                        <a:pt x="124" y="155"/>
                        <a:pt x="155" y="186"/>
                        <a:pt x="155" y="186"/>
                      </a:cubicBezTo>
                      <a:lnTo>
                        <a:pt x="155" y="186"/>
                      </a:lnTo>
                      <a:cubicBezTo>
                        <a:pt x="155" y="155"/>
                        <a:pt x="186" y="155"/>
                        <a:pt x="186" y="155"/>
                      </a:cubicBezTo>
                      <a:lnTo>
                        <a:pt x="186" y="155"/>
                      </a:lnTo>
                      <a:lnTo>
                        <a:pt x="217" y="155"/>
                      </a:lnTo>
                      <a:lnTo>
                        <a:pt x="217" y="124"/>
                      </a:lnTo>
                      <a:lnTo>
                        <a:pt x="217" y="124"/>
                      </a:lnTo>
                      <a:cubicBezTo>
                        <a:pt x="217" y="124"/>
                        <a:pt x="217" y="124"/>
                        <a:pt x="186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04" name="Freeform 179"/>
                <p:cNvSpPr>
                  <a:spLocks noChangeArrowheads="1"/>
                </p:cNvSpPr>
                <p:nvPr/>
              </p:nvSpPr>
              <p:spPr bwMode="auto">
                <a:xfrm>
                  <a:off x="354013" y="1011238"/>
                  <a:ext cx="492125" cy="323850"/>
                </a:xfrm>
                <a:custGeom>
                  <a:avLst/>
                  <a:gdLst>
                    <a:gd name="T0" fmla="*/ 1272 w 1366"/>
                    <a:gd name="T1" fmla="*/ 93 h 900"/>
                    <a:gd name="T2" fmla="*/ 1148 w 1366"/>
                    <a:gd name="T3" fmla="*/ 93 h 900"/>
                    <a:gd name="T4" fmla="*/ 1085 w 1366"/>
                    <a:gd name="T5" fmla="*/ 93 h 900"/>
                    <a:gd name="T6" fmla="*/ 930 w 1366"/>
                    <a:gd name="T7" fmla="*/ 62 h 900"/>
                    <a:gd name="T8" fmla="*/ 806 w 1366"/>
                    <a:gd name="T9" fmla="*/ 62 h 900"/>
                    <a:gd name="T10" fmla="*/ 713 w 1366"/>
                    <a:gd name="T11" fmla="*/ 31 h 900"/>
                    <a:gd name="T12" fmla="*/ 682 w 1366"/>
                    <a:gd name="T13" fmla="*/ 31 h 900"/>
                    <a:gd name="T14" fmla="*/ 621 w 1366"/>
                    <a:gd name="T15" fmla="*/ 31 h 900"/>
                    <a:gd name="T16" fmla="*/ 558 w 1366"/>
                    <a:gd name="T17" fmla="*/ 0 h 900"/>
                    <a:gd name="T18" fmla="*/ 434 w 1366"/>
                    <a:gd name="T19" fmla="*/ 31 h 900"/>
                    <a:gd name="T20" fmla="*/ 341 w 1366"/>
                    <a:gd name="T21" fmla="*/ 62 h 900"/>
                    <a:gd name="T22" fmla="*/ 217 w 1366"/>
                    <a:gd name="T23" fmla="*/ 93 h 900"/>
                    <a:gd name="T24" fmla="*/ 156 w 1366"/>
                    <a:gd name="T25" fmla="*/ 155 h 900"/>
                    <a:gd name="T26" fmla="*/ 93 w 1366"/>
                    <a:gd name="T27" fmla="*/ 186 h 900"/>
                    <a:gd name="T28" fmla="*/ 156 w 1366"/>
                    <a:gd name="T29" fmla="*/ 217 h 900"/>
                    <a:gd name="T30" fmla="*/ 249 w 1366"/>
                    <a:gd name="T31" fmla="*/ 217 h 900"/>
                    <a:gd name="T32" fmla="*/ 341 w 1366"/>
                    <a:gd name="T33" fmla="*/ 279 h 900"/>
                    <a:gd name="T34" fmla="*/ 280 w 1366"/>
                    <a:gd name="T35" fmla="*/ 310 h 900"/>
                    <a:gd name="T36" fmla="*/ 186 w 1366"/>
                    <a:gd name="T37" fmla="*/ 341 h 900"/>
                    <a:gd name="T38" fmla="*/ 93 w 1366"/>
                    <a:gd name="T39" fmla="*/ 310 h 900"/>
                    <a:gd name="T40" fmla="*/ 0 w 1366"/>
                    <a:gd name="T41" fmla="*/ 372 h 900"/>
                    <a:gd name="T42" fmla="*/ 156 w 1366"/>
                    <a:gd name="T43" fmla="*/ 403 h 900"/>
                    <a:gd name="T44" fmla="*/ 186 w 1366"/>
                    <a:gd name="T45" fmla="*/ 403 h 900"/>
                    <a:gd name="T46" fmla="*/ 280 w 1366"/>
                    <a:gd name="T47" fmla="*/ 372 h 900"/>
                    <a:gd name="T48" fmla="*/ 310 w 1366"/>
                    <a:gd name="T49" fmla="*/ 495 h 900"/>
                    <a:gd name="T50" fmla="*/ 217 w 1366"/>
                    <a:gd name="T51" fmla="*/ 495 h 900"/>
                    <a:gd name="T52" fmla="*/ 124 w 1366"/>
                    <a:gd name="T53" fmla="*/ 527 h 900"/>
                    <a:gd name="T54" fmla="*/ 93 w 1366"/>
                    <a:gd name="T55" fmla="*/ 558 h 900"/>
                    <a:gd name="T56" fmla="*/ 93 w 1366"/>
                    <a:gd name="T57" fmla="*/ 589 h 900"/>
                    <a:gd name="T58" fmla="*/ 124 w 1366"/>
                    <a:gd name="T59" fmla="*/ 619 h 900"/>
                    <a:gd name="T60" fmla="*/ 186 w 1366"/>
                    <a:gd name="T61" fmla="*/ 682 h 900"/>
                    <a:gd name="T62" fmla="*/ 249 w 1366"/>
                    <a:gd name="T63" fmla="*/ 651 h 900"/>
                    <a:gd name="T64" fmla="*/ 280 w 1366"/>
                    <a:gd name="T65" fmla="*/ 743 h 900"/>
                    <a:gd name="T66" fmla="*/ 280 w 1366"/>
                    <a:gd name="T67" fmla="*/ 775 h 900"/>
                    <a:gd name="T68" fmla="*/ 310 w 1366"/>
                    <a:gd name="T69" fmla="*/ 743 h 900"/>
                    <a:gd name="T70" fmla="*/ 373 w 1366"/>
                    <a:gd name="T71" fmla="*/ 775 h 900"/>
                    <a:gd name="T72" fmla="*/ 434 w 1366"/>
                    <a:gd name="T73" fmla="*/ 775 h 900"/>
                    <a:gd name="T74" fmla="*/ 465 w 1366"/>
                    <a:gd name="T75" fmla="*/ 775 h 900"/>
                    <a:gd name="T76" fmla="*/ 528 w 1366"/>
                    <a:gd name="T77" fmla="*/ 806 h 900"/>
                    <a:gd name="T78" fmla="*/ 497 w 1366"/>
                    <a:gd name="T79" fmla="*/ 867 h 900"/>
                    <a:gd name="T80" fmla="*/ 528 w 1366"/>
                    <a:gd name="T81" fmla="*/ 867 h 900"/>
                    <a:gd name="T82" fmla="*/ 621 w 1366"/>
                    <a:gd name="T83" fmla="*/ 806 h 900"/>
                    <a:gd name="T84" fmla="*/ 652 w 1366"/>
                    <a:gd name="T85" fmla="*/ 806 h 900"/>
                    <a:gd name="T86" fmla="*/ 713 w 1366"/>
                    <a:gd name="T87" fmla="*/ 713 h 900"/>
                    <a:gd name="T88" fmla="*/ 776 w 1366"/>
                    <a:gd name="T89" fmla="*/ 651 h 900"/>
                    <a:gd name="T90" fmla="*/ 930 w 1366"/>
                    <a:gd name="T91" fmla="*/ 589 h 900"/>
                    <a:gd name="T92" fmla="*/ 961 w 1366"/>
                    <a:gd name="T93" fmla="*/ 619 h 900"/>
                    <a:gd name="T94" fmla="*/ 1054 w 1366"/>
                    <a:gd name="T95" fmla="*/ 619 h 900"/>
                    <a:gd name="T96" fmla="*/ 1117 w 1366"/>
                    <a:gd name="T97" fmla="*/ 651 h 900"/>
                    <a:gd name="T98" fmla="*/ 1148 w 1366"/>
                    <a:gd name="T99" fmla="*/ 651 h 900"/>
                    <a:gd name="T100" fmla="*/ 1272 w 1366"/>
                    <a:gd name="T101" fmla="*/ 589 h 900"/>
                    <a:gd name="T102" fmla="*/ 1241 w 1366"/>
                    <a:gd name="T103" fmla="*/ 682 h 900"/>
                    <a:gd name="T104" fmla="*/ 1302 w 1366"/>
                    <a:gd name="T105" fmla="*/ 682 h 900"/>
                    <a:gd name="T106" fmla="*/ 1333 w 1366"/>
                    <a:gd name="T107" fmla="*/ 682 h 900"/>
                    <a:gd name="T108" fmla="*/ 1365 w 1366"/>
                    <a:gd name="T109" fmla="*/ 682 h 900"/>
                    <a:gd name="T110" fmla="*/ 1365 w 1366"/>
                    <a:gd name="T111" fmla="*/ 682 h 900"/>
                    <a:gd name="T112" fmla="*/ 1302 w 1366"/>
                    <a:gd name="T113" fmla="*/ 93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66" h="900">
                      <a:moveTo>
                        <a:pt x="1302" y="93"/>
                      </a:moveTo>
                      <a:lnTo>
                        <a:pt x="1302" y="93"/>
                      </a:lnTo>
                      <a:lnTo>
                        <a:pt x="1272" y="93"/>
                      </a:lnTo>
                      <a:lnTo>
                        <a:pt x="1241" y="93"/>
                      </a:lnTo>
                      <a:cubicBezTo>
                        <a:pt x="1209" y="93"/>
                        <a:pt x="1209" y="93"/>
                        <a:pt x="1209" y="93"/>
                      </a:cubicBezTo>
                      <a:cubicBezTo>
                        <a:pt x="1178" y="93"/>
                        <a:pt x="1148" y="93"/>
                        <a:pt x="1148" y="93"/>
                      </a:cubicBezTo>
                      <a:lnTo>
                        <a:pt x="1148" y="93"/>
                      </a:lnTo>
                      <a:cubicBezTo>
                        <a:pt x="1148" y="93"/>
                        <a:pt x="1148" y="93"/>
                        <a:pt x="1117" y="93"/>
                      </a:cubicBezTo>
                      <a:cubicBezTo>
                        <a:pt x="1117" y="93"/>
                        <a:pt x="1117" y="93"/>
                        <a:pt x="1085" y="93"/>
                      </a:cubicBezTo>
                      <a:lnTo>
                        <a:pt x="1085" y="93"/>
                      </a:lnTo>
                      <a:cubicBezTo>
                        <a:pt x="1085" y="93"/>
                        <a:pt x="1054" y="93"/>
                        <a:pt x="1024" y="93"/>
                      </a:cubicBezTo>
                      <a:cubicBezTo>
                        <a:pt x="993" y="62"/>
                        <a:pt x="961" y="62"/>
                        <a:pt x="930" y="62"/>
                      </a:cubicBezTo>
                      <a:lnTo>
                        <a:pt x="930" y="62"/>
                      </a:lnTo>
                      <a:cubicBezTo>
                        <a:pt x="930" y="62"/>
                        <a:pt x="900" y="62"/>
                        <a:pt x="869" y="62"/>
                      </a:cubicBezTo>
                      <a:cubicBezTo>
                        <a:pt x="837" y="62"/>
                        <a:pt x="806" y="62"/>
                        <a:pt x="806" y="62"/>
                      </a:cubicBezTo>
                      <a:cubicBezTo>
                        <a:pt x="806" y="62"/>
                        <a:pt x="776" y="62"/>
                        <a:pt x="745" y="62"/>
                      </a:cubicBezTo>
                      <a:cubicBezTo>
                        <a:pt x="713" y="31"/>
                        <a:pt x="713" y="31"/>
                        <a:pt x="713" y="31"/>
                      </a:cubicBezTo>
                      <a:lnTo>
                        <a:pt x="713" y="31"/>
                      </a:lnTo>
                      <a:lnTo>
                        <a:pt x="713" y="31"/>
                      </a:lnTo>
                      <a:lnTo>
                        <a:pt x="682" y="31"/>
                      </a:lnTo>
                      <a:lnTo>
                        <a:pt x="682" y="31"/>
                      </a:lnTo>
                      <a:lnTo>
                        <a:pt x="652" y="31"/>
                      </a:lnTo>
                      <a:cubicBezTo>
                        <a:pt x="652" y="31"/>
                        <a:pt x="652" y="31"/>
                        <a:pt x="621" y="31"/>
                      </a:cubicBezTo>
                      <a:lnTo>
                        <a:pt x="621" y="31"/>
                      </a:lnTo>
                      <a:lnTo>
                        <a:pt x="621" y="31"/>
                      </a:lnTo>
                      <a:cubicBezTo>
                        <a:pt x="528" y="62"/>
                        <a:pt x="528" y="62"/>
                        <a:pt x="528" y="62"/>
                      </a:cubicBezTo>
                      <a:cubicBezTo>
                        <a:pt x="558" y="0"/>
                        <a:pt x="558" y="0"/>
                        <a:pt x="558" y="0"/>
                      </a:cubicBezTo>
                      <a:lnTo>
                        <a:pt x="558" y="0"/>
                      </a:lnTo>
                      <a:cubicBezTo>
                        <a:pt x="528" y="0"/>
                        <a:pt x="528" y="31"/>
                        <a:pt x="497" y="31"/>
                      </a:cubicBezTo>
                      <a:cubicBezTo>
                        <a:pt x="497" y="31"/>
                        <a:pt x="465" y="31"/>
                        <a:pt x="434" y="31"/>
                      </a:cubicBezTo>
                      <a:lnTo>
                        <a:pt x="434" y="62"/>
                      </a:lnTo>
                      <a:cubicBezTo>
                        <a:pt x="404" y="62"/>
                        <a:pt x="373" y="62"/>
                        <a:pt x="373" y="62"/>
                      </a:cubicBezTo>
                      <a:cubicBezTo>
                        <a:pt x="341" y="62"/>
                        <a:pt x="341" y="62"/>
                        <a:pt x="341" y="62"/>
                      </a:cubicBezTo>
                      <a:lnTo>
                        <a:pt x="341" y="62"/>
                      </a:lnTo>
                      <a:cubicBezTo>
                        <a:pt x="310" y="62"/>
                        <a:pt x="280" y="62"/>
                        <a:pt x="280" y="62"/>
                      </a:cubicBezTo>
                      <a:cubicBezTo>
                        <a:pt x="249" y="62"/>
                        <a:pt x="249" y="93"/>
                        <a:pt x="217" y="93"/>
                      </a:cubicBezTo>
                      <a:lnTo>
                        <a:pt x="186" y="124"/>
                      </a:lnTo>
                      <a:cubicBezTo>
                        <a:pt x="156" y="155"/>
                        <a:pt x="156" y="155"/>
                        <a:pt x="156" y="155"/>
                      </a:cubicBezTo>
                      <a:lnTo>
                        <a:pt x="156" y="155"/>
                      </a:lnTo>
                      <a:cubicBezTo>
                        <a:pt x="156" y="155"/>
                        <a:pt x="156" y="155"/>
                        <a:pt x="124" y="155"/>
                      </a:cubicBezTo>
                      <a:cubicBezTo>
                        <a:pt x="93" y="155"/>
                        <a:pt x="62" y="155"/>
                        <a:pt x="62" y="155"/>
                      </a:cubicBezTo>
                      <a:lnTo>
                        <a:pt x="93" y="186"/>
                      </a:lnTo>
                      <a:lnTo>
                        <a:pt x="93" y="186"/>
                      </a:lnTo>
                      <a:cubicBezTo>
                        <a:pt x="124" y="186"/>
                        <a:pt x="156" y="186"/>
                        <a:pt x="156" y="217"/>
                      </a:cubicBezTo>
                      <a:lnTo>
                        <a:pt x="156" y="217"/>
                      </a:lnTo>
                      <a:lnTo>
                        <a:pt x="186" y="217"/>
                      </a:lnTo>
                      <a:cubicBezTo>
                        <a:pt x="217" y="217"/>
                        <a:pt x="217" y="217"/>
                        <a:pt x="217" y="217"/>
                      </a:cubicBezTo>
                      <a:cubicBezTo>
                        <a:pt x="249" y="217"/>
                        <a:pt x="249" y="217"/>
                        <a:pt x="249" y="217"/>
                      </a:cubicBezTo>
                      <a:cubicBezTo>
                        <a:pt x="280" y="217"/>
                        <a:pt x="280" y="217"/>
                        <a:pt x="280" y="217"/>
                      </a:cubicBezTo>
                      <a:cubicBezTo>
                        <a:pt x="280" y="248"/>
                        <a:pt x="280" y="248"/>
                        <a:pt x="280" y="248"/>
                      </a:cubicBezTo>
                      <a:cubicBezTo>
                        <a:pt x="341" y="279"/>
                        <a:pt x="341" y="279"/>
                        <a:pt x="341" y="279"/>
                      </a:cubicBezTo>
                      <a:cubicBezTo>
                        <a:pt x="341" y="341"/>
                        <a:pt x="341" y="341"/>
                        <a:pt x="341" y="341"/>
                      </a:cubicBezTo>
                      <a:cubicBezTo>
                        <a:pt x="310" y="341"/>
                        <a:pt x="310" y="341"/>
                        <a:pt x="310" y="341"/>
                      </a:cubicBezTo>
                      <a:cubicBezTo>
                        <a:pt x="310" y="341"/>
                        <a:pt x="310" y="310"/>
                        <a:pt x="280" y="310"/>
                      </a:cubicBezTo>
                      <a:cubicBezTo>
                        <a:pt x="280" y="310"/>
                        <a:pt x="280" y="310"/>
                        <a:pt x="249" y="310"/>
                      </a:cubicBezTo>
                      <a:cubicBezTo>
                        <a:pt x="249" y="341"/>
                        <a:pt x="217" y="341"/>
                        <a:pt x="186" y="341"/>
                      </a:cubicBezTo>
                      <a:lnTo>
                        <a:pt x="186" y="341"/>
                      </a:lnTo>
                      <a:lnTo>
                        <a:pt x="124" y="341"/>
                      </a:lnTo>
                      <a:cubicBezTo>
                        <a:pt x="124" y="341"/>
                        <a:pt x="93" y="341"/>
                        <a:pt x="93" y="310"/>
                      </a:cubicBezTo>
                      <a:lnTo>
                        <a:pt x="93" y="310"/>
                      </a:lnTo>
                      <a:cubicBezTo>
                        <a:pt x="0" y="341"/>
                        <a:pt x="0" y="341"/>
                        <a:pt x="0" y="341"/>
                      </a:cubicBezTo>
                      <a:lnTo>
                        <a:pt x="0" y="372"/>
                      </a:lnTo>
                      <a:lnTo>
                        <a:pt x="0" y="372"/>
                      </a:lnTo>
                      <a:cubicBezTo>
                        <a:pt x="32" y="403"/>
                        <a:pt x="32" y="403"/>
                        <a:pt x="62" y="403"/>
                      </a:cubicBezTo>
                      <a:lnTo>
                        <a:pt x="62" y="403"/>
                      </a:lnTo>
                      <a:cubicBezTo>
                        <a:pt x="93" y="403"/>
                        <a:pt x="124" y="403"/>
                        <a:pt x="156" y="403"/>
                      </a:cubicBezTo>
                      <a:lnTo>
                        <a:pt x="156" y="403"/>
                      </a:lnTo>
                      <a:cubicBezTo>
                        <a:pt x="186" y="372"/>
                        <a:pt x="186" y="372"/>
                        <a:pt x="186" y="372"/>
                      </a:cubicBezTo>
                      <a:cubicBezTo>
                        <a:pt x="186" y="403"/>
                        <a:pt x="186" y="403"/>
                        <a:pt x="186" y="403"/>
                      </a:cubicBezTo>
                      <a:lnTo>
                        <a:pt x="217" y="403"/>
                      </a:lnTo>
                      <a:lnTo>
                        <a:pt x="217" y="403"/>
                      </a:lnTo>
                      <a:lnTo>
                        <a:pt x="280" y="372"/>
                      </a:lnTo>
                      <a:cubicBezTo>
                        <a:pt x="310" y="341"/>
                        <a:pt x="310" y="341"/>
                        <a:pt x="310" y="341"/>
                      </a:cubicBezTo>
                      <a:cubicBezTo>
                        <a:pt x="310" y="403"/>
                        <a:pt x="310" y="403"/>
                        <a:pt x="310" y="403"/>
                      </a:cubicBezTo>
                      <a:cubicBezTo>
                        <a:pt x="310" y="434"/>
                        <a:pt x="310" y="465"/>
                        <a:pt x="310" y="495"/>
                      </a:cubicBezTo>
                      <a:cubicBezTo>
                        <a:pt x="310" y="495"/>
                        <a:pt x="280" y="527"/>
                        <a:pt x="249" y="527"/>
                      </a:cubicBezTo>
                      <a:lnTo>
                        <a:pt x="249" y="527"/>
                      </a:lnTo>
                      <a:lnTo>
                        <a:pt x="217" y="495"/>
                      </a:lnTo>
                      <a:lnTo>
                        <a:pt x="217" y="495"/>
                      </a:lnTo>
                      <a:lnTo>
                        <a:pt x="186" y="527"/>
                      </a:lnTo>
                      <a:cubicBezTo>
                        <a:pt x="156" y="527"/>
                        <a:pt x="156" y="527"/>
                        <a:pt x="124" y="527"/>
                      </a:cubicBezTo>
                      <a:lnTo>
                        <a:pt x="124" y="527"/>
                      </a:lnTo>
                      <a:lnTo>
                        <a:pt x="124" y="527"/>
                      </a:lnTo>
                      <a:cubicBezTo>
                        <a:pt x="93" y="558"/>
                        <a:pt x="93" y="558"/>
                        <a:pt x="93" y="558"/>
                      </a:cubicBezTo>
                      <a:lnTo>
                        <a:pt x="93" y="558"/>
                      </a:lnTo>
                      <a:cubicBezTo>
                        <a:pt x="62" y="558"/>
                        <a:pt x="62" y="589"/>
                        <a:pt x="62" y="589"/>
                      </a:cubicBezTo>
                      <a:cubicBezTo>
                        <a:pt x="93" y="589"/>
                        <a:pt x="93" y="589"/>
                        <a:pt x="93" y="589"/>
                      </a:cubicBezTo>
                      <a:cubicBezTo>
                        <a:pt x="93" y="619"/>
                        <a:pt x="93" y="619"/>
                        <a:pt x="93" y="619"/>
                      </a:cubicBezTo>
                      <a:lnTo>
                        <a:pt x="93" y="619"/>
                      </a:lnTo>
                      <a:cubicBezTo>
                        <a:pt x="93" y="619"/>
                        <a:pt x="93" y="619"/>
                        <a:pt x="124" y="619"/>
                      </a:cubicBezTo>
                      <a:cubicBezTo>
                        <a:pt x="156" y="619"/>
                        <a:pt x="156" y="619"/>
                        <a:pt x="186" y="651"/>
                      </a:cubicBezTo>
                      <a:cubicBezTo>
                        <a:pt x="186" y="682"/>
                        <a:pt x="186" y="682"/>
                        <a:pt x="186" y="682"/>
                      </a:cubicBezTo>
                      <a:lnTo>
                        <a:pt x="186" y="682"/>
                      </a:lnTo>
                      <a:lnTo>
                        <a:pt x="186" y="682"/>
                      </a:lnTo>
                      <a:cubicBezTo>
                        <a:pt x="217" y="651"/>
                        <a:pt x="217" y="651"/>
                        <a:pt x="217" y="651"/>
                      </a:cubicBezTo>
                      <a:cubicBezTo>
                        <a:pt x="249" y="651"/>
                        <a:pt x="249" y="651"/>
                        <a:pt x="249" y="651"/>
                      </a:cubicBezTo>
                      <a:lnTo>
                        <a:pt x="249" y="651"/>
                      </a:lnTo>
                      <a:cubicBezTo>
                        <a:pt x="249" y="651"/>
                        <a:pt x="280" y="682"/>
                        <a:pt x="280" y="713"/>
                      </a:cubicBezTo>
                      <a:lnTo>
                        <a:pt x="280" y="743"/>
                      </a:lnTo>
                      <a:lnTo>
                        <a:pt x="280" y="743"/>
                      </a:lnTo>
                      <a:lnTo>
                        <a:pt x="280" y="743"/>
                      </a:lnTo>
                      <a:lnTo>
                        <a:pt x="280" y="775"/>
                      </a:lnTo>
                      <a:lnTo>
                        <a:pt x="280" y="775"/>
                      </a:lnTo>
                      <a:lnTo>
                        <a:pt x="280" y="775"/>
                      </a:lnTo>
                      <a:cubicBezTo>
                        <a:pt x="280" y="743"/>
                        <a:pt x="310" y="743"/>
                        <a:pt x="310" y="743"/>
                      </a:cubicBezTo>
                      <a:cubicBezTo>
                        <a:pt x="341" y="743"/>
                        <a:pt x="341" y="743"/>
                        <a:pt x="341" y="775"/>
                      </a:cubicBezTo>
                      <a:cubicBezTo>
                        <a:pt x="341" y="775"/>
                        <a:pt x="341" y="775"/>
                        <a:pt x="373" y="775"/>
                      </a:cubicBezTo>
                      <a:lnTo>
                        <a:pt x="373" y="775"/>
                      </a:lnTo>
                      <a:lnTo>
                        <a:pt x="404" y="775"/>
                      </a:lnTo>
                      <a:cubicBezTo>
                        <a:pt x="434" y="713"/>
                        <a:pt x="434" y="713"/>
                        <a:pt x="434" y="713"/>
                      </a:cubicBezTo>
                      <a:cubicBezTo>
                        <a:pt x="434" y="775"/>
                        <a:pt x="434" y="775"/>
                        <a:pt x="434" y="775"/>
                      </a:cubicBezTo>
                      <a:lnTo>
                        <a:pt x="434" y="775"/>
                      </a:lnTo>
                      <a:cubicBezTo>
                        <a:pt x="465" y="775"/>
                        <a:pt x="465" y="775"/>
                        <a:pt x="465" y="775"/>
                      </a:cubicBezTo>
                      <a:lnTo>
                        <a:pt x="465" y="775"/>
                      </a:lnTo>
                      <a:cubicBezTo>
                        <a:pt x="465" y="775"/>
                        <a:pt x="497" y="775"/>
                        <a:pt x="497" y="743"/>
                      </a:cubicBezTo>
                      <a:cubicBezTo>
                        <a:pt x="652" y="651"/>
                        <a:pt x="652" y="651"/>
                        <a:pt x="652" y="651"/>
                      </a:cubicBezTo>
                      <a:cubicBezTo>
                        <a:pt x="528" y="806"/>
                        <a:pt x="528" y="806"/>
                        <a:pt x="528" y="806"/>
                      </a:cubicBezTo>
                      <a:lnTo>
                        <a:pt x="497" y="837"/>
                      </a:lnTo>
                      <a:lnTo>
                        <a:pt x="497" y="837"/>
                      </a:lnTo>
                      <a:cubicBezTo>
                        <a:pt x="497" y="867"/>
                        <a:pt x="497" y="867"/>
                        <a:pt x="497" y="867"/>
                      </a:cubicBezTo>
                      <a:lnTo>
                        <a:pt x="497" y="899"/>
                      </a:lnTo>
                      <a:cubicBezTo>
                        <a:pt x="497" y="899"/>
                        <a:pt x="497" y="899"/>
                        <a:pt x="528" y="899"/>
                      </a:cubicBezTo>
                      <a:lnTo>
                        <a:pt x="528" y="867"/>
                      </a:lnTo>
                      <a:lnTo>
                        <a:pt x="528" y="867"/>
                      </a:lnTo>
                      <a:cubicBezTo>
                        <a:pt x="589" y="837"/>
                        <a:pt x="589" y="837"/>
                        <a:pt x="589" y="837"/>
                      </a:cubicBezTo>
                      <a:cubicBezTo>
                        <a:pt x="589" y="837"/>
                        <a:pt x="589" y="837"/>
                        <a:pt x="621" y="806"/>
                      </a:cubicBezTo>
                      <a:lnTo>
                        <a:pt x="621" y="806"/>
                      </a:lnTo>
                      <a:cubicBezTo>
                        <a:pt x="621" y="806"/>
                        <a:pt x="621" y="806"/>
                        <a:pt x="652" y="806"/>
                      </a:cubicBezTo>
                      <a:lnTo>
                        <a:pt x="652" y="806"/>
                      </a:lnTo>
                      <a:cubicBezTo>
                        <a:pt x="682" y="775"/>
                        <a:pt x="713" y="743"/>
                        <a:pt x="713" y="743"/>
                      </a:cubicBezTo>
                      <a:cubicBezTo>
                        <a:pt x="713" y="713"/>
                        <a:pt x="713" y="713"/>
                        <a:pt x="713" y="713"/>
                      </a:cubicBezTo>
                      <a:lnTo>
                        <a:pt x="713" y="713"/>
                      </a:lnTo>
                      <a:cubicBezTo>
                        <a:pt x="652" y="651"/>
                        <a:pt x="652" y="651"/>
                        <a:pt x="652" y="651"/>
                      </a:cubicBezTo>
                      <a:cubicBezTo>
                        <a:pt x="745" y="682"/>
                        <a:pt x="745" y="682"/>
                        <a:pt x="745" y="682"/>
                      </a:cubicBezTo>
                      <a:cubicBezTo>
                        <a:pt x="745" y="651"/>
                        <a:pt x="776" y="651"/>
                        <a:pt x="776" y="651"/>
                      </a:cubicBezTo>
                      <a:lnTo>
                        <a:pt x="776" y="619"/>
                      </a:lnTo>
                      <a:cubicBezTo>
                        <a:pt x="806" y="619"/>
                        <a:pt x="806" y="619"/>
                        <a:pt x="837" y="619"/>
                      </a:cubicBezTo>
                      <a:cubicBezTo>
                        <a:pt x="837" y="619"/>
                        <a:pt x="900" y="589"/>
                        <a:pt x="930" y="589"/>
                      </a:cubicBezTo>
                      <a:cubicBezTo>
                        <a:pt x="961" y="651"/>
                        <a:pt x="961" y="651"/>
                        <a:pt x="961" y="651"/>
                      </a:cubicBezTo>
                      <a:lnTo>
                        <a:pt x="961" y="651"/>
                      </a:lnTo>
                      <a:lnTo>
                        <a:pt x="961" y="619"/>
                      </a:lnTo>
                      <a:cubicBezTo>
                        <a:pt x="993" y="619"/>
                        <a:pt x="993" y="619"/>
                        <a:pt x="1024" y="619"/>
                      </a:cubicBezTo>
                      <a:lnTo>
                        <a:pt x="1024" y="619"/>
                      </a:lnTo>
                      <a:cubicBezTo>
                        <a:pt x="1054" y="619"/>
                        <a:pt x="1054" y="619"/>
                        <a:pt x="1054" y="619"/>
                      </a:cubicBezTo>
                      <a:lnTo>
                        <a:pt x="1085" y="651"/>
                      </a:lnTo>
                      <a:lnTo>
                        <a:pt x="1085" y="651"/>
                      </a:lnTo>
                      <a:cubicBezTo>
                        <a:pt x="1117" y="651"/>
                        <a:pt x="1117" y="651"/>
                        <a:pt x="1117" y="651"/>
                      </a:cubicBezTo>
                      <a:lnTo>
                        <a:pt x="1117" y="651"/>
                      </a:lnTo>
                      <a:lnTo>
                        <a:pt x="1117" y="651"/>
                      </a:lnTo>
                      <a:cubicBezTo>
                        <a:pt x="1148" y="651"/>
                        <a:pt x="1148" y="651"/>
                        <a:pt x="1148" y="651"/>
                      </a:cubicBezTo>
                      <a:lnTo>
                        <a:pt x="1148" y="651"/>
                      </a:lnTo>
                      <a:cubicBezTo>
                        <a:pt x="1178" y="651"/>
                        <a:pt x="1178" y="651"/>
                        <a:pt x="1178" y="651"/>
                      </a:cubicBezTo>
                      <a:cubicBezTo>
                        <a:pt x="1272" y="589"/>
                        <a:pt x="1272" y="589"/>
                        <a:pt x="1272" y="589"/>
                      </a:cubicBezTo>
                      <a:cubicBezTo>
                        <a:pt x="1209" y="682"/>
                        <a:pt x="1209" y="682"/>
                        <a:pt x="1209" y="682"/>
                      </a:cubicBezTo>
                      <a:lnTo>
                        <a:pt x="1209" y="682"/>
                      </a:lnTo>
                      <a:cubicBezTo>
                        <a:pt x="1241" y="682"/>
                        <a:pt x="1241" y="682"/>
                        <a:pt x="1241" y="682"/>
                      </a:cubicBezTo>
                      <a:lnTo>
                        <a:pt x="1272" y="682"/>
                      </a:lnTo>
                      <a:cubicBezTo>
                        <a:pt x="1272" y="682"/>
                        <a:pt x="1272" y="682"/>
                        <a:pt x="1302" y="682"/>
                      </a:cubicBezTo>
                      <a:lnTo>
                        <a:pt x="1302" y="682"/>
                      </a:lnTo>
                      <a:cubicBezTo>
                        <a:pt x="1333" y="682"/>
                        <a:pt x="1333" y="682"/>
                        <a:pt x="1333" y="682"/>
                      </a:cubicBezTo>
                      <a:lnTo>
                        <a:pt x="1333" y="682"/>
                      </a:lnTo>
                      <a:lnTo>
                        <a:pt x="1333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cubicBezTo>
                        <a:pt x="1365" y="124"/>
                        <a:pt x="1365" y="124"/>
                        <a:pt x="1365" y="124"/>
                      </a:cubicBezTo>
                      <a:cubicBezTo>
                        <a:pt x="1365" y="124"/>
                        <a:pt x="1365" y="93"/>
                        <a:pt x="1333" y="93"/>
                      </a:cubicBezTo>
                      <a:lnTo>
                        <a:pt x="1302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05" name="Freeform 180"/>
                <p:cNvSpPr>
                  <a:spLocks noChangeArrowheads="1"/>
                </p:cNvSpPr>
                <p:nvPr/>
              </p:nvSpPr>
              <p:spPr bwMode="auto">
                <a:xfrm>
                  <a:off x="1838325" y="2249488"/>
                  <a:ext cx="44450" cy="77787"/>
                </a:xfrm>
                <a:custGeom>
                  <a:avLst/>
                  <a:gdLst>
                    <a:gd name="T0" fmla="*/ 124 w 125"/>
                    <a:gd name="T1" fmla="*/ 186 h 217"/>
                    <a:gd name="T2" fmla="*/ 124 w 125"/>
                    <a:gd name="T3" fmla="*/ 186 h 217"/>
                    <a:gd name="T4" fmla="*/ 124 w 125"/>
                    <a:gd name="T5" fmla="*/ 154 h 217"/>
                    <a:gd name="T6" fmla="*/ 124 w 125"/>
                    <a:gd name="T7" fmla="*/ 124 h 217"/>
                    <a:gd name="T8" fmla="*/ 124 w 125"/>
                    <a:gd name="T9" fmla="*/ 124 h 217"/>
                    <a:gd name="T10" fmla="*/ 124 w 125"/>
                    <a:gd name="T11" fmla="*/ 93 h 217"/>
                    <a:gd name="T12" fmla="*/ 124 w 125"/>
                    <a:gd name="T13" fmla="*/ 31 h 217"/>
                    <a:gd name="T14" fmla="*/ 124 w 125"/>
                    <a:gd name="T15" fmla="*/ 0 h 217"/>
                    <a:gd name="T16" fmla="*/ 62 w 125"/>
                    <a:gd name="T17" fmla="*/ 0 h 217"/>
                    <a:gd name="T18" fmla="*/ 62 w 125"/>
                    <a:gd name="T19" fmla="*/ 0 h 217"/>
                    <a:gd name="T20" fmla="*/ 62 w 125"/>
                    <a:gd name="T21" fmla="*/ 0 h 217"/>
                    <a:gd name="T22" fmla="*/ 62 w 125"/>
                    <a:gd name="T23" fmla="*/ 0 h 217"/>
                    <a:gd name="T24" fmla="*/ 93 w 125"/>
                    <a:gd name="T25" fmla="*/ 31 h 217"/>
                    <a:gd name="T26" fmla="*/ 93 w 125"/>
                    <a:gd name="T27" fmla="*/ 31 h 217"/>
                    <a:gd name="T28" fmla="*/ 93 w 125"/>
                    <a:gd name="T29" fmla="*/ 63 h 217"/>
                    <a:gd name="T30" fmla="*/ 93 w 125"/>
                    <a:gd name="T31" fmla="*/ 63 h 217"/>
                    <a:gd name="T32" fmla="*/ 93 w 125"/>
                    <a:gd name="T33" fmla="*/ 63 h 217"/>
                    <a:gd name="T34" fmla="*/ 93 w 125"/>
                    <a:gd name="T35" fmla="*/ 93 h 217"/>
                    <a:gd name="T36" fmla="*/ 62 w 125"/>
                    <a:gd name="T37" fmla="*/ 124 h 217"/>
                    <a:gd name="T38" fmla="*/ 62 w 125"/>
                    <a:gd name="T39" fmla="*/ 124 h 217"/>
                    <a:gd name="T40" fmla="*/ 62 w 125"/>
                    <a:gd name="T41" fmla="*/ 124 h 217"/>
                    <a:gd name="T42" fmla="*/ 31 w 125"/>
                    <a:gd name="T43" fmla="*/ 124 h 217"/>
                    <a:gd name="T44" fmla="*/ 0 w 125"/>
                    <a:gd name="T45" fmla="*/ 124 h 217"/>
                    <a:gd name="T46" fmla="*/ 0 w 125"/>
                    <a:gd name="T47" fmla="*/ 124 h 217"/>
                    <a:gd name="T48" fmla="*/ 0 w 125"/>
                    <a:gd name="T49" fmla="*/ 124 h 217"/>
                    <a:gd name="T50" fmla="*/ 0 w 125"/>
                    <a:gd name="T51" fmla="*/ 124 h 217"/>
                    <a:gd name="T52" fmla="*/ 0 w 125"/>
                    <a:gd name="T53" fmla="*/ 154 h 217"/>
                    <a:gd name="T54" fmla="*/ 0 w 125"/>
                    <a:gd name="T55" fmla="*/ 154 h 217"/>
                    <a:gd name="T56" fmla="*/ 62 w 125"/>
                    <a:gd name="T57" fmla="*/ 216 h 217"/>
                    <a:gd name="T58" fmla="*/ 62 w 125"/>
                    <a:gd name="T59" fmla="*/ 216 h 217"/>
                    <a:gd name="T60" fmla="*/ 93 w 125"/>
                    <a:gd name="T61" fmla="*/ 186 h 217"/>
                    <a:gd name="T62" fmla="*/ 124 w 125"/>
                    <a:gd name="T63" fmla="*/ 18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25" h="217">
                      <a:moveTo>
                        <a:pt x="124" y="186"/>
                      </a:moveTo>
                      <a:lnTo>
                        <a:pt x="124" y="186"/>
                      </a:lnTo>
                      <a:lnTo>
                        <a:pt x="124" y="154"/>
                      </a:lnTo>
                      <a:cubicBezTo>
                        <a:pt x="124" y="154"/>
                        <a:pt x="124" y="154"/>
                        <a:pt x="124" y="124"/>
                      </a:cubicBezTo>
                      <a:lnTo>
                        <a:pt x="124" y="124"/>
                      </a:lnTo>
                      <a:cubicBezTo>
                        <a:pt x="124" y="93"/>
                        <a:pt x="124" y="93"/>
                        <a:pt x="124" y="93"/>
                      </a:cubicBezTo>
                      <a:cubicBezTo>
                        <a:pt x="124" y="93"/>
                        <a:pt x="124" y="63"/>
                        <a:pt x="124" y="31"/>
                      </a:cubicBezTo>
                      <a:cubicBezTo>
                        <a:pt x="124" y="31"/>
                        <a:pt x="124" y="31"/>
                        <a:pt x="124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93" y="0"/>
                        <a:pt x="93" y="31"/>
                      </a:cubicBezTo>
                      <a:lnTo>
                        <a:pt x="93" y="31"/>
                      </a:lnTo>
                      <a:cubicBezTo>
                        <a:pt x="93" y="63"/>
                        <a:pt x="93" y="63"/>
                        <a:pt x="93" y="63"/>
                      </a:cubicBezTo>
                      <a:lnTo>
                        <a:pt x="93" y="63"/>
                      </a:lnTo>
                      <a:lnTo>
                        <a:pt x="93" y="63"/>
                      </a:lnTo>
                      <a:cubicBezTo>
                        <a:pt x="93" y="63"/>
                        <a:pt x="93" y="63"/>
                        <a:pt x="93" y="93"/>
                      </a:cubicBezTo>
                      <a:cubicBezTo>
                        <a:pt x="93" y="93"/>
                        <a:pt x="93" y="93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24"/>
                        <a:pt x="62" y="124"/>
                        <a:pt x="31" y="124"/>
                      </a:cubicBezTo>
                      <a:cubicBezTo>
                        <a:pt x="31" y="124"/>
                        <a:pt x="31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4"/>
                      </a:cubicBezTo>
                      <a:lnTo>
                        <a:pt x="0" y="154"/>
                      </a:lnTo>
                      <a:cubicBezTo>
                        <a:pt x="0" y="186"/>
                        <a:pt x="31" y="216"/>
                        <a:pt x="62" y="216"/>
                      </a:cubicBezTo>
                      <a:lnTo>
                        <a:pt x="62" y="216"/>
                      </a:lnTo>
                      <a:cubicBezTo>
                        <a:pt x="62" y="186"/>
                        <a:pt x="93" y="186"/>
                        <a:pt x="93" y="186"/>
                      </a:cubicBezTo>
                      <a:lnTo>
                        <a:pt x="124" y="186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06" name="Freeform 181"/>
                <p:cNvSpPr>
                  <a:spLocks noChangeArrowheads="1"/>
                </p:cNvSpPr>
                <p:nvPr/>
              </p:nvSpPr>
              <p:spPr bwMode="auto">
                <a:xfrm>
                  <a:off x="2239963" y="2205038"/>
                  <a:ext cx="33337" cy="23812"/>
                </a:xfrm>
                <a:custGeom>
                  <a:avLst/>
                  <a:gdLst>
                    <a:gd name="T0" fmla="*/ 31 w 94"/>
                    <a:gd name="T1" fmla="*/ 31 h 64"/>
                    <a:gd name="T2" fmla="*/ 31 w 94"/>
                    <a:gd name="T3" fmla="*/ 31 h 64"/>
                    <a:gd name="T4" fmla="*/ 61 w 94"/>
                    <a:gd name="T5" fmla="*/ 63 h 64"/>
                    <a:gd name="T6" fmla="*/ 93 w 94"/>
                    <a:gd name="T7" fmla="*/ 31 h 64"/>
                    <a:gd name="T8" fmla="*/ 93 w 94"/>
                    <a:gd name="T9" fmla="*/ 31 h 64"/>
                    <a:gd name="T10" fmla="*/ 61 w 94"/>
                    <a:gd name="T11" fmla="*/ 31 h 64"/>
                    <a:gd name="T12" fmla="*/ 61 w 94"/>
                    <a:gd name="T13" fmla="*/ 0 h 64"/>
                    <a:gd name="T14" fmla="*/ 61 w 94"/>
                    <a:gd name="T15" fmla="*/ 0 h 64"/>
                    <a:gd name="T16" fmla="*/ 31 w 94"/>
                    <a:gd name="T17" fmla="*/ 0 h 64"/>
                    <a:gd name="T18" fmla="*/ 31 w 94"/>
                    <a:gd name="T19" fmla="*/ 0 h 64"/>
                    <a:gd name="T20" fmla="*/ 0 w 94"/>
                    <a:gd name="T21" fmla="*/ 31 h 64"/>
                    <a:gd name="T22" fmla="*/ 31 w 94"/>
                    <a:gd name="T23" fmla="*/ 3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64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61" y="63"/>
                      </a:lnTo>
                      <a:cubicBezTo>
                        <a:pt x="61" y="31"/>
                        <a:pt x="93" y="31"/>
                        <a:pt x="93" y="31"/>
                      </a:cubicBezTo>
                      <a:lnTo>
                        <a:pt x="93" y="31"/>
                      </a:lnTo>
                      <a:cubicBezTo>
                        <a:pt x="93" y="31"/>
                        <a:pt x="93" y="31"/>
                        <a:pt x="61" y="31"/>
                      </a:cubicBez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07" name="Freeform 182"/>
                <p:cNvSpPr>
                  <a:spLocks noChangeArrowheads="1"/>
                </p:cNvSpPr>
                <p:nvPr/>
              </p:nvSpPr>
              <p:spPr bwMode="auto">
                <a:xfrm>
                  <a:off x="1169988" y="942975"/>
                  <a:ext cx="168275" cy="55563"/>
                </a:xfrm>
                <a:custGeom>
                  <a:avLst/>
                  <a:gdLst>
                    <a:gd name="T0" fmla="*/ 466 w 467"/>
                    <a:gd name="T1" fmla="*/ 31 h 156"/>
                    <a:gd name="T2" fmla="*/ 466 w 467"/>
                    <a:gd name="T3" fmla="*/ 31 h 156"/>
                    <a:gd name="T4" fmla="*/ 434 w 467"/>
                    <a:gd name="T5" fmla="*/ 0 h 156"/>
                    <a:gd name="T6" fmla="*/ 403 w 467"/>
                    <a:gd name="T7" fmla="*/ 0 h 156"/>
                    <a:gd name="T8" fmla="*/ 342 w 467"/>
                    <a:gd name="T9" fmla="*/ 31 h 156"/>
                    <a:gd name="T10" fmla="*/ 310 w 467"/>
                    <a:gd name="T11" fmla="*/ 31 h 156"/>
                    <a:gd name="T12" fmla="*/ 248 w 467"/>
                    <a:gd name="T13" fmla="*/ 0 h 156"/>
                    <a:gd name="T14" fmla="*/ 186 w 467"/>
                    <a:gd name="T15" fmla="*/ 0 h 156"/>
                    <a:gd name="T16" fmla="*/ 186 w 467"/>
                    <a:gd name="T17" fmla="*/ 0 h 156"/>
                    <a:gd name="T18" fmla="*/ 94 w 467"/>
                    <a:gd name="T19" fmla="*/ 0 h 156"/>
                    <a:gd name="T20" fmla="*/ 94 w 467"/>
                    <a:gd name="T21" fmla="*/ 31 h 156"/>
                    <a:gd name="T22" fmla="*/ 94 w 467"/>
                    <a:gd name="T23" fmla="*/ 62 h 156"/>
                    <a:gd name="T24" fmla="*/ 94 w 467"/>
                    <a:gd name="T25" fmla="*/ 62 h 156"/>
                    <a:gd name="T26" fmla="*/ 62 w 467"/>
                    <a:gd name="T27" fmla="*/ 93 h 156"/>
                    <a:gd name="T28" fmla="*/ 31 w 467"/>
                    <a:gd name="T29" fmla="*/ 93 h 156"/>
                    <a:gd name="T30" fmla="*/ 31 w 467"/>
                    <a:gd name="T31" fmla="*/ 93 h 156"/>
                    <a:gd name="T32" fmla="*/ 0 w 467"/>
                    <a:gd name="T33" fmla="*/ 93 h 156"/>
                    <a:gd name="T34" fmla="*/ 31 w 467"/>
                    <a:gd name="T35" fmla="*/ 93 h 156"/>
                    <a:gd name="T36" fmla="*/ 62 w 467"/>
                    <a:gd name="T37" fmla="*/ 124 h 156"/>
                    <a:gd name="T38" fmla="*/ 94 w 467"/>
                    <a:gd name="T39" fmla="*/ 155 h 156"/>
                    <a:gd name="T40" fmla="*/ 124 w 467"/>
                    <a:gd name="T41" fmla="*/ 155 h 156"/>
                    <a:gd name="T42" fmla="*/ 124 w 467"/>
                    <a:gd name="T43" fmla="*/ 155 h 156"/>
                    <a:gd name="T44" fmla="*/ 248 w 467"/>
                    <a:gd name="T45" fmla="*/ 124 h 156"/>
                    <a:gd name="T46" fmla="*/ 248 w 467"/>
                    <a:gd name="T47" fmla="*/ 124 h 156"/>
                    <a:gd name="T48" fmla="*/ 248 w 467"/>
                    <a:gd name="T49" fmla="*/ 93 h 156"/>
                    <a:gd name="T50" fmla="*/ 310 w 467"/>
                    <a:gd name="T51" fmla="*/ 62 h 156"/>
                    <a:gd name="T52" fmla="*/ 310 w 467"/>
                    <a:gd name="T53" fmla="*/ 62 h 156"/>
                    <a:gd name="T54" fmla="*/ 310 w 467"/>
                    <a:gd name="T55" fmla="*/ 62 h 156"/>
                    <a:gd name="T56" fmla="*/ 310 w 467"/>
                    <a:gd name="T57" fmla="*/ 62 h 156"/>
                    <a:gd name="T58" fmla="*/ 342 w 467"/>
                    <a:gd name="T59" fmla="*/ 62 h 156"/>
                    <a:gd name="T60" fmla="*/ 403 w 467"/>
                    <a:gd name="T61" fmla="*/ 31 h 156"/>
                    <a:gd name="T62" fmla="*/ 466 w 467"/>
                    <a:gd name="T63" fmla="*/ 3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67" h="156">
                      <a:moveTo>
                        <a:pt x="466" y="31"/>
                      </a:moveTo>
                      <a:lnTo>
                        <a:pt x="466" y="31"/>
                      </a:lnTo>
                      <a:cubicBezTo>
                        <a:pt x="466" y="31"/>
                        <a:pt x="434" y="31"/>
                        <a:pt x="434" y="0"/>
                      </a:cubicBezTo>
                      <a:lnTo>
                        <a:pt x="403" y="0"/>
                      </a:lnTo>
                      <a:cubicBezTo>
                        <a:pt x="372" y="0"/>
                        <a:pt x="372" y="0"/>
                        <a:pt x="342" y="31"/>
                      </a:cubicBezTo>
                      <a:cubicBezTo>
                        <a:pt x="342" y="31"/>
                        <a:pt x="342" y="31"/>
                        <a:pt x="310" y="31"/>
                      </a:cubicBezTo>
                      <a:cubicBezTo>
                        <a:pt x="279" y="31"/>
                        <a:pt x="279" y="31"/>
                        <a:pt x="248" y="0"/>
                      </a:cubicBezTo>
                      <a:cubicBezTo>
                        <a:pt x="218" y="0"/>
                        <a:pt x="218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24" y="0"/>
                        <a:pt x="94" y="0"/>
                      </a:cubicBezTo>
                      <a:cubicBezTo>
                        <a:pt x="94" y="0"/>
                        <a:pt x="94" y="0"/>
                        <a:pt x="94" y="31"/>
                      </a:cubicBezTo>
                      <a:lnTo>
                        <a:pt x="94" y="62"/>
                      </a:lnTo>
                      <a:lnTo>
                        <a:pt x="94" y="62"/>
                      </a:lnTo>
                      <a:cubicBezTo>
                        <a:pt x="62" y="62"/>
                        <a:pt x="62" y="62"/>
                        <a:pt x="62" y="93"/>
                      </a:cubicBezTo>
                      <a:cubicBezTo>
                        <a:pt x="62" y="93"/>
                        <a:pt x="62" y="93"/>
                        <a:pt x="31" y="93"/>
                      </a:cubicBezTo>
                      <a:lnTo>
                        <a:pt x="31" y="93"/>
                      </a:lnTo>
                      <a:lnTo>
                        <a:pt x="0" y="93"/>
                      </a:lnTo>
                      <a:lnTo>
                        <a:pt x="31" y="93"/>
                      </a:lnTo>
                      <a:cubicBezTo>
                        <a:pt x="31" y="93"/>
                        <a:pt x="31" y="93"/>
                        <a:pt x="62" y="124"/>
                      </a:cubicBezTo>
                      <a:cubicBezTo>
                        <a:pt x="62" y="124"/>
                        <a:pt x="94" y="124"/>
                        <a:pt x="9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cubicBezTo>
                        <a:pt x="124" y="155"/>
                        <a:pt x="218" y="124"/>
                        <a:pt x="248" y="124"/>
                      </a:cubicBezTo>
                      <a:lnTo>
                        <a:pt x="248" y="124"/>
                      </a:lnTo>
                      <a:lnTo>
                        <a:pt x="248" y="93"/>
                      </a:lnTo>
                      <a:cubicBezTo>
                        <a:pt x="248" y="62"/>
                        <a:pt x="279" y="62"/>
                        <a:pt x="310" y="62"/>
                      </a:cubicBezTo>
                      <a:lnTo>
                        <a:pt x="310" y="62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72" y="62"/>
                        <a:pt x="372" y="31"/>
                        <a:pt x="403" y="31"/>
                      </a:cubicBezTo>
                      <a:cubicBezTo>
                        <a:pt x="403" y="31"/>
                        <a:pt x="434" y="31"/>
                        <a:pt x="466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08" name="Freeform 183"/>
                <p:cNvSpPr>
                  <a:spLocks noChangeArrowheads="1"/>
                </p:cNvSpPr>
                <p:nvPr/>
              </p:nvSpPr>
              <p:spPr bwMode="auto">
                <a:xfrm>
                  <a:off x="1984375" y="754063"/>
                  <a:ext cx="22225" cy="11112"/>
                </a:xfrm>
                <a:custGeom>
                  <a:avLst/>
                  <a:gdLst>
                    <a:gd name="T0" fmla="*/ 0 w 63"/>
                    <a:gd name="T1" fmla="*/ 0 h 32"/>
                    <a:gd name="T2" fmla="*/ 0 w 63"/>
                    <a:gd name="T3" fmla="*/ 0 h 32"/>
                    <a:gd name="T4" fmla="*/ 0 w 63"/>
                    <a:gd name="T5" fmla="*/ 31 h 32"/>
                    <a:gd name="T6" fmla="*/ 62 w 63"/>
                    <a:gd name="T7" fmla="*/ 31 h 32"/>
                    <a:gd name="T8" fmla="*/ 31 w 63"/>
                    <a:gd name="T9" fmla="*/ 31 h 32"/>
                    <a:gd name="T10" fmla="*/ 0 w 63"/>
                    <a:gd name="T1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1"/>
                      </a:lnTo>
                      <a:cubicBezTo>
                        <a:pt x="31" y="31"/>
                        <a:pt x="31" y="31"/>
                        <a:pt x="62" y="31"/>
                      </a:cubicBezTo>
                      <a:cubicBezTo>
                        <a:pt x="62" y="31"/>
                        <a:pt x="62" y="31"/>
                        <a:pt x="31" y="31"/>
                      </a:cubicBezTo>
                      <a:cubicBezTo>
                        <a:pt x="31" y="31"/>
                        <a:pt x="3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09" name="Freeform 184"/>
                <p:cNvSpPr>
                  <a:spLocks noChangeArrowheads="1"/>
                </p:cNvSpPr>
                <p:nvPr/>
              </p:nvSpPr>
              <p:spPr bwMode="auto">
                <a:xfrm>
                  <a:off x="1893888" y="865188"/>
                  <a:ext cx="123825" cy="11112"/>
                </a:xfrm>
                <a:custGeom>
                  <a:avLst/>
                  <a:gdLst>
                    <a:gd name="T0" fmla="*/ 279 w 342"/>
                    <a:gd name="T1" fmla="*/ 31 h 32"/>
                    <a:gd name="T2" fmla="*/ 279 w 342"/>
                    <a:gd name="T3" fmla="*/ 31 h 32"/>
                    <a:gd name="T4" fmla="*/ 248 w 342"/>
                    <a:gd name="T5" fmla="*/ 31 h 32"/>
                    <a:gd name="T6" fmla="*/ 248 w 342"/>
                    <a:gd name="T7" fmla="*/ 31 h 32"/>
                    <a:gd name="T8" fmla="*/ 217 w 342"/>
                    <a:gd name="T9" fmla="*/ 31 h 32"/>
                    <a:gd name="T10" fmla="*/ 186 w 342"/>
                    <a:gd name="T11" fmla="*/ 31 h 32"/>
                    <a:gd name="T12" fmla="*/ 155 w 342"/>
                    <a:gd name="T13" fmla="*/ 31 h 32"/>
                    <a:gd name="T14" fmla="*/ 124 w 342"/>
                    <a:gd name="T15" fmla="*/ 0 h 32"/>
                    <a:gd name="T16" fmla="*/ 124 w 342"/>
                    <a:gd name="T17" fmla="*/ 0 h 32"/>
                    <a:gd name="T18" fmla="*/ 93 w 342"/>
                    <a:gd name="T19" fmla="*/ 0 h 32"/>
                    <a:gd name="T20" fmla="*/ 62 w 342"/>
                    <a:gd name="T21" fmla="*/ 0 h 32"/>
                    <a:gd name="T22" fmla="*/ 31 w 342"/>
                    <a:gd name="T23" fmla="*/ 0 h 32"/>
                    <a:gd name="T24" fmla="*/ 31 w 342"/>
                    <a:gd name="T25" fmla="*/ 0 h 32"/>
                    <a:gd name="T26" fmla="*/ 0 w 342"/>
                    <a:gd name="T27" fmla="*/ 31 h 32"/>
                    <a:gd name="T28" fmla="*/ 0 w 342"/>
                    <a:gd name="T29" fmla="*/ 31 h 32"/>
                    <a:gd name="T30" fmla="*/ 31 w 342"/>
                    <a:gd name="T31" fmla="*/ 31 h 32"/>
                    <a:gd name="T32" fmla="*/ 62 w 342"/>
                    <a:gd name="T33" fmla="*/ 31 h 32"/>
                    <a:gd name="T34" fmla="*/ 93 w 342"/>
                    <a:gd name="T35" fmla="*/ 0 h 32"/>
                    <a:gd name="T36" fmla="*/ 93 w 342"/>
                    <a:gd name="T37" fmla="*/ 31 h 32"/>
                    <a:gd name="T38" fmla="*/ 93 w 342"/>
                    <a:gd name="T39" fmla="*/ 31 h 32"/>
                    <a:gd name="T40" fmla="*/ 124 w 342"/>
                    <a:gd name="T41" fmla="*/ 31 h 32"/>
                    <a:gd name="T42" fmla="*/ 155 w 342"/>
                    <a:gd name="T43" fmla="*/ 31 h 32"/>
                    <a:gd name="T44" fmla="*/ 155 w 342"/>
                    <a:gd name="T45" fmla="*/ 31 h 32"/>
                    <a:gd name="T46" fmla="*/ 186 w 342"/>
                    <a:gd name="T47" fmla="*/ 31 h 32"/>
                    <a:gd name="T48" fmla="*/ 186 w 342"/>
                    <a:gd name="T49" fmla="*/ 31 h 32"/>
                    <a:gd name="T50" fmla="*/ 186 w 342"/>
                    <a:gd name="T51" fmla="*/ 31 h 32"/>
                    <a:gd name="T52" fmla="*/ 279 w 342"/>
                    <a:gd name="T53" fmla="*/ 31 h 32"/>
                    <a:gd name="T54" fmla="*/ 279 w 342"/>
                    <a:gd name="T55" fmla="*/ 31 h 32"/>
                    <a:gd name="T56" fmla="*/ 310 w 342"/>
                    <a:gd name="T57" fmla="*/ 31 h 32"/>
                    <a:gd name="T58" fmla="*/ 310 w 342"/>
                    <a:gd name="T59" fmla="*/ 31 h 32"/>
                    <a:gd name="T60" fmla="*/ 341 w 342"/>
                    <a:gd name="T61" fmla="*/ 31 h 32"/>
                    <a:gd name="T62" fmla="*/ 341 w 342"/>
                    <a:gd name="T63" fmla="*/ 31 h 32"/>
                    <a:gd name="T64" fmla="*/ 341 w 342"/>
                    <a:gd name="T65" fmla="*/ 0 h 32"/>
                    <a:gd name="T66" fmla="*/ 341 w 342"/>
                    <a:gd name="T67" fmla="*/ 0 h 32"/>
                    <a:gd name="T68" fmla="*/ 341 w 342"/>
                    <a:gd name="T69" fmla="*/ 0 h 32"/>
                    <a:gd name="T70" fmla="*/ 279 w 342"/>
                    <a:gd name="T7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42" h="32">
                      <a:moveTo>
                        <a:pt x="279" y="31"/>
                      </a:moveTo>
                      <a:lnTo>
                        <a:pt x="279" y="31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17" y="31"/>
                      </a:lnTo>
                      <a:lnTo>
                        <a:pt x="186" y="31"/>
                      </a:lnTo>
                      <a:cubicBezTo>
                        <a:pt x="155" y="31"/>
                        <a:pt x="155" y="31"/>
                        <a:pt x="155" y="31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31"/>
                        <a:pt x="0" y="31"/>
                      </a:cubicBezTo>
                      <a:lnTo>
                        <a:pt x="0" y="31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62" y="31"/>
                      </a:lnTo>
                      <a:cubicBezTo>
                        <a:pt x="62" y="31"/>
                        <a:pt x="62" y="0"/>
                        <a:pt x="93" y="0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55" y="31"/>
                        <a:pt x="155" y="31"/>
                        <a:pt x="155" y="31"/>
                      </a:cubicBezTo>
                      <a:lnTo>
                        <a:pt x="155" y="31"/>
                      </a:lnTo>
                      <a:cubicBezTo>
                        <a:pt x="186" y="31"/>
                        <a:pt x="186" y="31"/>
                        <a:pt x="186" y="31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217" y="31"/>
                        <a:pt x="248" y="31"/>
                        <a:pt x="279" y="31"/>
                      </a:cubicBezTo>
                      <a:lnTo>
                        <a:pt x="279" y="31"/>
                      </a:lnTo>
                      <a:cubicBezTo>
                        <a:pt x="279" y="31"/>
                        <a:pt x="279" y="31"/>
                        <a:pt x="310" y="31"/>
                      </a:cubicBezTo>
                      <a:lnTo>
                        <a:pt x="310" y="31"/>
                      </a:lnTo>
                      <a:lnTo>
                        <a:pt x="341" y="31"/>
                      </a:lnTo>
                      <a:lnTo>
                        <a:pt x="341" y="31"/>
                      </a:lnTo>
                      <a:lnTo>
                        <a:pt x="341" y="0"/>
                      </a:lnTo>
                      <a:lnTo>
                        <a:pt x="341" y="0"/>
                      </a:lnTo>
                      <a:lnTo>
                        <a:pt x="341" y="0"/>
                      </a:lnTo>
                      <a:cubicBezTo>
                        <a:pt x="341" y="0"/>
                        <a:pt x="310" y="31"/>
                        <a:pt x="279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10" name="Freeform 185"/>
                <p:cNvSpPr>
                  <a:spLocks noChangeArrowheads="1"/>
                </p:cNvSpPr>
                <p:nvPr/>
              </p:nvSpPr>
              <p:spPr bwMode="auto">
                <a:xfrm>
                  <a:off x="1995488" y="842963"/>
                  <a:ext cx="22225" cy="1587"/>
                </a:xfrm>
                <a:custGeom>
                  <a:avLst/>
                  <a:gdLst>
                    <a:gd name="T0" fmla="*/ 0 w 63"/>
                    <a:gd name="T1" fmla="*/ 0 h 1"/>
                    <a:gd name="T2" fmla="*/ 0 w 63"/>
                    <a:gd name="T3" fmla="*/ 0 h 1"/>
                    <a:gd name="T4" fmla="*/ 0 w 63"/>
                    <a:gd name="T5" fmla="*/ 0 h 1"/>
                    <a:gd name="T6" fmla="*/ 0 w 63"/>
                    <a:gd name="T7" fmla="*/ 0 h 1"/>
                    <a:gd name="T8" fmla="*/ 62 w 63"/>
                    <a:gd name="T9" fmla="*/ 0 h 1"/>
                    <a:gd name="T10" fmla="*/ 31 w 63"/>
                    <a:gd name="T11" fmla="*/ 0 h 1"/>
                    <a:gd name="T12" fmla="*/ 0 w 63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11" name="Freeform 186"/>
                <p:cNvSpPr>
                  <a:spLocks noChangeArrowheads="1"/>
                </p:cNvSpPr>
                <p:nvPr/>
              </p:nvSpPr>
              <p:spPr bwMode="auto">
                <a:xfrm>
                  <a:off x="2062163" y="742950"/>
                  <a:ext cx="77787" cy="22225"/>
                </a:xfrm>
                <a:custGeom>
                  <a:avLst/>
                  <a:gdLst>
                    <a:gd name="T0" fmla="*/ 186 w 218"/>
                    <a:gd name="T1" fmla="*/ 0 h 63"/>
                    <a:gd name="T2" fmla="*/ 186 w 218"/>
                    <a:gd name="T3" fmla="*/ 0 h 63"/>
                    <a:gd name="T4" fmla="*/ 186 w 218"/>
                    <a:gd name="T5" fmla="*/ 0 h 63"/>
                    <a:gd name="T6" fmla="*/ 124 w 218"/>
                    <a:gd name="T7" fmla="*/ 0 h 63"/>
                    <a:gd name="T8" fmla="*/ 92 w 218"/>
                    <a:gd name="T9" fmla="*/ 0 h 63"/>
                    <a:gd name="T10" fmla="*/ 62 w 218"/>
                    <a:gd name="T11" fmla="*/ 31 h 63"/>
                    <a:gd name="T12" fmla="*/ 62 w 218"/>
                    <a:gd name="T13" fmla="*/ 31 h 63"/>
                    <a:gd name="T14" fmla="*/ 0 w 218"/>
                    <a:gd name="T15" fmla="*/ 0 h 63"/>
                    <a:gd name="T16" fmla="*/ 0 w 218"/>
                    <a:gd name="T17" fmla="*/ 0 h 63"/>
                    <a:gd name="T18" fmla="*/ 0 w 218"/>
                    <a:gd name="T19" fmla="*/ 0 h 63"/>
                    <a:gd name="T20" fmla="*/ 0 w 218"/>
                    <a:gd name="T21" fmla="*/ 31 h 63"/>
                    <a:gd name="T22" fmla="*/ 62 w 218"/>
                    <a:gd name="T23" fmla="*/ 31 h 63"/>
                    <a:gd name="T24" fmla="*/ 62 w 218"/>
                    <a:gd name="T25" fmla="*/ 62 h 63"/>
                    <a:gd name="T26" fmla="*/ 62 w 218"/>
                    <a:gd name="T27" fmla="*/ 62 h 63"/>
                    <a:gd name="T28" fmla="*/ 62 w 218"/>
                    <a:gd name="T29" fmla="*/ 62 h 63"/>
                    <a:gd name="T30" fmla="*/ 92 w 218"/>
                    <a:gd name="T31" fmla="*/ 62 h 63"/>
                    <a:gd name="T32" fmla="*/ 92 w 218"/>
                    <a:gd name="T33" fmla="*/ 62 h 63"/>
                    <a:gd name="T34" fmla="*/ 124 w 218"/>
                    <a:gd name="T35" fmla="*/ 62 h 63"/>
                    <a:gd name="T36" fmla="*/ 186 w 218"/>
                    <a:gd name="T37" fmla="*/ 31 h 63"/>
                    <a:gd name="T38" fmla="*/ 217 w 218"/>
                    <a:gd name="T39" fmla="*/ 31 h 63"/>
                    <a:gd name="T40" fmla="*/ 186 w 218"/>
                    <a:gd name="T41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8" h="63">
                      <a:moveTo>
                        <a:pt x="186" y="0"/>
                      </a:move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55" y="0"/>
                        <a:pt x="155" y="0"/>
                        <a:pt x="124" y="0"/>
                      </a:cubicBezTo>
                      <a:lnTo>
                        <a:pt x="92" y="0"/>
                      </a:lnTo>
                      <a:cubicBezTo>
                        <a:pt x="92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31" y="31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ubicBezTo>
                        <a:pt x="31" y="31"/>
                        <a:pt x="62" y="31"/>
                        <a:pt x="62" y="31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92" y="62"/>
                      </a:lnTo>
                      <a:lnTo>
                        <a:pt x="92" y="62"/>
                      </a:lnTo>
                      <a:cubicBezTo>
                        <a:pt x="92" y="62"/>
                        <a:pt x="92" y="62"/>
                        <a:pt x="124" y="62"/>
                      </a:cubicBezTo>
                      <a:cubicBezTo>
                        <a:pt x="155" y="62"/>
                        <a:pt x="186" y="31"/>
                        <a:pt x="186" y="31"/>
                      </a:cubicBezTo>
                      <a:lnTo>
                        <a:pt x="217" y="31"/>
                      </a:lnTo>
                      <a:cubicBezTo>
                        <a:pt x="186" y="0"/>
                        <a:pt x="186" y="0"/>
                        <a:pt x="18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12" name="Freeform 187"/>
                <p:cNvSpPr>
                  <a:spLocks noChangeArrowheads="1"/>
                </p:cNvSpPr>
                <p:nvPr/>
              </p:nvSpPr>
              <p:spPr bwMode="auto">
                <a:xfrm>
                  <a:off x="2039938" y="776288"/>
                  <a:ext cx="33337" cy="1587"/>
                </a:xfrm>
                <a:custGeom>
                  <a:avLst/>
                  <a:gdLst>
                    <a:gd name="T0" fmla="*/ 0 w 94"/>
                    <a:gd name="T1" fmla="*/ 0 h 1"/>
                    <a:gd name="T2" fmla="*/ 0 w 94"/>
                    <a:gd name="T3" fmla="*/ 0 h 1"/>
                    <a:gd name="T4" fmla="*/ 31 w 94"/>
                    <a:gd name="T5" fmla="*/ 0 h 1"/>
                    <a:gd name="T6" fmla="*/ 62 w 94"/>
                    <a:gd name="T7" fmla="*/ 0 h 1"/>
                    <a:gd name="T8" fmla="*/ 93 w 94"/>
                    <a:gd name="T9" fmla="*/ 0 h 1"/>
                    <a:gd name="T10" fmla="*/ 93 w 94"/>
                    <a:gd name="T11" fmla="*/ 0 h 1"/>
                    <a:gd name="T12" fmla="*/ 62 w 94"/>
                    <a:gd name="T13" fmla="*/ 0 h 1"/>
                    <a:gd name="T14" fmla="*/ 0 w 94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13" name="Freeform 188"/>
                <p:cNvSpPr>
                  <a:spLocks noChangeArrowheads="1"/>
                </p:cNvSpPr>
                <p:nvPr/>
              </p:nvSpPr>
              <p:spPr bwMode="auto">
                <a:xfrm>
                  <a:off x="2039938" y="742950"/>
                  <a:ext cx="368300" cy="112713"/>
                </a:xfrm>
                <a:custGeom>
                  <a:avLst/>
                  <a:gdLst>
                    <a:gd name="T0" fmla="*/ 930 w 1024"/>
                    <a:gd name="T1" fmla="*/ 62 h 311"/>
                    <a:gd name="T2" fmla="*/ 961 w 1024"/>
                    <a:gd name="T3" fmla="*/ 31 h 311"/>
                    <a:gd name="T4" fmla="*/ 991 w 1024"/>
                    <a:gd name="T5" fmla="*/ 31 h 311"/>
                    <a:gd name="T6" fmla="*/ 1023 w 1024"/>
                    <a:gd name="T7" fmla="*/ 31 h 311"/>
                    <a:gd name="T8" fmla="*/ 991 w 1024"/>
                    <a:gd name="T9" fmla="*/ 0 h 311"/>
                    <a:gd name="T10" fmla="*/ 930 w 1024"/>
                    <a:gd name="T11" fmla="*/ 0 h 311"/>
                    <a:gd name="T12" fmla="*/ 899 w 1024"/>
                    <a:gd name="T13" fmla="*/ 0 h 311"/>
                    <a:gd name="T14" fmla="*/ 806 w 1024"/>
                    <a:gd name="T15" fmla="*/ 31 h 311"/>
                    <a:gd name="T16" fmla="*/ 743 w 1024"/>
                    <a:gd name="T17" fmla="*/ 31 h 311"/>
                    <a:gd name="T18" fmla="*/ 713 w 1024"/>
                    <a:gd name="T19" fmla="*/ 0 h 311"/>
                    <a:gd name="T20" fmla="*/ 682 w 1024"/>
                    <a:gd name="T21" fmla="*/ 0 h 311"/>
                    <a:gd name="T22" fmla="*/ 651 w 1024"/>
                    <a:gd name="T23" fmla="*/ 0 h 311"/>
                    <a:gd name="T24" fmla="*/ 589 w 1024"/>
                    <a:gd name="T25" fmla="*/ 0 h 311"/>
                    <a:gd name="T26" fmla="*/ 558 w 1024"/>
                    <a:gd name="T27" fmla="*/ 0 h 311"/>
                    <a:gd name="T28" fmla="*/ 495 w 1024"/>
                    <a:gd name="T29" fmla="*/ 0 h 311"/>
                    <a:gd name="T30" fmla="*/ 434 w 1024"/>
                    <a:gd name="T31" fmla="*/ 31 h 311"/>
                    <a:gd name="T32" fmla="*/ 310 w 1024"/>
                    <a:gd name="T33" fmla="*/ 0 h 311"/>
                    <a:gd name="T34" fmla="*/ 310 w 1024"/>
                    <a:gd name="T35" fmla="*/ 124 h 311"/>
                    <a:gd name="T36" fmla="*/ 248 w 1024"/>
                    <a:gd name="T37" fmla="*/ 124 h 311"/>
                    <a:gd name="T38" fmla="*/ 217 w 1024"/>
                    <a:gd name="T39" fmla="*/ 155 h 311"/>
                    <a:gd name="T40" fmla="*/ 154 w 1024"/>
                    <a:gd name="T41" fmla="*/ 155 h 311"/>
                    <a:gd name="T42" fmla="*/ 93 w 1024"/>
                    <a:gd name="T43" fmla="*/ 186 h 311"/>
                    <a:gd name="T44" fmla="*/ 31 w 1024"/>
                    <a:gd name="T45" fmla="*/ 217 h 311"/>
                    <a:gd name="T46" fmla="*/ 31 w 1024"/>
                    <a:gd name="T47" fmla="*/ 217 h 311"/>
                    <a:gd name="T48" fmla="*/ 0 w 1024"/>
                    <a:gd name="T49" fmla="*/ 248 h 311"/>
                    <a:gd name="T50" fmla="*/ 0 w 1024"/>
                    <a:gd name="T51" fmla="*/ 310 h 311"/>
                    <a:gd name="T52" fmla="*/ 31 w 1024"/>
                    <a:gd name="T53" fmla="*/ 310 h 311"/>
                    <a:gd name="T54" fmla="*/ 93 w 1024"/>
                    <a:gd name="T55" fmla="*/ 310 h 311"/>
                    <a:gd name="T56" fmla="*/ 186 w 1024"/>
                    <a:gd name="T57" fmla="*/ 310 h 311"/>
                    <a:gd name="T58" fmla="*/ 217 w 1024"/>
                    <a:gd name="T59" fmla="*/ 279 h 311"/>
                    <a:gd name="T60" fmla="*/ 248 w 1024"/>
                    <a:gd name="T61" fmla="*/ 279 h 311"/>
                    <a:gd name="T62" fmla="*/ 279 w 1024"/>
                    <a:gd name="T63" fmla="*/ 248 h 311"/>
                    <a:gd name="T64" fmla="*/ 217 w 1024"/>
                    <a:gd name="T65" fmla="*/ 248 h 311"/>
                    <a:gd name="T66" fmla="*/ 154 w 1024"/>
                    <a:gd name="T67" fmla="*/ 217 h 311"/>
                    <a:gd name="T68" fmla="*/ 217 w 1024"/>
                    <a:gd name="T69" fmla="*/ 186 h 311"/>
                    <a:gd name="T70" fmla="*/ 279 w 1024"/>
                    <a:gd name="T71" fmla="*/ 186 h 311"/>
                    <a:gd name="T72" fmla="*/ 341 w 1024"/>
                    <a:gd name="T73" fmla="*/ 186 h 311"/>
                    <a:gd name="T74" fmla="*/ 371 w 1024"/>
                    <a:gd name="T75" fmla="*/ 186 h 311"/>
                    <a:gd name="T76" fmla="*/ 403 w 1024"/>
                    <a:gd name="T77" fmla="*/ 155 h 311"/>
                    <a:gd name="T78" fmla="*/ 495 w 1024"/>
                    <a:gd name="T79" fmla="*/ 155 h 311"/>
                    <a:gd name="T80" fmla="*/ 527 w 1024"/>
                    <a:gd name="T81" fmla="*/ 155 h 311"/>
                    <a:gd name="T82" fmla="*/ 558 w 1024"/>
                    <a:gd name="T83" fmla="*/ 155 h 311"/>
                    <a:gd name="T84" fmla="*/ 558 w 1024"/>
                    <a:gd name="T85" fmla="*/ 93 h 311"/>
                    <a:gd name="T86" fmla="*/ 651 w 1024"/>
                    <a:gd name="T87" fmla="*/ 124 h 311"/>
                    <a:gd name="T88" fmla="*/ 775 w 1024"/>
                    <a:gd name="T89" fmla="*/ 93 h 311"/>
                    <a:gd name="T90" fmla="*/ 775 w 1024"/>
                    <a:gd name="T91" fmla="*/ 93 h 311"/>
                    <a:gd name="T92" fmla="*/ 899 w 1024"/>
                    <a:gd name="T93" fmla="*/ 62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24" h="311">
                      <a:moveTo>
                        <a:pt x="930" y="62"/>
                      </a:moveTo>
                      <a:lnTo>
                        <a:pt x="930" y="62"/>
                      </a:lnTo>
                      <a:cubicBezTo>
                        <a:pt x="930" y="62"/>
                        <a:pt x="930" y="62"/>
                        <a:pt x="930" y="31"/>
                      </a:cubicBezTo>
                      <a:cubicBezTo>
                        <a:pt x="961" y="31"/>
                        <a:pt x="961" y="31"/>
                        <a:pt x="961" y="31"/>
                      </a:cubicBezTo>
                      <a:lnTo>
                        <a:pt x="991" y="31"/>
                      </a:lnTo>
                      <a:lnTo>
                        <a:pt x="991" y="31"/>
                      </a:lnTo>
                      <a:cubicBezTo>
                        <a:pt x="1023" y="31"/>
                        <a:pt x="1023" y="31"/>
                        <a:pt x="1023" y="31"/>
                      </a:cubicBezTo>
                      <a:lnTo>
                        <a:pt x="1023" y="31"/>
                      </a:lnTo>
                      <a:lnTo>
                        <a:pt x="1023" y="31"/>
                      </a:lnTo>
                      <a:cubicBezTo>
                        <a:pt x="991" y="31"/>
                        <a:pt x="991" y="31"/>
                        <a:pt x="991" y="0"/>
                      </a:cubicBezTo>
                      <a:lnTo>
                        <a:pt x="961" y="0"/>
                      </a:lnTo>
                      <a:cubicBezTo>
                        <a:pt x="961" y="0"/>
                        <a:pt x="961" y="0"/>
                        <a:pt x="930" y="0"/>
                      </a:cubicBezTo>
                      <a:cubicBezTo>
                        <a:pt x="930" y="0"/>
                        <a:pt x="930" y="0"/>
                        <a:pt x="899" y="0"/>
                      </a:cubicBezTo>
                      <a:lnTo>
                        <a:pt x="899" y="0"/>
                      </a:lnTo>
                      <a:lnTo>
                        <a:pt x="867" y="0"/>
                      </a:lnTo>
                      <a:cubicBezTo>
                        <a:pt x="867" y="0"/>
                        <a:pt x="837" y="0"/>
                        <a:pt x="806" y="31"/>
                      </a:cubicBezTo>
                      <a:lnTo>
                        <a:pt x="806" y="31"/>
                      </a:lnTo>
                      <a:cubicBezTo>
                        <a:pt x="775" y="31"/>
                        <a:pt x="775" y="31"/>
                        <a:pt x="743" y="31"/>
                      </a:cubicBezTo>
                      <a:lnTo>
                        <a:pt x="743" y="31"/>
                      </a:lnTo>
                      <a:cubicBezTo>
                        <a:pt x="743" y="0"/>
                        <a:pt x="713" y="0"/>
                        <a:pt x="713" y="0"/>
                      </a:cubicBezTo>
                      <a:lnTo>
                        <a:pt x="713" y="0"/>
                      </a:lnTo>
                      <a:cubicBezTo>
                        <a:pt x="713" y="0"/>
                        <a:pt x="713" y="0"/>
                        <a:pt x="682" y="0"/>
                      </a:cubicBezTo>
                      <a:lnTo>
                        <a:pt x="682" y="0"/>
                      </a:lnTo>
                      <a:lnTo>
                        <a:pt x="651" y="0"/>
                      </a:lnTo>
                      <a:lnTo>
                        <a:pt x="651" y="0"/>
                      </a:lnTo>
                      <a:cubicBezTo>
                        <a:pt x="619" y="0"/>
                        <a:pt x="589" y="0"/>
                        <a:pt x="589" y="0"/>
                      </a:cubicBezTo>
                      <a:lnTo>
                        <a:pt x="558" y="0"/>
                      </a:lnTo>
                      <a:lnTo>
                        <a:pt x="558" y="0"/>
                      </a:lnTo>
                      <a:cubicBezTo>
                        <a:pt x="527" y="0"/>
                        <a:pt x="527" y="0"/>
                        <a:pt x="495" y="0"/>
                      </a:cubicBezTo>
                      <a:lnTo>
                        <a:pt x="495" y="0"/>
                      </a:lnTo>
                      <a:cubicBezTo>
                        <a:pt x="495" y="31"/>
                        <a:pt x="495" y="31"/>
                        <a:pt x="465" y="31"/>
                      </a:cubicBezTo>
                      <a:cubicBezTo>
                        <a:pt x="465" y="31"/>
                        <a:pt x="465" y="31"/>
                        <a:pt x="434" y="31"/>
                      </a:cubicBezTo>
                      <a:cubicBezTo>
                        <a:pt x="403" y="0"/>
                        <a:pt x="371" y="0"/>
                        <a:pt x="341" y="0"/>
                      </a:cubicBezTo>
                      <a:lnTo>
                        <a:pt x="310" y="0"/>
                      </a:lnTo>
                      <a:cubicBezTo>
                        <a:pt x="310" y="124"/>
                        <a:pt x="310" y="124"/>
                        <a:pt x="310" y="124"/>
                      </a:cubicBezTo>
                      <a:lnTo>
                        <a:pt x="310" y="124"/>
                      </a:lnTo>
                      <a:lnTo>
                        <a:pt x="279" y="124"/>
                      </a:lnTo>
                      <a:lnTo>
                        <a:pt x="248" y="124"/>
                      </a:lnTo>
                      <a:lnTo>
                        <a:pt x="217" y="124"/>
                      </a:lnTo>
                      <a:lnTo>
                        <a:pt x="217" y="155"/>
                      </a:lnTo>
                      <a:cubicBezTo>
                        <a:pt x="217" y="155"/>
                        <a:pt x="217" y="155"/>
                        <a:pt x="186" y="155"/>
                      </a:cubicBezTo>
                      <a:cubicBezTo>
                        <a:pt x="186" y="155"/>
                        <a:pt x="186" y="155"/>
                        <a:pt x="154" y="155"/>
                      </a:cubicBezTo>
                      <a:cubicBezTo>
                        <a:pt x="154" y="155"/>
                        <a:pt x="124" y="155"/>
                        <a:pt x="62" y="155"/>
                      </a:cubicBezTo>
                      <a:cubicBezTo>
                        <a:pt x="93" y="186"/>
                        <a:pt x="93" y="186"/>
                        <a:pt x="93" y="186"/>
                      </a:cubicBezTo>
                      <a:cubicBezTo>
                        <a:pt x="93" y="186"/>
                        <a:pt x="93" y="217"/>
                        <a:pt x="62" y="217"/>
                      </a:cubicBezTo>
                      <a:cubicBezTo>
                        <a:pt x="62" y="217"/>
                        <a:pt x="62" y="217"/>
                        <a:pt x="31" y="217"/>
                      </a:cubicBezTo>
                      <a:lnTo>
                        <a:pt x="31" y="217"/>
                      </a:lnTo>
                      <a:lnTo>
                        <a:pt x="31" y="217"/>
                      </a:lnTo>
                      <a:cubicBezTo>
                        <a:pt x="31" y="217"/>
                        <a:pt x="31" y="248"/>
                        <a:pt x="0" y="248"/>
                      </a:cubicBezTo>
                      <a:lnTo>
                        <a:pt x="0" y="248"/>
                      </a:lnTo>
                      <a:cubicBezTo>
                        <a:pt x="62" y="248"/>
                        <a:pt x="62" y="248"/>
                        <a:pt x="62" y="248"/>
                      </a:cubicBezTo>
                      <a:cubicBezTo>
                        <a:pt x="0" y="310"/>
                        <a:pt x="0" y="310"/>
                        <a:pt x="0" y="310"/>
                      </a:cubicBezTo>
                      <a:lnTo>
                        <a:pt x="0" y="310"/>
                      </a:lnTo>
                      <a:cubicBezTo>
                        <a:pt x="31" y="310"/>
                        <a:pt x="31" y="310"/>
                        <a:pt x="31" y="310"/>
                      </a:cubicBezTo>
                      <a:cubicBezTo>
                        <a:pt x="62" y="310"/>
                        <a:pt x="62" y="310"/>
                        <a:pt x="62" y="310"/>
                      </a:cubicBezTo>
                      <a:cubicBezTo>
                        <a:pt x="62" y="310"/>
                        <a:pt x="62" y="310"/>
                        <a:pt x="93" y="310"/>
                      </a:cubicBezTo>
                      <a:cubicBezTo>
                        <a:pt x="93" y="310"/>
                        <a:pt x="124" y="310"/>
                        <a:pt x="154" y="310"/>
                      </a:cubicBezTo>
                      <a:cubicBezTo>
                        <a:pt x="154" y="310"/>
                        <a:pt x="154" y="310"/>
                        <a:pt x="186" y="310"/>
                      </a:cubicBezTo>
                      <a:cubicBezTo>
                        <a:pt x="186" y="310"/>
                        <a:pt x="154" y="310"/>
                        <a:pt x="186" y="279"/>
                      </a:cubicBezTo>
                      <a:cubicBezTo>
                        <a:pt x="186" y="279"/>
                        <a:pt x="186" y="279"/>
                        <a:pt x="217" y="279"/>
                      </a:cubicBezTo>
                      <a:lnTo>
                        <a:pt x="217" y="279"/>
                      </a:lnTo>
                      <a:lnTo>
                        <a:pt x="248" y="279"/>
                      </a:lnTo>
                      <a:lnTo>
                        <a:pt x="279" y="279"/>
                      </a:lnTo>
                      <a:lnTo>
                        <a:pt x="279" y="248"/>
                      </a:lnTo>
                      <a:cubicBezTo>
                        <a:pt x="248" y="248"/>
                        <a:pt x="248" y="248"/>
                        <a:pt x="248" y="248"/>
                      </a:cubicBezTo>
                      <a:cubicBezTo>
                        <a:pt x="248" y="248"/>
                        <a:pt x="248" y="248"/>
                        <a:pt x="217" y="248"/>
                      </a:cubicBezTo>
                      <a:lnTo>
                        <a:pt x="186" y="248"/>
                      </a:lnTo>
                      <a:cubicBezTo>
                        <a:pt x="186" y="248"/>
                        <a:pt x="154" y="248"/>
                        <a:pt x="154" y="217"/>
                      </a:cubicBezTo>
                      <a:cubicBezTo>
                        <a:pt x="154" y="217"/>
                        <a:pt x="154" y="186"/>
                        <a:pt x="186" y="186"/>
                      </a:cubicBezTo>
                      <a:lnTo>
                        <a:pt x="217" y="186"/>
                      </a:lnTo>
                      <a:cubicBezTo>
                        <a:pt x="248" y="186"/>
                        <a:pt x="248" y="186"/>
                        <a:pt x="248" y="186"/>
                      </a:cubicBezTo>
                      <a:cubicBezTo>
                        <a:pt x="279" y="186"/>
                        <a:pt x="279" y="186"/>
                        <a:pt x="279" y="186"/>
                      </a:cubicBezTo>
                      <a:cubicBezTo>
                        <a:pt x="310" y="186"/>
                        <a:pt x="310" y="186"/>
                        <a:pt x="310" y="186"/>
                      </a:cubicBezTo>
                      <a:cubicBezTo>
                        <a:pt x="341" y="186"/>
                        <a:pt x="341" y="186"/>
                        <a:pt x="341" y="186"/>
                      </a:cubicBezTo>
                      <a:lnTo>
                        <a:pt x="371" y="186"/>
                      </a:lnTo>
                      <a:lnTo>
                        <a:pt x="371" y="186"/>
                      </a:lnTo>
                      <a:cubicBezTo>
                        <a:pt x="371" y="155"/>
                        <a:pt x="371" y="155"/>
                        <a:pt x="403" y="155"/>
                      </a:cubicBezTo>
                      <a:lnTo>
                        <a:pt x="403" y="155"/>
                      </a:lnTo>
                      <a:lnTo>
                        <a:pt x="434" y="155"/>
                      </a:lnTo>
                      <a:cubicBezTo>
                        <a:pt x="465" y="155"/>
                        <a:pt x="465" y="155"/>
                        <a:pt x="495" y="155"/>
                      </a:cubicBezTo>
                      <a:lnTo>
                        <a:pt x="495" y="155"/>
                      </a:lnTo>
                      <a:lnTo>
                        <a:pt x="527" y="155"/>
                      </a:lnTo>
                      <a:lnTo>
                        <a:pt x="527" y="155"/>
                      </a:lnTo>
                      <a:cubicBezTo>
                        <a:pt x="558" y="155"/>
                        <a:pt x="558" y="155"/>
                        <a:pt x="558" y="155"/>
                      </a:cubicBezTo>
                      <a:lnTo>
                        <a:pt x="558" y="124"/>
                      </a:lnTo>
                      <a:cubicBezTo>
                        <a:pt x="558" y="93"/>
                        <a:pt x="558" y="93"/>
                        <a:pt x="558" y="93"/>
                      </a:cubicBezTo>
                      <a:cubicBezTo>
                        <a:pt x="589" y="124"/>
                        <a:pt x="589" y="124"/>
                        <a:pt x="589" y="124"/>
                      </a:cubicBezTo>
                      <a:cubicBezTo>
                        <a:pt x="589" y="124"/>
                        <a:pt x="619" y="124"/>
                        <a:pt x="651" y="124"/>
                      </a:cubicBezTo>
                      <a:lnTo>
                        <a:pt x="651" y="124"/>
                      </a:lnTo>
                      <a:cubicBezTo>
                        <a:pt x="682" y="93"/>
                        <a:pt x="743" y="93"/>
                        <a:pt x="775" y="93"/>
                      </a:cubicBezTo>
                      <a:lnTo>
                        <a:pt x="775" y="93"/>
                      </a:lnTo>
                      <a:lnTo>
                        <a:pt x="775" y="93"/>
                      </a:lnTo>
                      <a:cubicBezTo>
                        <a:pt x="775" y="93"/>
                        <a:pt x="806" y="93"/>
                        <a:pt x="837" y="93"/>
                      </a:cubicBezTo>
                      <a:cubicBezTo>
                        <a:pt x="837" y="62"/>
                        <a:pt x="867" y="62"/>
                        <a:pt x="899" y="62"/>
                      </a:cubicBezTo>
                      <a:lnTo>
                        <a:pt x="930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14" name="Freeform 189"/>
                <p:cNvSpPr>
                  <a:spLocks noChangeArrowheads="1"/>
                </p:cNvSpPr>
                <p:nvPr/>
              </p:nvSpPr>
              <p:spPr bwMode="auto">
                <a:xfrm>
                  <a:off x="1973263" y="809625"/>
                  <a:ext cx="55562" cy="11113"/>
                </a:xfrm>
                <a:custGeom>
                  <a:avLst/>
                  <a:gdLst>
                    <a:gd name="T0" fmla="*/ 124 w 156"/>
                    <a:gd name="T1" fmla="*/ 31 h 32"/>
                    <a:gd name="T2" fmla="*/ 124 w 156"/>
                    <a:gd name="T3" fmla="*/ 31 h 32"/>
                    <a:gd name="T4" fmla="*/ 62 w 156"/>
                    <a:gd name="T5" fmla="*/ 0 h 32"/>
                    <a:gd name="T6" fmla="*/ 0 w 156"/>
                    <a:gd name="T7" fmla="*/ 0 h 32"/>
                    <a:gd name="T8" fmla="*/ 31 w 156"/>
                    <a:gd name="T9" fmla="*/ 0 h 32"/>
                    <a:gd name="T10" fmla="*/ 31 w 156"/>
                    <a:gd name="T11" fmla="*/ 0 h 32"/>
                    <a:gd name="T12" fmla="*/ 31 w 156"/>
                    <a:gd name="T13" fmla="*/ 0 h 32"/>
                    <a:gd name="T14" fmla="*/ 62 w 156"/>
                    <a:gd name="T15" fmla="*/ 0 h 32"/>
                    <a:gd name="T16" fmla="*/ 124 w 156"/>
                    <a:gd name="T17" fmla="*/ 31 h 32"/>
                    <a:gd name="T18" fmla="*/ 124 w 156"/>
                    <a:gd name="T19" fmla="*/ 31 h 32"/>
                    <a:gd name="T20" fmla="*/ 155 w 156"/>
                    <a:gd name="T21" fmla="*/ 31 h 32"/>
                    <a:gd name="T22" fmla="*/ 155 w 156"/>
                    <a:gd name="T23" fmla="*/ 31 h 32"/>
                    <a:gd name="T24" fmla="*/ 124 w 156"/>
                    <a:gd name="T25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6" h="32">
                      <a:moveTo>
                        <a:pt x="124" y="31"/>
                      </a:moveTo>
                      <a:lnTo>
                        <a:pt x="124" y="31"/>
                      </a:lnTo>
                      <a:cubicBezTo>
                        <a:pt x="93" y="0"/>
                        <a:pt x="93" y="0"/>
                        <a:pt x="62" y="0"/>
                      </a:cubicBezTo>
                      <a:cubicBezTo>
                        <a:pt x="62" y="0"/>
                        <a:pt x="31" y="0"/>
                        <a:pt x="0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62" y="0"/>
                      </a:cubicBezTo>
                      <a:cubicBezTo>
                        <a:pt x="93" y="0"/>
                        <a:pt x="93" y="31"/>
                        <a:pt x="124" y="31"/>
                      </a:cubicBezTo>
                      <a:lnTo>
                        <a:pt x="124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24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15" name="Freeform 190"/>
                <p:cNvSpPr>
                  <a:spLocks noChangeArrowheads="1"/>
                </p:cNvSpPr>
                <p:nvPr/>
              </p:nvSpPr>
              <p:spPr bwMode="auto">
                <a:xfrm>
                  <a:off x="2062163" y="876300"/>
                  <a:ext cx="22225" cy="11113"/>
                </a:xfrm>
                <a:custGeom>
                  <a:avLst/>
                  <a:gdLst>
                    <a:gd name="T0" fmla="*/ 62 w 63"/>
                    <a:gd name="T1" fmla="*/ 0 h 32"/>
                    <a:gd name="T2" fmla="*/ 62 w 63"/>
                    <a:gd name="T3" fmla="*/ 0 h 32"/>
                    <a:gd name="T4" fmla="*/ 62 w 63"/>
                    <a:gd name="T5" fmla="*/ 0 h 32"/>
                    <a:gd name="T6" fmla="*/ 62 w 63"/>
                    <a:gd name="T7" fmla="*/ 0 h 32"/>
                    <a:gd name="T8" fmla="*/ 31 w 63"/>
                    <a:gd name="T9" fmla="*/ 0 h 32"/>
                    <a:gd name="T10" fmla="*/ 0 w 63"/>
                    <a:gd name="T11" fmla="*/ 0 h 32"/>
                    <a:gd name="T12" fmla="*/ 0 w 63"/>
                    <a:gd name="T13" fmla="*/ 0 h 32"/>
                    <a:gd name="T14" fmla="*/ 0 w 63"/>
                    <a:gd name="T15" fmla="*/ 31 h 32"/>
                    <a:gd name="T16" fmla="*/ 62 w 63"/>
                    <a:gd name="T1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" h="32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31"/>
                      </a:cubicBezTo>
                      <a:cubicBezTo>
                        <a:pt x="31" y="31"/>
                        <a:pt x="31" y="31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16" name="Freeform 191"/>
                <p:cNvSpPr>
                  <a:spLocks noChangeArrowheads="1"/>
                </p:cNvSpPr>
                <p:nvPr/>
              </p:nvSpPr>
              <p:spPr bwMode="auto">
                <a:xfrm>
                  <a:off x="1882775" y="765175"/>
                  <a:ext cx="66675" cy="11113"/>
                </a:xfrm>
                <a:custGeom>
                  <a:avLst/>
                  <a:gdLst>
                    <a:gd name="T0" fmla="*/ 155 w 187"/>
                    <a:gd name="T1" fmla="*/ 0 h 32"/>
                    <a:gd name="T2" fmla="*/ 155 w 187"/>
                    <a:gd name="T3" fmla="*/ 0 h 32"/>
                    <a:gd name="T4" fmla="*/ 93 w 187"/>
                    <a:gd name="T5" fmla="*/ 0 h 32"/>
                    <a:gd name="T6" fmla="*/ 31 w 187"/>
                    <a:gd name="T7" fmla="*/ 0 h 32"/>
                    <a:gd name="T8" fmla="*/ 0 w 187"/>
                    <a:gd name="T9" fmla="*/ 31 h 32"/>
                    <a:gd name="T10" fmla="*/ 31 w 187"/>
                    <a:gd name="T11" fmla="*/ 31 h 32"/>
                    <a:gd name="T12" fmla="*/ 62 w 187"/>
                    <a:gd name="T13" fmla="*/ 31 h 32"/>
                    <a:gd name="T14" fmla="*/ 93 w 187"/>
                    <a:gd name="T15" fmla="*/ 31 h 32"/>
                    <a:gd name="T16" fmla="*/ 155 w 187"/>
                    <a:gd name="T17" fmla="*/ 31 h 32"/>
                    <a:gd name="T18" fmla="*/ 155 w 187"/>
                    <a:gd name="T19" fmla="*/ 0 h 32"/>
                    <a:gd name="T20" fmla="*/ 186 w 187"/>
                    <a:gd name="T21" fmla="*/ 0 h 32"/>
                    <a:gd name="T22" fmla="*/ 155 w 187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7" h="32">
                      <a:moveTo>
                        <a:pt x="155" y="0"/>
                      </a:moveTo>
                      <a:lnTo>
                        <a:pt x="155" y="0"/>
                      </a:lnTo>
                      <a:cubicBezTo>
                        <a:pt x="124" y="0"/>
                        <a:pt x="124" y="0"/>
                        <a:pt x="93" y="0"/>
                      </a:cubicBezTo>
                      <a:cubicBezTo>
                        <a:pt x="93" y="0"/>
                        <a:pt x="62" y="0"/>
                        <a:pt x="31" y="0"/>
                      </a:cubicBezTo>
                      <a:cubicBezTo>
                        <a:pt x="31" y="31"/>
                        <a:pt x="0" y="31"/>
                        <a:pt x="0" y="31"/>
                      </a:cubicBezTo>
                      <a:lnTo>
                        <a:pt x="31" y="31"/>
                      </a:lnTo>
                      <a:lnTo>
                        <a:pt x="62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cubicBezTo>
                        <a:pt x="93" y="31"/>
                        <a:pt x="124" y="31"/>
                        <a:pt x="155" y="31"/>
                      </a:cubicBezTo>
                      <a:lnTo>
                        <a:pt x="155" y="0"/>
                      </a:lnTo>
                      <a:lnTo>
                        <a:pt x="186" y="0"/>
                      </a:lnTo>
                      <a:lnTo>
                        <a:pt x="155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17" name="Freeform 192"/>
                <p:cNvSpPr>
                  <a:spLocks noChangeArrowheads="1"/>
                </p:cNvSpPr>
                <p:nvPr/>
              </p:nvSpPr>
              <p:spPr bwMode="auto">
                <a:xfrm>
                  <a:off x="2017713" y="1166813"/>
                  <a:ext cx="11112" cy="11112"/>
                </a:xfrm>
                <a:custGeom>
                  <a:avLst/>
                  <a:gdLst>
                    <a:gd name="T0" fmla="*/ 31 w 32"/>
                    <a:gd name="T1" fmla="*/ 31 h 32"/>
                    <a:gd name="T2" fmla="*/ 31 w 32"/>
                    <a:gd name="T3" fmla="*/ 31 h 32"/>
                    <a:gd name="T4" fmla="*/ 31 w 32"/>
                    <a:gd name="T5" fmla="*/ 0 h 32"/>
                    <a:gd name="T6" fmla="*/ 0 w 32"/>
                    <a:gd name="T7" fmla="*/ 0 h 32"/>
                    <a:gd name="T8" fmla="*/ 0 w 32"/>
                    <a:gd name="T9" fmla="*/ 0 h 32"/>
                    <a:gd name="T10" fmla="*/ 31 w 32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31" y="31"/>
                      </a:moveTo>
                      <a:lnTo>
                        <a:pt x="31" y="31"/>
                      </a:ln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cubicBezTo>
                        <a:pt x="31" y="0"/>
                        <a:pt x="31" y="31"/>
                        <a:pt x="31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18" name="Freeform 193"/>
                <p:cNvSpPr>
                  <a:spLocks noChangeArrowheads="1"/>
                </p:cNvSpPr>
                <p:nvPr/>
              </p:nvSpPr>
              <p:spPr bwMode="auto">
                <a:xfrm>
                  <a:off x="1951038" y="1144588"/>
                  <a:ext cx="55562" cy="33337"/>
                </a:xfrm>
                <a:custGeom>
                  <a:avLst/>
                  <a:gdLst>
                    <a:gd name="T0" fmla="*/ 62 w 156"/>
                    <a:gd name="T1" fmla="*/ 31 h 94"/>
                    <a:gd name="T2" fmla="*/ 62 w 156"/>
                    <a:gd name="T3" fmla="*/ 31 h 94"/>
                    <a:gd name="T4" fmla="*/ 62 w 156"/>
                    <a:gd name="T5" fmla="*/ 62 h 94"/>
                    <a:gd name="T6" fmla="*/ 31 w 156"/>
                    <a:gd name="T7" fmla="*/ 0 h 94"/>
                    <a:gd name="T8" fmla="*/ 0 w 156"/>
                    <a:gd name="T9" fmla="*/ 0 h 94"/>
                    <a:gd name="T10" fmla="*/ 0 w 156"/>
                    <a:gd name="T11" fmla="*/ 0 h 94"/>
                    <a:gd name="T12" fmla="*/ 0 w 156"/>
                    <a:gd name="T13" fmla="*/ 31 h 94"/>
                    <a:gd name="T14" fmla="*/ 0 w 156"/>
                    <a:gd name="T15" fmla="*/ 31 h 94"/>
                    <a:gd name="T16" fmla="*/ 0 w 156"/>
                    <a:gd name="T17" fmla="*/ 62 h 94"/>
                    <a:gd name="T18" fmla="*/ 0 w 156"/>
                    <a:gd name="T19" fmla="*/ 62 h 94"/>
                    <a:gd name="T20" fmla="*/ 31 w 156"/>
                    <a:gd name="T21" fmla="*/ 93 h 94"/>
                    <a:gd name="T22" fmla="*/ 62 w 156"/>
                    <a:gd name="T23" fmla="*/ 93 h 94"/>
                    <a:gd name="T24" fmla="*/ 93 w 156"/>
                    <a:gd name="T25" fmla="*/ 93 h 94"/>
                    <a:gd name="T26" fmla="*/ 124 w 156"/>
                    <a:gd name="T27" fmla="*/ 62 h 94"/>
                    <a:gd name="T28" fmla="*/ 124 w 156"/>
                    <a:gd name="T29" fmla="*/ 62 h 94"/>
                    <a:gd name="T30" fmla="*/ 155 w 156"/>
                    <a:gd name="T31" fmla="*/ 62 h 94"/>
                    <a:gd name="T32" fmla="*/ 155 w 156"/>
                    <a:gd name="T33" fmla="*/ 62 h 94"/>
                    <a:gd name="T34" fmla="*/ 124 w 156"/>
                    <a:gd name="T35" fmla="*/ 31 h 94"/>
                    <a:gd name="T36" fmla="*/ 93 w 156"/>
                    <a:gd name="T37" fmla="*/ 31 h 94"/>
                    <a:gd name="T38" fmla="*/ 93 w 156"/>
                    <a:gd name="T39" fmla="*/ 31 h 94"/>
                    <a:gd name="T40" fmla="*/ 62 w 156"/>
                    <a:gd name="T41" fmla="*/ 3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6" h="94">
                      <a:moveTo>
                        <a:pt x="62" y="31"/>
                      </a:moveTo>
                      <a:lnTo>
                        <a:pt x="62" y="31"/>
                      </a:ln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cubicBezTo>
                        <a:pt x="31" y="62"/>
                        <a:pt x="31" y="93"/>
                        <a:pt x="31" y="93"/>
                      </a:cubicBezTo>
                      <a:lnTo>
                        <a:pt x="62" y="93"/>
                      </a:lnTo>
                      <a:lnTo>
                        <a:pt x="93" y="93"/>
                      </a:lnTo>
                      <a:cubicBezTo>
                        <a:pt x="93" y="62"/>
                        <a:pt x="124" y="62"/>
                        <a:pt x="124" y="62"/>
                      </a:cubicBezTo>
                      <a:lnTo>
                        <a:pt x="124" y="62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cubicBezTo>
                        <a:pt x="155" y="31"/>
                        <a:pt x="155" y="31"/>
                        <a:pt x="124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62" y="31"/>
                        <a:pt x="62" y="31"/>
                        <a:pt x="62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19" name="Freeform 194"/>
                <p:cNvSpPr>
                  <a:spLocks noChangeArrowheads="1"/>
                </p:cNvSpPr>
                <p:nvPr/>
              </p:nvSpPr>
              <p:spPr bwMode="auto">
                <a:xfrm>
                  <a:off x="2419350" y="1122363"/>
                  <a:ext cx="1588" cy="11112"/>
                </a:xfrm>
                <a:custGeom>
                  <a:avLst/>
                  <a:gdLst>
                    <a:gd name="T0" fmla="*/ 0 w 1"/>
                    <a:gd name="T1" fmla="*/ 31 h 32"/>
                    <a:gd name="T2" fmla="*/ 0 w 1"/>
                    <a:gd name="T3" fmla="*/ 31 h 32"/>
                    <a:gd name="T4" fmla="*/ 0 w 1"/>
                    <a:gd name="T5" fmla="*/ 0 h 32"/>
                    <a:gd name="T6" fmla="*/ 0 w 1"/>
                    <a:gd name="T7" fmla="*/ 0 h 32"/>
                    <a:gd name="T8" fmla="*/ 0 w 1"/>
                    <a:gd name="T9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2">
                      <a:moveTo>
                        <a:pt x="0" y="31"/>
                      </a:moveTo>
                      <a:lnTo>
                        <a:pt x="0" y="31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20" name="Freeform 195"/>
                <p:cNvSpPr>
                  <a:spLocks noChangeArrowheads="1"/>
                </p:cNvSpPr>
                <p:nvPr/>
              </p:nvSpPr>
              <p:spPr bwMode="auto">
                <a:xfrm>
                  <a:off x="2017713" y="987425"/>
                  <a:ext cx="401637" cy="223838"/>
                </a:xfrm>
                <a:custGeom>
                  <a:avLst/>
                  <a:gdLst>
                    <a:gd name="T0" fmla="*/ 248 w 1117"/>
                    <a:gd name="T1" fmla="*/ 31 h 621"/>
                    <a:gd name="T2" fmla="*/ 186 w 1117"/>
                    <a:gd name="T3" fmla="*/ 31 h 621"/>
                    <a:gd name="T4" fmla="*/ 155 w 1117"/>
                    <a:gd name="T5" fmla="*/ 0 h 621"/>
                    <a:gd name="T6" fmla="*/ 0 w 1117"/>
                    <a:gd name="T7" fmla="*/ 62 h 621"/>
                    <a:gd name="T8" fmla="*/ 31 w 1117"/>
                    <a:gd name="T9" fmla="*/ 93 h 621"/>
                    <a:gd name="T10" fmla="*/ 62 w 1117"/>
                    <a:gd name="T11" fmla="*/ 93 h 621"/>
                    <a:gd name="T12" fmla="*/ 124 w 1117"/>
                    <a:gd name="T13" fmla="*/ 124 h 621"/>
                    <a:gd name="T14" fmla="*/ 186 w 1117"/>
                    <a:gd name="T15" fmla="*/ 93 h 621"/>
                    <a:gd name="T16" fmla="*/ 248 w 1117"/>
                    <a:gd name="T17" fmla="*/ 93 h 621"/>
                    <a:gd name="T18" fmla="*/ 341 w 1117"/>
                    <a:gd name="T19" fmla="*/ 93 h 621"/>
                    <a:gd name="T20" fmla="*/ 372 w 1117"/>
                    <a:gd name="T21" fmla="*/ 155 h 621"/>
                    <a:gd name="T22" fmla="*/ 433 w 1117"/>
                    <a:gd name="T23" fmla="*/ 155 h 621"/>
                    <a:gd name="T24" fmla="*/ 433 w 1117"/>
                    <a:gd name="T25" fmla="*/ 186 h 621"/>
                    <a:gd name="T26" fmla="*/ 496 w 1117"/>
                    <a:gd name="T27" fmla="*/ 217 h 621"/>
                    <a:gd name="T28" fmla="*/ 557 w 1117"/>
                    <a:gd name="T29" fmla="*/ 248 h 621"/>
                    <a:gd name="T30" fmla="*/ 589 w 1117"/>
                    <a:gd name="T31" fmla="*/ 341 h 621"/>
                    <a:gd name="T32" fmla="*/ 496 w 1117"/>
                    <a:gd name="T33" fmla="*/ 372 h 621"/>
                    <a:gd name="T34" fmla="*/ 527 w 1117"/>
                    <a:gd name="T35" fmla="*/ 465 h 621"/>
                    <a:gd name="T36" fmla="*/ 589 w 1117"/>
                    <a:gd name="T37" fmla="*/ 527 h 621"/>
                    <a:gd name="T38" fmla="*/ 651 w 1117"/>
                    <a:gd name="T39" fmla="*/ 557 h 621"/>
                    <a:gd name="T40" fmla="*/ 713 w 1117"/>
                    <a:gd name="T41" fmla="*/ 557 h 621"/>
                    <a:gd name="T42" fmla="*/ 805 w 1117"/>
                    <a:gd name="T43" fmla="*/ 620 h 621"/>
                    <a:gd name="T44" fmla="*/ 899 w 1117"/>
                    <a:gd name="T45" fmla="*/ 620 h 621"/>
                    <a:gd name="T46" fmla="*/ 929 w 1117"/>
                    <a:gd name="T47" fmla="*/ 620 h 621"/>
                    <a:gd name="T48" fmla="*/ 992 w 1117"/>
                    <a:gd name="T49" fmla="*/ 557 h 621"/>
                    <a:gd name="T50" fmla="*/ 992 w 1117"/>
                    <a:gd name="T51" fmla="*/ 527 h 621"/>
                    <a:gd name="T52" fmla="*/ 929 w 1117"/>
                    <a:gd name="T53" fmla="*/ 496 h 621"/>
                    <a:gd name="T54" fmla="*/ 899 w 1117"/>
                    <a:gd name="T55" fmla="*/ 496 h 621"/>
                    <a:gd name="T56" fmla="*/ 837 w 1117"/>
                    <a:gd name="T57" fmla="*/ 465 h 621"/>
                    <a:gd name="T58" fmla="*/ 744 w 1117"/>
                    <a:gd name="T59" fmla="*/ 403 h 621"/>
                    <a:gd name="T60" fmla="*/ 837 w 1117"/>
                    <a:gd name="T61" fmla="*/ 310 h 621"/>
                    <a:gd name="T62" fmla="*/ 929 w 1117"/>
                    <a:gd name="T63" fmla="*/ 341 h 621"/>
                    <a:gd name="T64" fmla="*/ 961 w 1117"/>
                    <a:gd name="T65" fmla="*/ 310 h 621"/>
                    <a:gd name="T66" fmla="*/ 1023 w 1117"/>
                    <a:gd name="T67" fmla="*/ 341 h 621"/>
                    <a:gd name="T68" fmla="*/ 1053 w 1117"/>
                    <a:gd name="T69" fmla="*/ 403 h 621"/>
                    <a:gd name="T70" fmla="*/ 1116 w 1117"/>
                    <a:gd name="T71" fmla="*/ 372 h 621"/>
                    <a:gd name="T72" fmla="*/ 1116 w 1117"/>
                    <a:gd name="T73" fmla="*/ 372 h 621"/>
                    <a:gd name="T74" fmla="*/ 1085 w 1117"/>
                    <a:gd name="T75" fmla="*/ 341 h 621"/>
                    <a:gd name="T76" fmla="*/ 1053 w 1117"/>
                    <a:gd name="T77" fmla="*/ 341 h 621"/>
                    <a:gd name="T78" fmla="*/ 1023 w 1117"/>
                    <a:gd name="T79" fmla="*/ 310 h 621"/>
                    <a:gd name="T80" fmla="*/ 961 w 1117"/>
                    <a:gd name="T81" fmla="*/ 279 h 621"/>
                    <a:gd name="T82" fmla="*/ 929 w 1117"/>
                    <a:gd name="T83" fmla="*/ 279 h 621"/>
                    <a:gd name="T84" fmla="*/ 899 w 1117"/>
                    <a:gd name="T85" fmla="*/ 279 h 621"/>
                    <a:gd name="T86" fmla="*/ 868 w 1117"/>
                    <a:gd name="T87" fmla="*/ 279 h 621"/>
                    <a:gd name="T88" fmla="*/ 775 w 1117"/>
                    <a:gd name="T89" fmla="*/ 217 h 621"/>
                    <a:gd name="T90" fmla="*/ 713 w 1117"/>
                    <a:gd name="T91" fmla="*/ 155 h 621"/>
                    <a:gd name="T92" fmla="*/ 713 w 1117"/>
                    <a:gd name="T93" fmla="*/ 93 h 621"/>
                    <a:gd name="T94" fmla="*/ 651 w 1117"/>
                    <a:gd name="T95" fmla="*/ 124 h 621"/>
                    <a:gd name="T96" fmla="*/ 620 w 1117"/>
                    <a:gd name="T97" fmla="*/ 155 h 621"/>
                    <a:gd name="T98" fmla="*/ 527 w 1117"/>
                    <a:gd name="T99" fmla="*/ 93 h 621"/>
                    <a:gd name="T100" fmla="*/ 527 w 1117"/>
                    <a:gd name="T101" fmla="*/ 93 h 621"/>
                    <a:gd name="T102" fmla="*/ 433 w 1117"/>
                    <a:gd name="T103" fmla="*/ 62 h 621"/>
                    <a:gd name="T104" fmla="*/ 403 w 1117"/>
                    <a:gd name="T105" fmla="*/ 62 h 621"/>
                    <a:gd name="T106" fmla="*/ 403 w 1117"/>
                    <a:gd name="T107" fmla="*/ 0 h 621"/>
                    <a:gd name="T108" fmla="*/ 310 w 1117"/>
                    <a:gd name="T109" fmla="*/ 0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117" h="621">
                      <a:moveTo>
                        <a:pt x="279" y="31"/>
                      </a:moveTo>
                      <a:lnTo>
                        <a:pt x="279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cubicBezTo>
                        <a:pt x="216" y="31"/>
                        <a:pt x="216" y="31"/>
                        <a:pt x="216" y="31"/>
                      </a:cubicBezTo>
                      <a:lnTo>
                        <a:pt x="216" y="31"/>
                      </a:lnTo>
                      <a:lnTo>
                        <a:pt x="186" y="31"/>
                      </a:lnTo>
                      <a:cubicBezTo>
                        <a:pt x="186" y="31"/>
                        <a:pt x="186" y="31"/>
                        <a:pt x="155" y="31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55" y="0"/>
                        <a:pt x="124" y="0"/>
                        <a:pt x="124" y="31"/>
                      </a:cubicBezTo>
                      <a:cubicBezTo>
                        <a:pt x="0" y="62"/>
                        <a:pt x="0" y="62"/>
                        <a:pt x="0" y="62"/>
                      </a:cubicBez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93" y="93"/>
                        <a:pt x="93" y="124"/>
                        <a:pt x="93" y="124"/>
                      </a:cubicBezTo>
                      <a:lnTo>
                        <a:pt x="93" y="124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55" y="124"/>
                        <a:pt x="155" y="124"/>
                        <a:pt x="155" y="124"/>
                      </a:cubicBezTo>
                      <a:lnTo>
                        <a:pt x="155" y="124"/>
                      </a:lnTo>
                      <a:cubicBezTo>
                        <a:pt x="186" y="93"/>
                        <a:pt x="186" y="93"/>
                        <a:pt x="186" y="93"/>
                      </a:cubicBezTo>
                      <a:cubicBezTo>
                        <a:pt x="186" y="93"/>
                        <a:pt x="186" y="62"/>
                        <a:pt x="216" y="62"/>
                      </a:cubicBezTo>
                      <a:cubicBezTo>
                        <a:pt x="216" y="62"/>
                        <a:pt x="216" y="62"/>
                        <a:pt x="248" y="62"/>
                      </a:cubicBezTo>
                      <a:cubicBezTo>
                        <a:pt x="248" y="93"/>
                        <a:pt x="248" y="93"/>
                        <a:pt x="248" y="93"/>
                      </a:cubicBezTo>
                      <a:lnTo>
                        <a:pt x="248" y="93"/>
                      </a:lnTo>
                      <a:cubicBezTo>
                        <a:pt x="279" y="93"/>
                        <a:pt x="279" y="93"/>
                        <a:pt x="310" y="124"/>
                      </a:cubicBezTo>
                      <a:cubicBezTo>
                        <a:pt x="341" y="93"/>
                        <a:pt x="341" y="93"/>
                        <a:pt x="341" y="93"/>
                      </a:cubicBezTo>
                      <a:cubicBezTo>
                        <a:pt x="341" y="155"/>
                        <a:pt x="341" y="155"/>
                        <a:pt x="341" y="155"/>
                      </a:cubicBezTo>
                      <a:cubicBezTo>
                        <a:pt x="341" y="155"/>
                        <a:pt x="341" y="155"/>
                        <a:pt x="372" y="155"/>
                      </a:cubicBezTo>
                      <a:lnTo>
                        <a:pt x="372" y="155"/>
                      </a:lnTo>
                      <a:cubicBezTo>
                        <a:pt x="372" y="155"/>
                        <a:pt x="372" y="155"/>
                        <a:pt x="372" y="186"/>
                      </a:cubicBezTo>
                      <a:cubicBezTo>
                        <a:pt x="403" y="186"/>
                        <a:pt x="403" y="186"/>
                        <a:pt x="403" y="186"/>
                      </a:cubicBezTo>
                      <a:cubicBezTo>
                        <a:pt x="433" y="155"/>
                        <a:pt x="433" y="155"/>
                        <a:pt x="433" y="155"/>
                      </a:cubicBezTo>
                      <a:cubicBezTo>
                        <a:pt x="433" y="186"/>
                        <a:pt x="433" y="186"/>
                        <a:pt x="433" y="186"/>
                      </a:cubicBezTo>
                      <a:lnTo>
                        <a:pt x="433" y="186"/>
                      </a:lnTo>
                      <a:lnTo>
                        <a:pt x="433" y="186"/>
                      </a:lnTo>
                      <a:lnTo>
                        <a:pt x="465" y="186"/>
                      </a:lnTo>
                      <a:cubicBezTo>
                        <a:pt x="496" y="186"/>
                        <a:pt x="496" y="186"/>
                        <a:pt x="496" y="217"/>
                      </a:cubicBezTo>
                      <a:lnTo>
                        <a:pt x="496" y="217"/>
                      </a:lnTo>
                      <a:cubicBezTo>
                        <a:pt x="496" y="217"/>
                        <a:pt x="496" y="217"/>
                        <a:pt x="527" y="217"/>
                      </a:cubicBezTo>
                      <a:lnTo>
                        <a:pt x="527" y="217"/>
                      </a:lnTo>
                      <a:cubicBezTo>
                        <a:pt x="557" y="217"/>
                        <a:pt x="557" y="217"/>
                        <a:pt x="557" y="248"/>
                      </a:cubicBezTo>
                      <a:lnTo>
                        <a:pt x="589" y="279"/>
                      </a:lnTo>
                      <a:lnTo>
                        <a:pt x="589" y="279"/>
                      </a:lnTo>
                      <a:cubicBezTo>
                        <a:pt x="589" y="341"/>
                        <a:pt x="589" y="341"/>
                        <a:pt x="589" y="341"/>
                      </a:cubicBezTo>
                      <a:lnTo>
                        <a:pt x="589" y="341"/>
                      </a:lnTo>
                      <a:cubicBezTo>
                        <a:pt x="557" y="341"/>
                        <a:pt x="527" y="372"/>
                        <a:pt x="496" y="372"/>
                      </a:cubicBezTo>
                      <a:lnTo>
                        <a:pt x="496" y="372"/>
                      </a:lnTo>
                      <a:cubicBezTo>
                        <a:pt x="496" y="403"/>
                        <a:pt x="527" y="403"/>
                        <a:pt x="527" y="403"/>
                      </a:cubicBezTo>
                      <a:cubicBezTo>
                        <a:pt x="527" y="465"/>
                        <a:pt x="527" y="465"/>
                        <a:pt x="527" y="465"/>
                      </a:cubicBezTo>
                      <a:lnTo>
                        <a:pt x="527" y="465"/>
                      </a:lnTo>
                      <a:lnTo>
                        <a:pt x="527" y="465"/>
                      </a:lnTo>
                      <a:cubicBezTo>
                        <a:pt x="557" y="465"/>
                        <a:pt x="557" y="465"/>
                        <a:pt x="557" y="496"/>
                      </a:cubicBezTo>
                      <a:cubicBezTo>
                        <a:pt x="589" y="496"/>
                        <a:pt x="589" y="496"/>
                        <a:pt x="589" y="527"/>
                      </a:cubicBezTo>
                      <a:cubicBezTo>
                        <a:pt x="713" y="527"/>
                        <a:pt x="713" y="527"/>
                        <a:pt x="713" y="527"/>
                      </a:cubicBezTo>
                      <a:cubicBezTo>
                        <a:pt x="651" y="557"/>
                        <a:pt x="651" y="557"/>
                        <a:pt x="651" y="557"/>
                      </a:cubicBezTo>
                      <a:lnTo>
                        <a:pt x="651" y="557"/>
                      </a:lnTo>
                      <a:cubicBezTo>
                        <a:pt x="651" y="557"/>
                        <a:pt x="681" y="557"/>
                        <a:pt x="681" y="589"/>
                      </a:cubicBezTo>
                      <a:cubicBezTo>
                        <a:pt x="681" y="557"/>
                        <a:pt x="713" y="557"/>
                        <a:pt x="713" y="557"/>
                      </a:cubicBezTo>
                      <a:lnTo>
                        <a:pt x="713" y="557"/>
                      </a:lnTo>
                      <a:cubicBezTo>
                        <a:pt x="744" y="557"/>
                        <a:pt x="775" y="589"/>
                        <a:pt x="775" y="589"/>
                      </a:cubicBezTo>
                      <a:lnTo>
                        <a:pt x="805" y="589"/>
                      </a:lnTo>
                      <a:cubicBezTo>
                        <a:pt x="805" y="620"/>
                        <a:pt x="805" y="620"/>
                        <a:pt x="805" y="620"/>
                      </a:cubicBezTo>
                      <a:cubicBezTo>
                        <a:pt x="805" y="620"/>
                        <a:pt x="805" y="620"/>
                        <a:pt x="837" y="620"/>
                      </a:cubicBezTo>
                      <a:lnTo>
                        <a:pt x="837" y="620"/>
                      </a:lnTo>
                      <a:cubicBezTo>
                        <a:pt x="868" y="620"/>
                        <a:pt x="868" y="620"/>
                        <a:pt x="899" y="620"/>
                      </a:cubicBezTo>
                      <a:lnTo>
                        <a:pt x="899" y="620"/>
                      </a:lnTo>
                      <a:lnTo>
                        <a:pt x="899" y="620"/>
                      </a:lnTo>
                      <a:cubicBezTo>
                        <a:pt x="899" y="620"/>
                        <a:pt x="899" y="620"/>
                        <a:pt x="929" y="620"/>
                      </a:cubicBezTo>
                      <a:cubicBezTo>
                        <a:pt x="929" y="620"/>
                        <a:pt x="929" y="620"/>
                        <a:pt x="929" y="589"/>
                      </a:cubicBezTo>
                      <a:cubicBezTo>
                        <a:pt x="929" y="589"/>
                        <a:pt x="929" y="557"/>
                        <a:pt x="961" y="557"/>
                      </a:cubicBezTo>
                      <a:cubicBezTo>
                        <a:pt x="961" y="557"/>
                        <a:pt x="961" y="557"/>
                        <a:pt x="992" y="557"/>
                      </a:cubicBezTo>
                      <a:lnTo>
                        <a:pt x="992" y="557"/>
                      </a:lnTo>
                      <a:lnTo>
                        <a:pt x="992" y="527"/>
                      </a:lnTo>
                      <a:lnTo>
                        <a:pt x="992" y="527"/>
                      </a:lnTo>
                      <a:cubicBezTo>
                        <a:pt x="961" y="527"/>
                        <a:pt x="961" y="527"/>
                        <a:pt x="961" y="527"/>
                      </a:cubicBezTo>
                      <a:lnTo>
                        <a:pt x="929" y="496"/>
                      </a:lnTo>
                      <a:lnTo>
                        <a:pt x="929" y="496"/>
                      </a:lnTo>
                      <a:lnTo>
                        <a:pt x="929" y="496"/>
                      </a:lnTo>
                      <a:lnTo>
                        <a:pt x="899" y="496"/>
                      </a:lnTo>
                      <a:lnTo>
                        <a:pt x="899" y="496"/>
                      </a:lnTo>
                      <a:cubicBezTo>
                        <a:pt x="899" y="496"/>
                        <a:pt x="899" y="496"/>
                        <a:pt x="868" y="496"/>
                      </a:cubicBezTo>
                      <a:lnTo>
                        <a:pt x="868" y="496"/>
                      </a:lnTo>
                      <a:cubicBezTo>
                        <a:pt x="868" y="465"/>
                        <a:pt x="837" y="465"/>
                        <a:pt x="837" y="465"/>
                      </a:cubicBezTo>
                      <a:cubicBezTo>
                        <a:pt x="837" y="434"/>
                        <a:pt x="805" y="434"/>
                        <a:pt x="805" y="403"/>
                      </a:cubicBezTo>
                      <a:lnTo>
                        <a:pt x="775" y="403"/>
                      </a:lnTo>
                      <a:cubicBezTo>
                        <a:pt x="744" y="403"/>
                        <a:pt x="744" y="403"/>
                        <a:pt x="744" y="403"/>
                      </a:cubicBezTo>
                      <a:cubicBezTo>
                        <a:pt x="775" y="341"/>
                        <a:pt x="775" y="341"/>
                        <a:pt x="775" y="341"/>
                      </a:cubicBezTo>
                      <a:cubicBezTo>
                        <a:pt x="775" y="341"/>
                        <a:pt x="805" y="310"/>
                        <a:pt x="837" y="310"/>
                      </a:cubicBezTo>
                      <a:lnTo>
                        <a:pt x="837" y="310"/>
                      </a:lnTo>
                      <a:cubicBezTo>
                        <a:pt x="868" y="310"/>
                        <a:pt x="868" y="310"/>
                        <a:pt x="868" y="310"/>
                      </a:cubicBezTo>
                      <a:cubicBezTo>
                        <a:pt x="868" y="310"/>
                        <a:pt x="899" y="310"/>
                        <a:pt x="899" y="341"/>
                      </a:cubicBezTo>
                      <a:lnTo>
                        <a:pt x="929" y="341"/>
                      </a:lnTo>
                      <a:lnTo>
                        <a:pt x="929" y="341"/>
                      </a:lnTo>
                      <a:lnTo>
                        <a:pt x="929" y="341"/>
                      </a:lnTo>
                      <a:cubicBezTo>
                        <a:pt x="961" y="310"/>
                        <a:pt x="961" y="310"/>
                        <a:pt x="961" y="310"/>
                      </a:cubicBezTo>
                      <a:cubicBezTo>
                        <a:pt x="961" y="341"/>
                        <a:pt x="961" y="341"/>
                        <a:pt x="961" y="341"/>
                      </a:cubicBezTo>
                      <a:cubicBezTo>
                        <a:pt x="992" y="341"/>
                        <a:pt x="1023" y="341"/>
                        <a:pt x="1023" y="341"/>
                      </a:cubicBezTo>
                      <a:lnTo>
                        <a:pt x="1023" y="341"/>
                      </a:lnTo>
                      <a:cubicBezTo>
                        <a:pt x="1023" y="341"/>
                        <a:pt x="1053" y="372"/>
                        <a:pt x="1053" y="403"/>
                      </a:cubicBezTo>
                      <a:lnTo>
                        <a:pt x="1053" y="403"/>
                      </a:lnTo>
                      <a:lnTo>
                        <a:pt x="1053" y="403"/>
                      </a:lnTo>
                      <a:lnTo>
                        <a:pt x="1053" y="372"/>
                      </a:lnTo>
                      <a:lnTo>
                        <a:pt x="1053" y="372"/>
                      </a:lnTo>
                      <a:cubicBezTo>
                        <a:pt x="1116" y="372"/>
                        <a:pt x="1116" y="372"/>
                        <a:pt x="1116" y="372"/>
                      </a:cubicBezTo>
                      <a:lnTo>
                        <a:pt x="1116" y="372"/>
                      </a:lnTo>
                      <a:lnTo>
                        <a:pt x="1116" y="372"/>
                      </a:lnTo>
                      <a:lnTo>
                        <a:pt x="1116" y="372"/>
                      </a:lnTo>
                      <a:cubicBezTo>
                        <a:pt x="1116" y="341"/>
                        <a:pt x="1116" y="341"/>
                        <a:pt x="1085" y="341"/>
                      </a:cubicBezTo>
                      <a:lnTo>
                        <a:pt x="1085" y="341"/>
                      </a:lnTo>
                      <a:lnTo>
                        <a:pt x="1085" y="341"/>
                      </a:lnTo>
                      <a:lnTo>
                        <a:pt x="1085" y="341"/>
                      </a:lnTo>
                      <a:cubicBezTo>
                        <a:pt x="1053" y="341"/>
                        <a:pt x="1053" y="341"/>
                        <a:pt x="1053" y="341"/>
                      </a:cubicBezTo>
                      <a:lnTo>
                        <a:pt x="1053" y="341"/>
                      </a:lnTo>
                      <a:cubicBezTo>
                        <a:pt x="1053" y="310"/>
                        <a:pt x="1023" y="310"/>
                        <a:pt x="1023" y="310"/>
                      </a:cubicBezTo>
                      <a:lnTo>
                        <a:pt x="1023" y="310"/>
                      </a:lnTo>
                      <a:lnTo>
                        <a:pt x="1023" y="310"/>
                      </a:lnTo>
                      <a:lnTo>
                        <a:pt x="992" y="279"/>
                      </a:lnTo>
                      <a:cubicBezTo>
                        <a:pt x="992" y="279"/>
                        <a:pt x="992" y="279"/>
                        <a:pt x="961" y="279"/>
                      </a:cubicBezTo>
                      <a:lnTo>
                        <a:pt x="961" y="279"/>
                      </a:lnTo>
                      <a:lnTo>
                        <a:pt x="961" y="279"/>
                      </a:lnTo>
                      <a:lnTo>
                        <a:pt x="961" y="279"/>
                      </a:lnTo>
                      <a:cubicBezTo>
                        <a:pt x="929" y="279"/>
                        <a:pt x="929" y="279"/>
                        <a:pt x="929" y="279"/>
                      </a:cubicBezTo>
                      <a:cubicBezTo>
                        <a:pt x="929" y="279"/>
                        <a:pt x="929" y="279"/>
                        <a:pt x="899" y="279"/>
                      </a:cubicBezTo>
                      <a:lnTo>
                        <a:pt x="899" y="279"/>
                      </a:lnTo>
                      <a:lnTo>
                        <a:pt x="899" y="279"/>
                      </a:lnTo>
                      <a:lnTo>
                        <a:pt x="899" y="279"/>
                      </a:lnTo>
                      <a:cubicBezTo>
                        <a:pt x="868" y="279"/>
                        <a:pt x="868" y="279"/>
                        <a:pt x="868" y="279"/>
                      </a:cubicBezTo>
                      <a:lnTo>
                        <a:pt x="868" y="279"/>
                      </a:lnTo>
                      <a:cubicBezTo>
                        <a:pt x="868" y="279"/>
                        <a:pt x="837" y="279"/>
                        <a:pt x="837" y="248"/>
                      </a:cubicBezTo>
                      <a:lnTo>
                        <a:pt x="805" y="248"/>
                      </a:lnTo>
                      <a:cubicBezTo>
                        <a:pt x="775" y="248"/>
                        <a:pt x="775" y="248"/>
                        <a:pt x="775" y="217"/>
                      </a:cubicBezTo>
                      <a:cubicBezTo>
                        <a:pt x="744" y="217"/>
                        <a:pt x="713" y="217"/>
                        <a:pt x="713" y="186"/>
                      </a:cubicBezTo>
                      <a:cubicBezTo>
                        <a:pt x="713" y="186"/>
                        <a:pt x="713" y="186"/>
                        <a:pt x="744" y="155"/>
                      </a:cubicBezTo>
                      <a:cubicBezTo>
                        <a:pt x="713" y="155"/>
                        <a:pt x="713" y="155"/>
                        <a:pt x="713" y="155"/>
                      </a:cubicBezTo>
                      <a:cubicBezTo>
                        <a:pt x="713" y="155"/>
                        <a:pt x="713" y="124"/>
                        <a:pt x="744" y="124"/>
                      </a:cubicBezTo>
                      <a:lnTo>
                        <a:pt x="713" y="124"/>
                      </a:lnTo>
                      <a:cubicBezTo>
                        <a:pt x="713" y="93"/>
                        <a:pt x="713" y="93"/>
                        <a:pt x="713" y="93"/>
                      </a:cubicBezTo>
                      <a:lnTo>
                        <a:pt x="713" y="93"/>
                      </a:lnTo>
                      <a:cubicBezTo>
                        <a:pt x="681" y="93"/>
                        <a:pt x="681" y="93"/>
                        <a:pt x="681" y="93"/>
                      </a:cubicBezTo>
                      <a:lnTo>
                        <a:pt x="651" y="124"/>
                      </a:lnTo>
                      <a:lnTo>
                        <a:pt x="651" y="124"/>
                      </a:lnTo>
                      <a:lnTo>
                        <a:pt x="651" y="124"/>
                      </a:lnTo>
                      <a:lnTo>
                        <a:pt x="620" y="155"/>
                      </a:lnTo>
                      <a:cubicBezTo>
                        <a:pt x="589" y="155"/>
                        <a:pt x="589" y="155"/>
                        <a:pt x="589" y="124"/>
                      </a:cubicBezTo>
                      <a:cubicBezTo>
                        <a:pt x="557" y="124"/>
                        <a:pt x="557" y="124"/>
                        <a:pt x="557" y="124"/>
                      </a:cubicBezTo>
                      <a:cubicBezTo>
                        <a:pt x="527" y="93"/>
                        <a:pt x="527" y="93"/>
                        <a:pt x="527" y="93"/>
                      </a:cubicBezTo>
                      <a:lnTo>
                        <a:pt x="527" y="93"/>
                      </a:lnTo>
                      <a:cubicBezTo>
                        <a:pt x="527" y="62"/>
                        <a:pt x="557" y="62"/>
                        <a:pt x="557" y="62"/>
                      </a:cubicBezTo>
                      <a:cubicBezTo>
                        <a:pt x="527" y="62"/>
                        <a:pt x="527" y="62"/>
                        <a:pt x="527" y="93"/>
                      </a:cubicBezTo>
                      <a:cubicBezTo>
                        <a:pt x="496" y="93"/>
                        <a:pt x="496" y="93"/>
                        <a:pt x="496" y="93"/>
                      </a:cubicBezTo>
                      <a:cubicBezTo>
                        <a:pt x="465" y="62"/>
                        <a:pt x="465" y="62"/>
                        <a:pt x="465" y="62"/>
                      </a:cubicBezTo>
                      <a:cubicBezTo>
                        <a:pt x="433" y="62"/>
                        <a:pt x="433" y="62"/>
                        <a:pt x="433" y="62"/>
                      </a:cubicBezTo>
                      <a:lnTo>
                        <a:pt x="433" y="62"/>
                      </a:lnTo>
                      <a:lnTo>
                        <a:pt x="433" y="62"/>
                      </a:lnTo>
                      <a:cubicBezTo>
                        <a:pt x="403" y="62"/>
                        <a:pt x="403" y="62"/>
                        <a:pt x="403" y="62"/>
                      </a:cubicBezTo>
                      <a:lnTo>
                        <a:pt x="403" y="31"/>
                      </a:lnTo>
                      <a:lnTo>
                        <a:pt x="403" y="0"/>
                      </a:lnTo>
                      <a:lnTo>
                        <a:pt x="403" y="0"/>
                      </a:lnTo>
                      <a:lnTo>
                        <a:pt x="403" y="0"/>
                      </a:lnTo>
                      <a:cubicBezTo>
                        <a:pt x="372" y="0"/>
                        <a:pt x="372" y="0"/>
                        <a:pt x="372" y="0"/>
                      </a:cubicBezTo>
                      <a:cubicBezTo>
                        <a:pt x="341" y="0"/>
                        <a:pt x="341" y="0"/>
                        <a:pt x="310" y="0"/>
                      </a:cubicBezTo>
                      <a:lnTo>
                        <a:pt x="310" y="0"/>
                      </a:lnTo>
                      <a:cubicBezTo>
                        <a:pt x="310" y="31"/>
                        <a:pt x="279" y="31"/>
                        <a:pt x="279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21" name="Freeform 196"/>
                <p:cNvSpPr>
                  <a:spLocks noChangeArrowheads="1"/>
                </p:cNvSpPr>
                <p:nvPr/>
              </p:nvSpPr>
              <p:spPr bwMode="auto">
                <a:xfrm>
                  <a:off x="1882775" y="954088"/>
                  <a:ext cx="55563" cy="66675"/>
                </a:xfrm>
                <a:custGeom>
                  <a:avLst/>
                  <a:gdLst>
                    <a:gd name="T0" fmla="*/ 124 w 156"/>
                    <a:gd name="T1" fmla="*/ 124 h 187"/>
                    <a:gd name="T2" fmla="*/ 124 w 156"/>
                    <a:gd name="T3" fmla="*/ 124 h 187"/>
                    <a:gd name="T4" fmla="*/ 124 w 156"/>
                    <a:gd name="T5" fmla="*/ 124 h 187"/>
                    <a:gd name="T6" fmla="*/ 124 w 156"/>
                    <a:gd name="T7" fmla="*/ 124 h 187"/>
                    <a:gd name="T8" fmla="*/ 124 w 156"/>
                    <a:gd name="T9" fmla="*/ 93 h 187"/>
                    <a:gd name="T10" fmla="*/ 124 w 156"/>
                    <a:gd name="T11" fmla="*/ 93 h 187"/>
                    <a:gd name="T12" fmla="*/ 124 w 156"/>
                    <a:gd name="T13" fmla="*/ 31 h 187"/>
                    <a:gd name="T14" fmla="*/ 155 w 156"/>
                    <a:gd name="T15" fmla="*/ 31 h 187"/>
                    <a:gd name="T16" fmla="*/ 155 w 156"/>
                    <a:gd name="T17" fmla="*/ 0 h 187"/>
                    <a:gd name="T18" fmla="*/ 155 w 156"/>
                    <a:gd name="T19" fmla="*/ 0 h 187"/>
                    <a:gd name="T20" fmla="*/ 124 w 156"/>
                    <a:gd name="T21" fmla="*/ 0 h 187"/>
                    <a:gd name="T22" fmla="*/ 31 w 156"/>
                    <a:gd name="T23" fmla="*/ 31 h 187"/>
                    <a:gd name="T24" fmla="*/ 31 w 156"/>
                    <a:gd name="T25" fmla="*/ 62 h 187"/>
                    <a:gd name="T26" fmla="*/ 31 w 156"/>
                    <a:gd name="T27" fmla="*/ 93 h 187"/>
                    <a:gd name="T28" fmla="*/ 0 w 156"/>
                    <a:gd name="T29" fmla="*/ 124 h 187"/>
                    <a:gd name="T30" fmla="*/ 0 w 156"/>
                    <a:gd name="T31" fmla="*/ 124 h 187"/>
                    <a:gd name="T32" fmla="*/ 0 w 156"/>
                    <a:gd name="T33" fmla="*/ 124 h 187"/>
                    <a:gd name="T34" fmla="*/ 31 w 156"/>
                    <a:gd name="T35" fmla="*/ 186 h 187"/>
                    <a:gd name="T36" fmla="*/ 62 w 156"/>
                    <a:gd name="T37" fmla="*/ 186 h 187"/>
                    <a:gd name="T38" fmla="*/ 93 w 156"/>
                    <a:gd name="T39" fmla="*/ 186 h 187"/>
                    <a:gd name="T40" fmla="*/ 124 w 156"/>
                    <a:gd name="T41" fmla="*/ 186 h 187"/>
                    <a:gd name="T42" fmla="*/ 124 w 156"/>
                    <a:gd name="T43" fmla="*/ 186 h 187"/>
                    <a:gd name="T44" fmla="*/ 155 w 156"/>
                    <a:gd name="T45" fmla="*/ 186 h 187"/>
                    <a:gd name="T46" fmla="*/ 124 w 156"/>
                    <a:gd name="T47" fmla="*/ 186 h 187"/>
                    <a:gd name="T48" fmla="*/ 124 w 156"/>
                    <a:gd name="T49" fmla="*/ 12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87">
                      <a:moveTo>
                        <a:pt x="124" y="124"/>
                      </a:move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24" y="124"/>
                        <a:pt x="155" y="93"/>
                        <a:pt x="124" y="93"/>
                      </a:cubicBezTo>
                      <a:lnTo>
                        <a:pt x="124" y="93"/>
                      </a:lnTo>
                      <a:cubicBezTo>
                        <a:pt x="124" y="62"/>
                        <a:pt x="124" y="62"/>
                        <a:pt x="124" y="31"/>
                      </a:cubicBezTo>
                      <a:cubicBezTo>
                        <a:pt x="124" y="31"/>
                        <a:pt x="124" y="31"/>
                        <a:pt x="155" y="31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24" y="0"/>
                      </a:lnTo>
                      <a:cubicBezTo>
                        <a:pt x="93" y="31"/>
                        <a:pt x="62" y="31"/>
                        <a:pt x="31" y="31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lnTo>
                        <a:pt x="31" y="93"/>
                      </a:lnTo>
                      <a:cubicBezTo>
                        <a:pt x="0" y="93"/>
                        <a:pt x="0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31" y="155"/>
                        <a:pt x="31" y="155"/>
                        <a:pt x="31" y="186"/>
                      </a:cubicBezTo>
                      <a:lnTo>
                        <a:pt x="62" y="186"/>
                      </a:lnTo>
                      <a:lnTo>
                        <a:pt x="93" y="186"/>
                      </a:lnTo>
                      <a:lnTo>
                        <a:pt x="124" y="186"/>
                      </a:lnTo>
                      <a:lnTo>
                        <a:pt x="124" y="186"/>
                      </a:lnTo>
                      <a:cubicBezTo>
                        <a:pt x="124" y="186"/>
                        <a:pt x="124" y="186"/>
                        <a:pt x="155" y="186"/>
                      </a:cubicBezTo>
                      <a:cubicBezTo>
                        <a:pt x="155" y="186"/>
                        <a:pt x="155" y="186"/>
                        <a:pt x="124" y="186"/>
                      </a:cubicBezTo>
                      <a:cubicBezTo>
                        <a:pt x="124" y="186"/>
                        <a:pt x="124" y="155"/>
                        <a:pt x="124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22" name="Freeform 197"/>
                <p:cNvSpPr>
                  <a:spLocks noChangeArrowheads="1"/>
                </p:cNvSpPr>
                <p:nvPr/>
              </p:nvSpPr>
              <p:spPr bwMode="auto">
                <a:xfrm>
                  <a:off x="2173288" y="1144588"/>
                  <a:ext cx="23812" cy="11112"/>
                </a:xfrm>
                <a:custGeom>
                  <a:avLst/>
                  <a:gdLst>
                    <a:gd name="T0" fmla="*/ 0 w 64"/>
                    <a:gd name="T1" fmla="*/ 31 h 32"/>
                    <a:gd name="T2" fmla="*/ 0 w 64"/>
                    <a:gd name="T3" fmla="*/ 31 h 32"/>
                    <a:gd name="T4" fmla="*/ 0 w 64"/>
                    <a:gd name="T5" fmla="*/ 31 h 32"/>
                    <a:gd name="T6" fmla="*/ 32 w 64"/>
                    <a:gd name="T7" fmla="*/ 31 h 32"/>
                    <a:gd name="T8" fmla="*/ 63 w 64"/>
                    <a:gd name="T9" fmla="*/ 31 h 32"/>
                    <a:gd name="T10" fmla="*/ 63 w 64"/>
                    <a:gd name="T11" fmla="*/ 31 h 32"/>
                    <a:gd name="T12" fmla="*/ 63 w 64"/>
                    <a:gd name="T13" fmla="*/ 0 h 32"/>
                    <a:gd name="T14" fmla="*/ 0 w 64"/>
                    <a:gd name="T15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3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2" y="31"/>
                        <a:pt x="32" y="31"/>
                        <a:pt x="32" y="31"/>
                      </a:cubicBezTo>
                      <a:lnTo>
                        <a:pt x="63" y="31"/>
                      </a:lnTo>
                      <a:lnTo>
                        <a:pt x="63" y="31"/>
                      </a:ln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2" y="0"/>
                        <a:pt x="32" y="31"/>
                        <a:pt x="0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23" name="Freeform 198"/>
                <p:cNvSpPr>
                  <a:spLocks noChangeArrowheads="1"/>
                </p:cNvSpPr>
                <p:nvPr/>
              </p:nvSpPr>
              <p:spPr bwMode="auto">
                <a:xfrm>
                  <a:off x="1962150" y="954088"/>
                  <a:ext cx="88900" cy="66675"/>
                </a:xfrm>
                <a:custGeom>
                  <a:avLst/>
                  <a:gdLst>
                    <a:gd name="T0" fmla="*/ 248 w 249"/>
                    <a:gd name="T1" fmla="*/ 62 h 187"/>
                    <a:gd name="T2" fmla="*/ 248 w 249"/>
                    <a:gd name="T3" fmla="*/ 62 h 187"/>
                    <a:gd name="T4" fmla="*/ 186 w 249"/>
                    <a:gd name="T5" fmla="*/ 0 h 187"/>
                    <a:gd name="T6" fmla="*/ 186 w 249"/>
                    <a:gd name="T7" fmla="*/ 0 h 187"/>
                    <a:gd name="T8" fmla="*/ 124 w 249"/>
                    <a:gd name="T9" fmla="*/ 31 h 187"/>
                    <a:gd name="T10" fmla="*/ 93 w 249"/>
                    <a:gd name="T11" fmla="*/ 31 h 187"/>
                    <a:gd name="T12" fmla="*/ 62 w 249"/>
                    <a:gd name="T13" fmla="*/ 31 h 187"/>
                    <a:gd name="T14" fmla="*/ 62 w 249"/>
                    <a:gd name="T15" fmla="*/ 31 h 187"/>
                    <a:gd name="T16" fmla="*/ 62 w 249"/>
                    <a:gd name="T17" fmla="*/ 31 h 187"/>
                    <a:gd name="T18" fmla="*/ 0 w 249"/>
                    <a:gd name="T19" fmla="*/ 62 h 187"/>
                    <a:gd name="T20" fmla="*/ 0 w 249"/>
                    <a:gd name="T21" fmla="*/ 93 h 187"/>
                    <a:gd name="T22" fmla="*/ 0 w 249"/>
                    <a:gd name="T23" fmla="*/ 93 h 187"/>
                    <a:gd name="T24" fmla="*/ 31 w 249"/>
                    <a:gd name="T25" fmla="*/ 93 h 187"/>
                    <a:gd name="T26" fmla="*/ 62 w 249"/>
                    <a:gd name="T27" fmla="*/ 93 h 187"/>
                    <a:gd name="T28" fmla="*/ 62 w 249"/>
                    <a:gd name="T29" fmla="*/ 155 h 187"/>
                    <a:gd name="T30" fmla="*/ 62 w 249"/>
                    <a:gd name="T31" fmla="*/ 155 h 187"/>
                    <a:gd name="T32" fmla="*/ 62 w 249"/>
                    <a:gd name="T33" fmla="*/ 186 h 187"/>
                    <a:gd name="T34" fmla="*/ 31 w 249"/>
                    <a:gd name="T35" fmla="*/ 186 h 187"/>
                    <a:gd name="T36" fmla="*/ 0 w 249"/>
                    <a:gd name="T37" fmla="*/ 186 h 187"/>
                    <a:gd name="T38" fmla="*/ 0 w 249"/>
                    <a:gd name="T39" fmla="*/ 186 h 187"/>
                    <a:gd name="T40" fmla="*/ 0 w 249"/>
                    <a:gd name="T41" fmla="*/ 186 h 187"/>
                    <a:gd name="T42" fmla="*/ 0 w 249"/>
                    <a:gd name="T43" fmla="*/ 186 h 187"/>
                    <a:gd name="T44" fmla="*/ 0 w 249"/>
                    <a:gd name="T45" fmla="*/ 186 h 187"/>
                    <a:gd name="T46" fmla="*/ 31 w 249"/>
                    <a:gd name="T47" fmla="*/ 186 h 187"/>
                    <a:gd name="T48" fmla="*/ 62 w 249"/>
                    <a:gd name="T49" fmla="*/ 186 h 187"/>
                    <a:gd name="T50" fmla="*/ 93 w 249"/>
                    <a:gd name="T51" fmla="*/ 186 h 187"/>
                    <a:gd name="T52" fmla="*/ 124 w 249"/>
                    <a:gd name="T53" fmla="*/ 186 h 187"/>
                    <a:gd name="T54" fmla="*/ 124 w 249"/>
                    <a:gd name="T55" fmla="*/ 186 h 187"/>
                    <a:gd name="T56" fmla="*/ 124 w 249"/>
                    <a:gd name="T57" fmla="*/ 186 h 187"/>
                    <a:gd name="T58" fmla="*/ 93 w 249"/>
                    <a:gd name="T59" fmla="*/ 186 h 187"/>
                    <a:gd name="T60" fmla="*/ 248 w 249"/>
                    <a:gd name="T61" fmla="*/ 62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49" h="187">
                      <a:moveTo>
                        <a:pt x="248" y="62"/>
                      </a:moveTo>
                      <a:lnTo>
                        <a:pt x="248" y="62"/>
                      </a:lnTo>
                      <a:cubicBezTo>
                        <a:pt x="248" y="31"/>
                        <a:pt x="217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24" y="31"/>
                        <a:pt x="124" y="31"/>
                      </a:cubicBez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31" y="31"/>
                        <a:pt x="0" y="62"/>
                        <a:pt x="0" y="62"/>
                      </a:cubicBezTo>
                      <a:cubicBezTo>
                        <a:pt x="0" y="62"/>
                        <a:pt x="0" y="62"/>
                        <a:pt x="0" y="93"/>
                      </a:cubicBezTo>
                      <a:lnTo>
                        <a:pt x="0" y="93"/>
                      </a:lnTo>
                      <a:lnTo>
                        <a:pt x="31" y="93"/>
                      </a:lnTo>
                      <a:cubicBezTo>
                        <a:pt x="62" y="93"/>
                        <a:pt x="62" y="93"/>
                        <a:pt x="62" y="93"/>
                      </a:cubicBezTo>
                      <a:cubicBezTo>
                        <a:pt x="62" y="124"/>
                        <a:pt x="62" y="124"/>
                        <a:pt x="62" y="155"/>
                      </a:cubicBezTo>
                      <a:lnTo>
                        <a:pt x="62" y="155"/>
                      </a:lnTo>
                      <a:cubicBezTo>
                        <a:pt x="62" y="186"/>
                        <a:pt x="62" y="186"/>
                        <a:pt x="62" y="186"/>
                      </a:cubicBezTo>
                      <a:cubicBezTo>
                        <a:pt x="31" y="186"/>
                        <a:pt x="31" y="186"/>
                        <a:pt x="31" y="186"/>
                      </a:cubicBez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31" y="186"/>
                      </a:lnTo>
                      <a:lnTo>
                        <a:pt x="62" y="186"/>
                      </a:lnTo>
                      <a:lnTo>
                        <a:pt x="93" y="186"/>
                      </a:lnTo>
                      <a:cubicBezTo>
                        <a:pt x="124" y="186"/>
                        <a:pt x="124" y="186"/>
                        <a:pt x="124" y="186"/>
                      </a:cubicBezTo>
                      <a:lnTo>
                        <a:pt x="124" y="186"/>
                      </a:lnTo>
                      <a:lnTo>
                        <a:pt x="124" y="186"/>
                      </a:lnTo>
                      <a:cubicBezTo>
                        <a:pt x="93" y="186"/>
                        <a:pt x="93" y="186"/>
                        <a:pt x="93" y="186"/>
                      </a:cubicBezTo>
                      <a:cubicBezTo>
                        <a:pt x="248" y="62"/>
                        <a:pt x="248" y="62"/>
                        <a:pt x="248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24" name="Freeform 199"/>
                <p:cNvSpPr>
                  <a:spLocks noChangeArrowheads="1"/>
                </p:cNvSpPr>
                <p:nvPr/>
              </p:nvSpPr>
              <p:spPr bwMode="auto">
                <a:xfrm>
                  <a:off x="1771650" y="954088"/>
                  <a:ext cx="77788" cy="22225"/>
                </a:xfrm>
                <a:custGeom>
                  <a:avLst/>
                  <a:gdLst>
                    <a:gd name="T0" fmla="*/ 0 w 218"/>
                    <a:gd name="T1" fmla="*/ 62 h 63"/>
                    <a:gd name="T2" fmla="*/ 0 w 218"/>
                    <a:gd name="T3" fmla="*/ 62 h 63"/>
                    <a:gd name="T4" fmla="*/ 0 w 218"/>
                    <a:gd name="T5" fmla="*/ 62 h 63"/>
                    <a:gd name="T6" fmla="*/ 31 w 218"/>
                    <a:gd name="T7" fmla="*/ 62 h 63"/>
                    <a:gd name="T8" fmla="*/ 31 w 218"/>
                    <a:gd name="T9" fmla="*/ 31 h 63"/>
                    <a:gd name="T10" fmla="*/ 31 w 218"/>
                    <a:gd name="T11" fmla="*/ 0 h 63"/>
                    <a:gd name="T12" fmla="*/ 62 w 218"/>
                    <a:gd name="T13" fmla="*/ 0 h 63"/>
                    <a:gd name="T14" fmla="*/ 124 w 218"/>
                    <a:gd name="T15" fmla="*/ 31 h 63"/>
                    <a:gd name="T16" fmla="*/ 155 w 218"/>
                    <a:gd name="T17" fmla="*/ 31 h 63"/>
                    <a:gd name="T18" fmla="*/ 155 w 218"/>
                    <a:gd name="T19" fmla="*/ 31 h 63"/>
                    <a:gd name="T20" fmla="*/ 155 w 218"/>
                    <a:gd name="T21" fmla="*/ 31 h 63"/>
                    <a:gd name="T22" fmla="*/ 186 w 218"/>
                    <a:gd name="T23" fmla="*/ 0 h 63"/>
                    <a:gd name="T24" fmla="*/ 217 w 218"/>
                    <a:gd name="T25" fmla="*/ 0 h 63"/>
                    <a:gd name="T26" fmla="*/ 217 w 218"/>
                    <a:gd name="T27" fmla="*/ 0 h 63"/>
                    <a:gd name="T28" fmla="*/ 186 w 218"/>
                    <a:gd name="T29" fmla="*/ 0 h 63"/>
                    <a:gd name="T30" fmla="*/ 155 w 218"/>
                    <a:gd name="T31" fmla="*/ 0 h 63"/>
                    <a:gd name="T32" fmla="*/ 155 w 218"/>
                    <a:gd name="T33" fmla="*/ 0 h 63"/>
                    <a:gd name="T34" fmla="*/ 124 w 218"/>
                    <a:gd name="T35" fmla="*/ 0 h 63"/>
                    <a:gd name="T36" fmla="*/ 93 w 218"/>
                    <a:gd name="T37" fmla="*/ 0 h 63"/>
                    <a:gd name="T38" fmla="*/ 93 w 218"/>
                    <a:gd name="T39" fmla="*/ 0 h 63"/>
                    <a:gd name="T40" fmla="*/ 93 w 218"/>
                    <a:gd name="T41" fmla="*/ 0 h 63"/>
                    <a:gd name="T42" fmla="*/ 62 w 218"/>
                    <a:gd name="T43" fmla="*/ 0 h 63"/>
                    <a:gd name="T44" fmla="*/ 31 w 218"/>
                    <a:gd name="T45" fmla="*/ 0 h 63"/>
                    <a:gd name="T46" fmla="*/ 0 w 218"/>
                    <a:gd name="T47" fmla="*/ 0 h 63"/>
                    <a:gd name="T48" fmla="*/ 0 w 218"/>
                    <a:gd name="T49" fmla="*/ 0 h 63"/>
                    <a:gd name="T50" fmla="*/ 0 w 218"/>
                    <a:gd name="T51" fmla="*/ 0 h 63"/>
                    <a:gd name="T52" fmla="*/ 0 w 218"/>
                    <a:gd name="T53" fmla="*/ 31 h 63"/>
                    <a:gd name="T54" fmla="*/ 0 w 218"/>
                    <a:gd name="T55" fmla="*/ 6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18" h="63"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62"/>
                        <a:pt x="0" y="62"/>
                        <a:pt x="31" y="62"/>
                      </a:cubicBezTo>
                      <a:cubicBezTo>
                        <a:pt x="31" y="62"/>
                        <a:pt x="31" y="62"/>
                        <a:pt x="31" y="31"/>
                      </a:cubicBezTo>
                      <a:cubicBezTo>
                        <a:pt x="31" y="31"/>
                        <a:pt x="31" y="31"/>
                        <a:pt x="31" y="0"/>
                      </a:cubicBezTo>
                      <a:lnTo>
                        <a:pt x="62" y="0"/>
                      </a:lnTo>
                      <a:cubicBezTo>
                        <a:pt x="62" y="0"/>
                        <a:pt x="93" y="31"/>
                        <a:pt x="124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55" y="0"/>
                        <a:pt x="186" y="0"/>
                        <a:pt x="186" y="0"/>
                      </a:cubicBezTo>
                      <a:cubicBezTo>
                        <a:pt x="186" y="0"/>
                        <a:pt x="186" y="0"/>
                        <a:pt x="217" y="0"/>
                      </a:cubicBezTo>
                      <a:lnTo>
                        <a:pt x="217" y="0"/>
                      </a:ln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55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62"/>
                        <a:pt x="0" y="62"/>
                        <a:pt x="0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25" name="Freeform 200"/>
                <p:cNvSpPr>
                  <a:spLocks noChangeArrowheads="1"/>
                </p:cNvSpPr>
                <p:nvPr/>
              </p:nvSpPr>
              <p:spPr bwMode="auto">
                <a:xfrm>
                  <a:off x="1325563" y="965200"/>
                  <a:ext cx="312737" cy="100013"/>
                </a:xfrm>
                <a:custGeom>
                  <a:avLst/>
                  <a:gdLst>
                    <a:gd name="T0" fmla="*/ 62 w 869"/>
                    <a:gd name="T1" fmla="*/ 124 h 280"/>
                    <a:gd name="T2" fmla="*/ 186 w 869"/>
                    <a:gd name="T3" fmla="*/ 124 h 280"/>
                    <a:gd name="T4" fmla="*/ 310 w 869"/>
                    <a:gd name="T5" fmla="*/ 124 h 280"/>
                    <a:gd name="T6" fmla="*/ 341 w 869"/>
                    <a:gd name="T7" fmla="*/ 155 h 280"/>
                    <a:gd name="T8" fmla="*/ 280 w 869"/>
                    <a:gd name="T9" fmla="*/ 217 h 280"/>
                    <a:gd name="T10" fmla="*/ 186 w 869"/>
                    <a:gd name="T11" fmla="*/ 186 h 280"/>
                    <a:gd name="T12" fmla="*/ 93 w 869"/>
                    <a:gd name="T13" fmla="*/ 217 h 280"/>
                    <a:gd name="T14" fmla="*/ 156 w 869"/>
                    <a:gd name="T15" fmla="*/ 217 h 280"/>
                    <a:gd name="T16" fmla="*/ 186 w 869"/>
                    <a:gd name="T17" fmla="*/ 217 h 280"/>
                    <a:gd name="T18" fmla="*/ 248 w 869"/>
                    <a:gd name="T19" fmla="*/ 279 h 280"/>
                    <a:gd name="T20" fmla="*/ 248 w 869"/>
                    <a:gd name="T21" fmla="*/ 279 h 280"/>
                    <a:gd name="T22" fmla="*/ 310 w 869"/>
                    <a:gd name="T23" fmla="*/ 279 h 280"/>
                    <a:gd name="T24" fmla="*/ 341 w 869"/>
                    <a:gd name="T25" fmla="*/ 279 h 280"/>
                    <a:gd name="T26" fmla="*/ 404 w 869"/>
                    <a:gd name="T27" fmla="*/ 248 h 280"/>
                    <a:gd name="T28" fmla="*/ 465 w 869"/>
                    <a:gd name="T29" fmla="*/ 248 h 280"/>
                    <a:gd name="T30" fmla="*/ 558 w 869"/>
                    <a:gd name="T31" fmla="*/ 217 h 280"/>
                    <a:gd name="T32" fmla="*/ 620 w 869"/>
                    <a:gd name="T33" fmla="*/ 186 h 280"/>
                    <a:gd name="T34" fmla="*/ 620 w 869"/>
                    <a:gd name="T35" fmla="*/ 217 h 280"/>
                    <a:gd name="T36" fmla="*/ 682 w 869"/>
                    <a:gd name="T37" fmla="*/ 248 h 280"/>
                    <a:gd name="T38" fmla="*/ 806 w 869"/>
                    <a:gd name="T39" fmla="*/ 248 h 280"/>
                    <a:gd name="T40" fmla="*/ 868 w 869"/>
                    <a:gd name="T41" fmla="*/ 186 h 280"/>
                    <a:gd name="T42" fmla="*/ 806 w 869"/>
                    <a:gd name="T43" fmla="*/ 155 h 280"/>
                    <a:gd name="T44" fmla="*/ 775 w 869"/>
                    <a:gd name="T45" fmla="*/ 186 h 280"/>
                    <a:gd name="T46" fmla="*/ 713 w 869"/>
                    <a:gd name="T47" fmla="*/ 155 h 280"/>
                    <a:gd name="T48" fmla="*/ 651 w 869"/>
                    <a:gd name="T49" fmla="*/ 31 h 280"/>
                    <a:gd name="T50" fmla="*/ 589 w 869"/>
                    <a:gd name="T51" fmla="*/ 0 h 280"/>
                    <a:gd name="T52" fmla="*/ 558 w 869"/>
                    <a:gd name="T53" fmla="*/ 31 h 280"/>
                    <a:gd name="T54" fmla="*/ 589 w 869"/>
                    <a:gd name="T55" fmla="*/ 62 h 280"/>
                    <a:gd name="T56" fmla="*/ 528 w 869"/>
                    <a:gd name="T57" fmla="*/ 124 h 280"/>
                    <a:gd name="T58" fmla="*/ 496 w 869"/>
                    <a:gd name="T59" fmla="*/ 93 h 280"/>
                    <a:gd name="T60" fmla="*/ 496 w 869"/>
                    <a:gd name="T61" fmla="*/ 62 h 280"/>
                    <a:gd name="T62" fmla="*/ 465 w 869"/>
                    <a:gd name="T63" fmla="*/ 62 h 280"/>
                    <a:gd name="T64" fmla="*/ 372 w 869"/>
                    <a:gd name="T65" fmla="*/ 62 h 280"/>
                    <a:gd name="T66" fmla="*/ 341 w 869"/>
                    <a:gd name="T67" fmla="*/ 62 h 280"/>
                    <a:gd name="T68" fmla="*/ 310 w 869"/>
                    <a:gd name="T69" fmla="*/ 93 h 280"/>
                    <a:gd name="T70" fmla="*/ 310 w 869"/>
                    <a:gd name="T71" fmla="*/ 62 h 280"/>
                    <a:gd name="T72" fmla="*/ 280 w 869"/>
                    <a:gd name="T73" fmla="*/ 31 h 280"/>
                    <a:gd name="T74" fmla="*/ 248 w 869"/>
                    <a:gd name="T75" fmla="*/ 31 h 280"/>
                    <a:gd name="T76" fmla="*/ 186 w 869"/>
                    <a:gd name="T77" fmla="*/ 62 h 280"/>
                    <a:gd name="T78" fmla="*/ 156 w 869"/>
                    <a:gd name="T79" fmla="*/ 31 h 280"/>
                    <a:gd name="T80" fmla="*/ 156 w 869"/>
                    <a:gd name="T81" fmla="*/ 0 h 280"/>
                    <a:gd name="T82" fmla="*/ 93 w 869"/>
                    <a:gd name="T83" fmla="*/ 0 h 280"/>
                    <a:gd name="T84" fmla="*/ 93 w 869"/>
                    <a:gd name="T85" fmla="*/ 0 h 280"/>
                    <a:gd name="T86" fmla="*/ 32 w 869"/>
                    <a:gd name="T87" fmla="*/ 31 h 280"/>
                    <a:gd name="T88" fmla="*/ 0 w 869"/>
                    <a:gd name="T89" fmla="*/ 62 h 280"/>
                    <a:gd name="T90" fmla="*/ 0 w 869"/>
                    <a:gd name="T91" fmla="*/ 124 h 280"/>
                    <a:gd name="T92" fmla="*/ 0 w 869"/>
                    <a:gd name="T93" fmla="*/ 124 h 280"/>
                    <a:gd name="T94" fmla="*/ 32 w 869"/>
                    <a:gd name="T95" fmla="*/ 124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69" h="280">
                      <a:moveTo>
                        <a:pt x="62" y="124"/>
                      </a:moveTo>
                      <a:lnTo>
                        <a:pt x="62" y="124"/>
                      </a:lnTo>
                      <a:cubicBezTo>
                        <a:pt x="62" y="124"/>
                        <a:pt x="93" y="124"/>
                        <a:pt x="124" y="124"/>
                      </a:cubicBezTo>
                      <a:cubicBezTo>
                        <a:pt x="156" y="124"/>
                        <a:pt x="186" y="124"/>
                        <a:pt x="186" y="124"/>
                      </a:cubicBezTo>
                      <a:cubicBezTo>
                        <a:pt x="186" y="124"/>
                        <a:pt x="217" y="124"/>
                        <a:pt x="248" y="124"/>
                      </a:cubicBezTo>
                      <a:cubicBezTo>
                        <a:pt x="280" y="124"/>
                        <a:pt x="310" y="124"/>
                        <a:pt x="310" y="124"/>
                      </a:cubicBezTo>
                      <a:cubicBezTo>
                        <a:pt x="310" y="124"/>
                        <a:pt x="310" y="124"/>
                        <a:pt x="341" y="124"/>
                      </a:cubicBezTo>
                      <a:lnTo>
                        <a:pt x="341" y="155"/>
                      </a:lnTo>
                      <a:cubicBezTo>
                        <a:pt x="341" y="186"/>
                        <a:pt x="341" y="186"/>
                        <a:pt x="310" y="186"/>
                      </a:cubicBezTo>
                      <a:cubicBezTo>
                        <a:pt x="310" y="217"/>
                        <a:pt x="280" y="217"/>
                        <a:pt x="280" y="217"/>
                      </a:cubicBezTo>
                      <a:cubicBezTo>
                        <a:pt x="248" y="217"/>
                        <a:pt x="248" y="217"/>
                        <a:pt x="217" y="217"/>
                      </a:cubicBezTo>
                      <a:cubicBezTo>
                        <a:pt x="217" y="186"/>
                        <a:pt x="217" y="186"/>
                        <a:pt x="186" y="186"/>
                      </a:cubicBezTo>
                      <a:lnTo>
                        <a:pt x="186" y="186"/>
                      </a:lnTo>
                      <a:cubicBezTo>
                        <a:pt x="156" y="186"/>
                        <a:pt x="124" y="217"/>
                        <a:pt x="93" y="217"/>
                      </a:cubicBezTo>
                      <a:lnTo>
                        <a:pt x="93" y="217"/>
                      </a:lnTo>
                      <a:cubicBezTo>
                        <a:pt x="124" y="217"/>
                        <a:pt x="156" y="217"/>
                        <a:pt x="156" y="217"/>
                      </a:cubicBezTo>
                      <a:lnTo>
                        <a:pt x="186" y="217"/>
                      </a:lnTo>
                      <a:lnTo>
                        <a:pt x="186" y="217"/>
                      </a:lnTo>
                      <a:cubicBezTo>
                        <a:pt x="217" y="217"/>
                        <a:pt x="217" y="248"/>
                        <a:pt x="248" y="248"/>
                      </a:cubicBezTo>
                      <a:cubicBezTo>
                        <a:pt x="248" y="248"/>
                        <a:pt x="248" y="248"/>
                        <a:pt x="248" y="279"/>
                      </a:cubicBezTo>
                      <a:lnTo>
                        <a:pt x="248" y="279"/>
                      </a:lnTo>
                      <a:lnTo>
                        <a:pt x="248" y="279"/>
                      </a:lnTo>
                      <a:lnTo>
                        <a:pt x="248" y="279"/>
                      </a:lnTo>
                      <a:cubicBezTo>
                        <a:pt x="280" y="279"/>
                        <a:pt x="280" y="279"/>
                        <a:pt x="310" y="279"/>
                      </a:cubicBezTo>
                      <a:cubicBezTo>
                        <a:pt x="310" y="279"/>
                        <a:pt x="310" y="279"/>
                        <a:pt x="341" y="279"/>
                      </a:cubicBezTo>
                      <a:lnTo>
                        <a:pt x="341" y="279"/>
                      </a:lnTo>
                      <a:lnTo>
                        <a:pt x="341" y="279"/>
                      </a:lnTo>
                      <a:cubicBezTo>
                        <a:pt x="372" y="279"/>
                        <a:pt x="372" y="248"/>
                        <a:pt x="404" y="248"/>
                      </a:cubicBezTo>
                      <a:cubicBezTo>
                        <a:pt x="434" y="248"/>
                        <a:pt x="434" y="248"/>
                        <a:pt x="465" y="248"/>
                      </a:cubicBezTo>
                      <a:lnTo>
                        <a:pt x="465" y="248"/>
                      </a:lnTo>
                      <a:cubicBezTo>
                        <a:pt x="465" y="248"/>
                        <a:pt x="496" y="217"/>
                        <a:pt x="528" y="217"/>
                      </a:cubicBezTo>
                      <a:cubicBezTo>
                        <a:pt x="528" y="217"/>
                        <a:pt x="528" y="217"/>
                        <a:pt x="558" y="217"/>
                      </a:cubicBezTo>
                      <a:cubicBezTo>
                        <a:pt x="558" y="217"/>
                        <a:pt x="558" y="217"/>
                        <a:pt x="589" y="217"/>
                      </a:cubicBezTo>
                      <a:cubicBezTo>
                        <a:pt x="620" y="186"/>
                        <a:pt x="620" y="186"/>
                        <a:pt x="620" y="186"/>
                      </a:cubicBezTo>
                      <a:cubicBezTo>
                        <a:pt x="620" y="217"/>
                        <a:pt x="620" y="217"/>
                        <a:pt x="620" y="217"/>
                      </a:cubicBezTo>
                      <a:lnTo>
                        <a:pt x="620" y="217"/>
                      </a:lnTo>
                      <a:lnTo>
                        <a:pt x="620" y="217"/>
                      </a:lnTo>
                      <a:cubicBezTo>
                        <a:pt x="651" y="217"/>
                        <a:pt x="682" y="217"/>
                        <a:pt x="682" y="248"/>
                      </a:cubicBezTo>
                      <a:cubicBezTo>
                        <a:pt x="682" y="248"/>
                        <a:pt x="713" y="248"/>
                        <a:pt x="775" y="248"/>
                      </a:cubicBezTo>
                      <a:lnTo>
                        <a:pt x="806" y="248"/>
                      </a:lnTo>
                      <a:cubicBezTo>
                        <a:pt x="837" y="217"/>
                        <a:pt x="868" y="217"/>
                        <a:pt x="868" y="186"/>
                      </a:cubicBezTo>
                      <a:lnTo>
                        <a:pt x="868" y="186"/>
                      </a:lnTo>
                      <a:lnTo>
                        <a:pt x="806" y="155"/>
                      </a:lnTo>
                      <a:lnTo>
                        <a:pt x="806" y="155"/>
                      </a:lnTo>
                      <a:lnTo>
                        <a:pt x="806" y="155"/>
                      </a:lnTo>
                      <a:cubicBezTo>
                        <a:pt x="775" y="186"/>
                        <a:pt x="775" y="186"/>
                        <a:pt x="775" y="186"/>
                      </a:cubicBezTo>
                      <a:cubicBezTo>
                        <a:pt x="744" y="186"/>
                        <a:pt x="744" y="155"/>
                        <a:pt x="713" y="155"/>
                      </a:cubicBezTo>
                      <a:lnTo>
                        <a:pt x="713" y="155"/>
                      </a:lnTo>
                      <a:lnTo>
                        <a:pt x="713" y="155"/>
                      </a:lnTo>
                      <a:cubicBezTo>
                        <a:pt x="713" y="124"/>
                        <a:pt x="651" y="62"/>
                        <a:pt x="651" y="31"/>
                      </a:cubicBezTo>
                      <a:lnTo>
                        <a:pt x="620" y="0"/>
                      </a:lnTo>
                      <a:lnTo>
                        <a:pt x="589" y="0"/>
                      </a:lnTo>
                      <a:lnTo>
                        <a:pt x="558" y="0"/>
                      </a:lnTo>
                      <a:lnTo>
                        <a:pt x="558" y="31"/>
                      </a:lnTo>
                      <a:cubicBezTo>
                        <a:pt x="558" y="31"/>
                        <a:pt x="558" y="31"/>
                        <a:pt x="558" y="62"/>
                      </a:cubicBezTo>
                      <a:lnTo>
                        <a:pt x="589" y="62"/>
                      </a:lnTo>
                      <a:cubicBezTo>
                        <a:pt x="589" y="93"/>
                        <a:pt x="589" y="93"/>
                        <a:pt x="589" y="93"/>
                      </a:cubicBezTo>
                      <a:cubicBezTo>
                        <a:pt x="558" y="124"/>
                        <a:pt x="558" y="124"/>
                        <a:pt x="528" y="124"/>
                      </a:cubicBezTo>
                      <a:lnTo>
                        <a:pt x="528" y="124"/>
                      </a:lnTo>
                      <a:cubicBezTo>
                        <a:pt x="528" y="124"/>
                        <a:pt x="496" y="124"/>
                        <a:pt x="496" y="93"/>
                      </a:cubicBezTo>
                      <a:lnTo>
                        <a:pt x="496" y="62"/>
                      </a:lnTo>
                      <a:lnTo>
                        <a:pt x="496" y="62"/>
                      </a:lnTo>
                      <a:cubicBezTo>
                        <a:pt x="496" y="62"/>
                        <a:pt x="496" y="62"/>
                        <a:pt x="465" y="62"/>
                      </a:cubicBezTo>
                      <a:lnTo>
                        <a:pt x="465" y="62"/>
                      </a:lnTo>
                      <a:cubicBezTo>
                        <a:pt x="465" y="62"/>
                        <a:pt x="465" y="62"/>
                        <a:pt x="404" y="62"/>
                      </a:cubicBezTo>
                      <a:cubicBezTo>
                        <a:pt x="372" y="62"/>
                        <a:pt x="372" y="62"/>
                        <a:pt x="372" y="62"/>
                      </a:cubicBezTo>
                      <a:lnTo>
                        <a:pt x="372" y="62"/>
                      </a:lnTo>
                      <a:cubicBezTo>
                        <a:pt x="372" y="62"/>
                        <a:pt x="372" y="62"/>
                        <a:pt x="341" y="62"/>
                      </a:cubicBezTo>
                      <a:lnTo>
                        <a:pt x="341" y="62"/>
                      </a:lnTo>
                      <a:cubicBezTo>
                        <a:pt x="341" y="62"/>
                        <a:pt x="341" y="93"/>
                        <a:pt x="310" y="93"/>
                      </a:cubicBezTo>
                      <a:lnTo>
                        <a:pt x="310" y="93"/>
                      </a:lnTo>
                      <a:lnTo>
                        <a:pt x="310" y="62"/>
                      </a:lnTo>
                      <a:lnTo>
                        <a:pt x="310" y="31"/>
                      </a:lnTo>
                      <a:cubicBezTo>
                        <a:pt x="280" y="31"/>
                        <a:pt x="280" y="31"/>
                        <a:pt x="280" y="31"/>
                      </a:cubicBezTo>
                      <a:lnTo>
                        <a:pt x="280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cubicBezTo>
                        <a:pt x="217" y="31"/>
                        <a:pt x="217" y="31"/>
                        <a:pt x="217" y="62"/>
                      </a:cubicBezTo>
                      <a:lnTo>
                        <a:pt x="186" y="62"/>
                      </a:lnTo>
                      <a:cubicBezTo>
                        <a:pt x="156" y="62"/>
                        <a:pt x="156" y="62"/>
                        <a:pt x="156" y="62"/>
                      </a:cubicBezTo>
                      <a:cubicBezTo>
                        <a:pt x="156" y="31"/>
                        <a:pt x="156" y="31"/>
                        <a:pt x="156" y="31"/>
                      </a:cubicBezTo>
                      <a:lnTo>
                        <a:pt x="156" y="31"/>
                      </a:lnTo>
                      <a:lnTo>
                        <a:pt x="156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62" y="31"/>
                        <a:pt x="62" y="31"/>
                        <a:pt x="32" y="31"/>
                      </a:cubicBezTo>
                      <a:cubicBezTo>
                        <a:pt x="32" y="31"/>
                        <a:pt x="32" y="31"/>
                        <a:pt x="0" y="31"/>
                      </a:cubicBezTo>
                      <a:lnTo>
                        <a:pt x="0" y="62"/>
                      </a:lnTo>
                      <a:lnTo>
                        <a:pt x="32" y="62"/>
                      </a:lnTo>
                      <a:cubicBezTo>
                        <a:pt x="32" y="93"/>
                        <a:pt x="32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32" y="124"/>
                      </a:lnTo>
                      <a:lnTo>
                        <a:pt x="32" y="124"/>
                      </a:lnTo>
                      <a:lnTo>
                        <a:pt x="62" y="124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26" name="Freeform 201"/>
                <p:cNvSpPr>
                  <a:spLocks noChangeArrowheads="1"/>
                </p:cNvSpPr>
                <p:nvPr/>
              </p:nvSpPr>
              <p:spPr bwMode="auto">
                <a:xfrm>
                  <a:off x="1660525" y="954088"/>
                  <a:ext cx="66675" cy="44450"/>
                </a:xfrm>
                <a:custGeom>
                  <a:avLst/>
                  <a:gdLst>
                    <a:gd name="T0" fmla="*/ 155 w 187"/>
                    <a:gd name="T1" fmla="*/ 62 h 125"/>
                    <a:gd name="T2" fmla="*/ 155 w 187"/>
                    <a:gd name="T3" fmla="*/ 62 h 125"/>
                    <a:gd name="T4" fmla="*/ 124 w 187"/>
                    <a:gd name="T5" fmla="*/ 62 h 125"/>
                    <a:gd name="T6" fmla="*/ 93 w 187"/>
                    <a:gd name="T7" fmla="*/ 31 h 125"/>
                    <a:gd name="T8" fmla="*/ 93 w 187"/>
                    <a:gd name="T9" fmla="*/ 0 h 125"/>
                    <a:gd name="T10" fmla="*/ 93 w 187"/>
                    <a:gd name="T11" fmla="*/ 0 h 125"/>
                    <a:gd name="T12" fmla="*/ 62 w 187"/>
                    <a:gd name="T13" fmla="*/ 0 h 125"/>
                    <a:gd name="T14" fmla="*/ 62 w 187"/>
                    <a:gd name="T15" fmla="*/ 0 h 125"/>
                    <a:gd name="T16" fmla="*/ 0 w 187"/>
                    <a:gd name="T17" fmla="*/ 62 h 125"/>
                    <a:gd name="T18" fmla="*/ 31 w 187"/>
                    <a:gd name="T19" fmla="*/ 62 h 125"/>
                    <a:gd name="T20" fmla="*/ 62 w 187"/>
                    <a:gd name="T21" fmla="*/ 93 h 125"/>
                    <a:gd name="T22" fmla="*/ 93 w 187"/>
                    <a:gd name="T23" fmla="*/ 124 h 125"/>
                    <a:gd name="T24" fmla="*/ 93 w 187"/>
                    <a:gd name="T25" fmla="*/ 124 h 125"/>
                    <a:gd name="T26" fmla="*/ 93 w 187"/>
                    <a:gd name="T27" fmla="*/ 62 h 125"/>
                    <a:gd name="T28" fmla="*/ 155 w 187"/>
                    <a:gd name="T29" fmla="*/ 93 h 125"/>
                    <a:gd name="T30" fmla="*/ 186 w 187"/>
                    <a:gd name="T31" fmla="*/ 93 h 125"/>
                    <a:gd name="T32" fmla="*/ 186 w 187"/>
                    <a:gd name="T33" fmla="*/ 93 h 125"/>
                    <a:gd name="T34" fmla="*/ 186 w 187"/>
                    <a:gd name="T35" fmla="*/ 93 h 125"/>
                    <a:gd name="T36" fmla="*/ 155 w 187"/>
                    <a:gd name="T37" fmla="*/ 6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7" h="125">
                      <a:moveTo>
                        <a:pt x="155" y="62"/>
                      </a:moveTo>
                      <a:lnTo>
                        <a:pt x="155" y="62"/>
                      </a:lnTo>
                      <a:cubicBezTo>
                        <a:pt x="155" y="62"/>
                        <a:pt x="155" y="62"/>
                        <a:pt x="124" y="62"/>
                      </a:cubicBezTo>
                      <a:cubicBezTo>
                        <a:pt x="124" y="62"/>
                        <a:pt x="93" y="62"/>
                        <a:pt x="93" y="31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cubicBezTo>
                        <a:pt x="62" y="31"/>
                        <a:pt x="31" y="62"/>
                        <a:pt x="0" y="6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2"/>
                        <a:pt x="31" y="62"/>
                        <a:pt x="62" y="93"/>
                      </a:cubicBezTo>
                      <a:cubicBezTo>
                        <a:pt x="62" y="93"/>
                        <a:pt x="93" y="93"/>
                        <a:pt x="93" y="124"/>
                      </a:cubicBezTo>
                      <a:lnTo>
                        <a:pt x="93" y="124"/>
                      </a:lnTo>
                      <a:cubicBezTo>
                        <a:pt x="93" y="62"/>
                        <a:pt x="93" y="62"/>
                        <a:pt x="93" y="62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5" y="93"/>
                        <a:pt x="155" y="93"/>
                        <a:pt x="186" y="93"/>
                      </a:cubicBezTo>
                      <a:lnTo>
                        <a:pt x="186" y="93"/>
                      </a:lnTo>
                      <a:lnTo>
                        <a:pt x="186" y="93"/>
                      </a:lnTo>
                      <a:cubicBezTo>
                        <a:pt x="186" y="93"/>
                        <a:pt x="186" y="93"/>
                        <a:pt x="155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27" name="Freeform 202"/>
                <p:cNvSpPr>
                  <a:spLocks noChangeArrowheads="1"/>
                </p:cNvSpPr>
                <p:nvPr/>
              </p:nvSpPr>
              <p:spPr bwMode="auto">
                <a:xfrm>
                  <a:off x="1973263" y="909638"/>
                  <a:ext cx="88900" cy="11112"/>
                </a:xfrm>
                <a:custGeom>
                  <a:avLst/>
                  <a:gdLst>
                    <a:gd name="T0" fmla="*/ 186 w 249"/>
                    <a:gd name="T1" fmla="*/ 0 h 32"/>
                    <a:gd name="T2" fmla="*/ 186 w 249"/>
                    <a:gd name="T3" fmla="*/ 0 h 32"/>
                    <a:gd name="T4" fmla="*/ 155 w 249"/>
                    <a:gd name="T5" fmla="*/ 0 h 32"/>
                    <a:gd name="T6" fmla="*/ 155 w 249"/>
                    <a:gd name="T7" fmla="*/ 0 h 32"/>
                    <a:gd name="T8" fmla="*/ 124 w 249"/>
                    <a:gd name="T9" fmla="*/ 0 h 32"/>
                    <a:gd name="T10" fmla="*/ 93 w 249"/>
                    <a:gd name="T11" fmla="*/ 0 h 32"/>
                    <a:gd name="T12" fmla="*/ 62 w 249"/>
                    <a:gd name="T13" fmla="*/ 0 h 32"/>
                    <a:gd name="T14" fmla="*/ 62 w 249"/>
                    <a:gd name="T15" fmla="*/ 0 h 32"/>
                    <a:gd name="T16" fmla="*/ 62 w 249"/>
                    <a:gd name="T17" fmla="*/ 0 h 32"/>
                    <a:gd name="T18" fmla="*/ 0 w 249"/>
                    <a:gd name="T19" fmla="*/ 31 h 32"/>
                    <a:gd name="T20" fmla="*/ 31 w 249"/>
                    <a:gd name="T21" fmla="*/ 31 h 32"/>
                    <a:gd name="T22" fmla="*/ 31 w 249"/>
                    <a:gd name="T23" fmla="*/ 31 h 32"/>
                    <a:gd name="T24" fmla="*/ 62 w 249"/>
                    <a:gd name="T25" fmla="*/ 0 h 32"/>
                    <a:gd name="T26" fmla="*/ 93 w 249"/>
                    <a:gd name="T27" fmla="*/ 0 h 32"/>
                    <a:gd name="T28" fmla="*/ 93 w 249"/>
                    <a:gd name="T29" fmla="*/ 0 h 32"/>
                    <a:gd name="T30" fmla="*/ 124 w 249"/>
                    <a:gd name="T31" fmla="*/ 31 h 32"/>
                    <a:gd name="T32" fmla="*/ 186 w 249"/>
                    <a:gd name="T33" fmla="*/ 31 h 32"/>
                    <a:gd name="T34" fmla="*/ 186 w 249"/>
                    <a:gd name="T35" fmla="*/ 31 h 32"/>
                    <a:gd name="T36" fmla="*/ 186 w 249"/>
                    <a:gd name="T37" fmla="*/ 31 h 32"/>
                    <a:gd name="T38" fmla="*/ 217 w 249"/>
                    <a:gd name="T39" fmla="*/ 31 h 32"/>
                    <a:gd name="T40" fmla="*/ 217 w 249"/>
                    <a:gd name="T41" fmla="*/ 31 h 32"/>
                    <a:gd name="T42" fmla="*/ 248 w 249"/>
                    <a:gd name="T43" fmla="*/ 31 h 32"/>
                    <a:gd name="T44" fmla="*/ 248 w 249"/>
                    <a:gd name="T45" fmla="*/ 31 h 32"/>
                    <a:gd name="T46" fmla="*/ 248 w 249"/>
                    <a:gd name="T47" fmla="*/ 0 h 32"/>
                    <a:gd name="T48" fmla="*/ 217 w 249"/>
                    <a:gd name="T49" fmla="*/ 0 h 32"/>
                    <a:gd name="T50" fmla="*/ 186 w 249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49" h="32">
                      <a:moveTo>
                        <a:pt x="186" y="0"/>
                      </a:move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55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1" y="0"/>
                        <a:pt x="31" y="31"/>
                        <a:pt x="0" y="31"/>
                      </a:cubicBezTo>
                      <a:cubicBezTo>
                        <a:pt x="0" y="31"/>
                        <a:pt x="0" y="31"/>
                        <a:pt x="31" y="31"/>
                      </a:cubicBezTo>
                      <a:lnTo>
                        <a:pt x="31" y="31"/>
                      </a:lnTo>
                      <a:cubicBezTo>
                        <a:pt x="31" y="31"/>
                        <a:pt x="62" y="31"/>
                        <a:pt x="62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cubicBezTo>
                        <a:pt x="93" y="31"/>
                        <a:pt x="124" y="31"/>
                        <a:pt x="124" y="31"/>
                      </a:cubicBezTo>
                      <a:cubicBezTo>
                        <a:pt x="155" y="31"/>
                        <a:pt x="155" y="31"/>
                        <a:pt x="186" y="31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86" y="31"/>
                        <a:pt x="186" y="31"/>
                        <a:pt x="217" y="31"/>
                      </a:cubicBezTo>
                      <a:lnTo>
                        <a:pt x="217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lnTo>
                        <a:pt x="248" y="31"/>
                      </a:ln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17" y="0"/>
                      </a:lnTo>
                      <a:lnTo>
                        <a:pt x="186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28" name="Freeform 203"/>
                <p:cNvSpPr>
                  <a:spLocks noChangeArrowheads="1"/>
                </p:cNvSpPr>
                <p:nvPr/>
              </p:nvSpPr>
              <p:spPr bwMode="auto">
                <a:xfrm>
                  <a:off x="1951038" y="920750"/>
                  <a:ext cx="11112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0 h 1"/>
                    <a:gd name="T4" fmla="*/ 31 w 32"/>
                    <a:gd name="T5" fmla="*/ 0 h 1"/>
                    <a:gd name="T6" fmla="*/ 31 w 32"/>
                    <a:gd name="T7" fmla="*/ 0 h 1"/>
                    <a:gd name="T8" fmla="*/ 31 w 32"/>
                    <a:gd name="T9" fmla="*/ 0 h 1"/>
                    <a:gd name="T10" fmla="*/ 0 w 3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29" name="Freeform 204"/>
                <p:cNvSpPr>
                  <a:spLocks noChangeArrowheads="1"/>
                </p:cNvSpPr>
                <p:nvPr/>
              </p:nvSpPr>
              <p:spPr bwMode="auto">
                <a:xfrm>
                  <a:off x="1827213" y="887413"/>
                  <a:ext cx="66675" cy="33337"/>
                </a:xfrm>
                <a:custGeom>
                  <a:avLst/>
                  <a:gdLst>
                    <a:gd name="T0" fmla="*/ 155 w 187"/>
                    <a:gd name="T1" fmla="*/ 31 h 94"/>
                    <a:gd name="T2" fmla="*/ 155 w 187"/>
                    <a:gd name="T3" fmla="*/ 31 h 94"/>
                    <a:gd name="T4" fmla="*/ 124 w 187"/>
                    <a:gd name="T5" fmla="*/ 31 h 94"/>
                    <a:gd name="T6" fmla="*/ 124 w 187"/>
                    <a:gd name="T7" fmla="*/ 31 h 94"/>
                    <a:gd name="T8" fmla="*/ 93 w 187"/>
                    <a:gd name="T9" fmla="*/ 31 h 94"/>
                    <a:gd name="T10" fmla="*/ 62 w 187"/>
                    <a:gd name="T11" fmla="*/ 31 h 94"/>
                    <a:gd name="T12" fmla="*/ 31 w 187"/>
                    <a:gd name="T13" fmla="*/ 31 h 94"/>
                    <a:gd name="T14" fmla="*/ 0 w 187"/>
                    <a:gd name="T15" fmla="*/ 0 h 94"/>
                    <a:gd name="T16" fmla="*/ 31 w 187"/>
                    <a:gd name="T17" fmla="*/ 62 h 94"/>
                    <a:gd name="T18" fmla="*/ 62 w 187"/>
                    <a:gd name="T19" fmla="*/ 93 h 94"/>
                    <a:gd name="T20" fmla="*/ 62 w 187"/>
                    <a:gd name="T21" fmla="*/ 93 h 94"/>
                    <a:gd name="T22" fmla="*/ 62 w 187"/>
                    <a:gd name="T23" fmla="*/ 93 h 94"/>
                    <a:gd name="T24" fmla="*/ 62 w 187"/>
                    <a:gd name="T25" fmla="*/ 93 h 94"/>
                    <a:gd name="T26" fmla="*/ 93 w 187"/>
                    <a:gd name="T27" fmla="*/ 93 h 94"/>
                    <a:gd name="T28" fmla="*/ 93 w 187"/>
                    <a:gd name="T29" fmla="*/ 93 h 94"/>
                    <a:gd name="T30" fmla="*/ 124 w 187"/>
                    <a:gd name="T31" fmla="*/ 93 h 94"/>
                    <a:gd name="T32" fmla="*/ 186 w 187"/>
                    <a:gd name="T33" fmla="*/ 93 h 94"/>
                    <a:gd name="T34" fmla="*/ 186 w 187"/>
                    <a:gd name="T35" fmla="*/ 93 h 94"/>
                    <a:gd name="T36" fmla="*/ 155 w 187"/>
                    <a:gd name="T37" fmla="*/ 3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7" h="94">
                      <a:moveTo>
                        <a:pt x="155" y="31"/>
                      </a:moveTo>
                      <a:lnTo>
                        <a:pt x="155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62" y="31"/>
                      </a:lnTo>
                      <a:lnTo>
                        <a:pt x="31" y="31"/>
                      </a:lnTo>
                      <a:cubicBezTo>
                        <a:pt x="31" y="0"/>
                        <a:pt x="31" y="0"/>
                        <a:pt x="0" y="0"/>
                      </a:cubicBezTo>
                      <a:cubicBezTo>
                        <a:pt x="31" y="31"/>
                        <a:pt x="31" y="62"/>
                        <a:pt x="31" y="62"/>
                      </a:cubicBezTo>
                      <a:cubicBezTo>
                        <a:pt x="31" y="62"/>
                        <a:pt x="31" y="93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93" y="93"/>
                        <a:pt x="93" y="93"/>
                        <a:pt x="93" y="93"/>
                      </a:cubicBezTo>
                      <a:lnTo>
                        <a:pt x="93" y="93"/>
                      </a:lnTo>
                      <a:lnTo>
                        <a:pt x="124" y="93"/>
                      </a:lnTo>
                      <a:cubicBezTo>
                        <a:pt x="124" y="93"/>
                        <a:pt x="155" y="93"/>
                        <a:pt x="186" y="93"/>
                      </a:cubicBezTo>
                      <a:lnTo>
                        <a:pt x="186" y="93"/>
                      </a:lnTo>
                      <a:cubicBezTo>
                        <a:pt x="155" y="62"/>
                        <a:pt x="155" y="62"/>
                        <a:pt x="155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30" name="Freeform 205"/>
                <p:cNvSpPr>
                  <a:spLocks noChangeArrowheads="1"/>
                </p:cNvSpPr>
                <p:nvPr/>
              </p:nvSpPr>
              <p:spPr bwMode="auto">
                <a:xfrm>
                  <a:off x="1962150" y="909638"/>
                  <a:ext cx="1588" cy="11112"/>
                </a:xfrm>
                <a:custGeom>
                  <a:avLst/>
                  <a:gdLst>
                    <a:gd name="T0" fmla="*/ 0 w 1"/>
                    <a:gd name="T1" fmla="*/ 0 h 32"/>
                    <a:gd name="T2" fmla="*/ 0 w 1"/>
                    <a:gd name="T3" fmla="*/ 0 h 32"/>
                    <a:gd name="T4" fmla="*/ 0 w 1"/>
                    <a:gd name="T5" fmla="*/ 31 h 32"/>
                    <a:gd name="T6" fmla="*/ 0 w 1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1"/>
                      </a:lnTo>
                      <a:cubicBezTo>
                        <a:pt x="0" y="31"/>
                        <a:pt x="0" y="3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31" name="Freeform 206"/>
                <p:cNvSpPr>
                  <a:spLocks noChangeArrowheads="1"/>
                </p:cNvSpPr>
                <p:nvPr/>
              </p:nvSpPr>
              <p:spPr bwMode="auto">
                <a:xfrm>
                  <a:off x="1906588" y="909638"/>
                  <a:ext cx="33337" cy="11112"/>
                </a:xfrm>
                <a:custGeom>
                  <a:avLst/>
                  <a:gdLst>
                    <a:gd name="T0" fmla="*/ 62 w 94"/>
                    <a:gd name="T1" fmla="*/ 31 h 32"/>
                    <a:gd name="T2" fmla="*/ 62 w 94"/>
                    <a:gd name="T3" fmla="*/ 31 h 32"/>
                    <a:gd name="T4" fmla="*/ 62 w 94"/>
                    <a:gd name="T5" fmla="*/ 0 h 32"/>
                    <a:gd name="T6" fmla="*/ 62 w 94"/>
                    <a:gd name="T7" fmla="*/ 31 h 32"/>
                    <a:gd name="T8" fmla="*/ 31 w 94"/>
                    <a:gd name="T9" fmla="*/ 0 h 32"/>
                    <a:gd name="T10" fmla="*/ 31 w 94"/>
                    <a:gd name="T11" fmla="*/ 0 h 32"/>
                    <a:gd name="T12" fmla="*/ 31 w 94"/>
                    <a:gd name="T13" fmla="*/ 0 h 32"/>
                    <a:gd name="T14" fmla="*/ 31 w 94"/>
                    <a:gd name="T15" fmla="*/ 0 h 32"/>
                    <a:gd name="T16" fmla="*/ 0 w 94"/>
                    <a:gd name="T17" fmla="*/ 31 h 32"/>
                    <a:gd name="T18" fmla="*/ 0 w 94"/>
                    <a:gd name="T19" fmla="*/ 31 h 32"/>
                    <a:gd name="T20" fmla="*/ 62 w 94"/>
                    <a:gd name="T21" fmla="*/ 31 h 32"/>
                    <a:gd name="T22" fmla="*/ 62 w 94"/>
                    <a:gd name="T23" fmla="*/ 31 h 32"/>
                    <a:gd name="T24" fmla="*/ 93 w 94"/>
                    <a:gd name="T25" fmla="*/ 31 h 32"/>
                    <a:gd name="T26" fmla="*/ 93 w 94"/>
                    <a:gd name="T27" fmla="*/ 31 h 32"/>
                    <a:gd name="T28" fmla="*/ 93 w 94"/>
                    <a:gd name="T29" fmla="*/ 31 h 32"/>
                    <a:gd name="T30" fmla="*/ 62 w 94"/>
                    <a:gd name="T3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4" h="32">
                      <a:moveTo>
                        <a:pt x="62" y="31"/>
                      </a:moveTo>
                      <a:lnTo>
                        <a:pt x="62" y="31"/>
                      </a:lnTo>
                      <a:lnTo>
                        <a:pt x="62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31" y="31"/>
                        <a:pt x="31" y="31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cubicBezTo>
                        <a:pt x="31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31"/>
                        <a:pt x="93" y="31"/>
                        <a:pt x="62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32" name="Freeform 207"/>
                <p:cNvSpPr>
                  <a:spLocks noChangeArrowheads="1"/>
                </p:cNvSpPr>
                <p:nvPr/>
              </p:nvSpPr>
              <p:spPr bwMode="auto">
                <a:xfrm>
                  <a:off x="2073275" y="954088"/>
                  <a:ext cx="22225" cy="11112"/>
                </a:xfrm>
                <a:custGeom>
                  <a:avLst/>
                  <a:gdLst>
                    <a:gd name="T0" fmla="*/ 31 w 62"/>
                    <a:gd name="T1" fmla="*/ 31 h 32"/>
                    <a:gd name="T2" fmla="*/ 31 w 62"/>
                    <a:gd name="T3" fmla="*/ 31 h 32"/>
                    <a:gd name="T4" fmla="*/ 31 w 62"/>
                    <a:gd name="T5" fmla="*/ 31 h 32"/>
                    <a:gd name="T6" fmla="*/ 31 w 62"/>
                    <a:gd name="T7" fmla="*/ 31 h 32"/>
                    <a:gd name="T8" fmla="*/ 61 w 62"/>
                    <a:gd name="T9" fmla="*/ 0 h 32"/>
                    <a:gd name="T10" fmla="*/ 0 w 62"/>
                    <a:gd name="T11" fmla="*/ 0 h 32"/>
                    <a:gd name="T12" fmla="*/ 31 w 62"/>
                    <a:gd name="T13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2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0"/>
                        <a:pt x="6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31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33" name="Freeform 208"/>
                <p:cNvSpPr>
                  <a:spLocks noChangeArrowheads="1"/>
                </p:cNvSpPr>
                <p:nvPr/>
              </p:nvSpPr>
              <p:spPr bwMode="auto">
                <a:xfrm>
                  <a:off x="1793875" y="787400"/>
                  <a:ext cx="134938" cy="44450"/>
                </a:xfrm>
                <a:custGeom>
                  <a:avLst/>
                  <a:gdLst>
                    <a:gd name="T0" fmla="*/ 0 w 373"/>
                    <a:gd name="T1" fmla="*/ 62 h 125"/>
                    <a:gd name="T2" fmla="*/ 0 w 373"/>
                    <a:gd name="T3" fmla="*/ 62 h 125"/>
                    <a:gd name="T4" fmla="*/ 31 w 373"/>
                    <a:gd name="T5" fmla="*/ 62 h 125"/>
                    <a:gd name="T6" fmla="*/ 62 w 373"/>
                    <a:gd name="T7" fmla="*/ 62 h 125"/>
                    <a:gd name="T8" fmla="*/ 62 w 373"/>
                    <a:gd name="T9" fmla="*/ 62 h 125"/>
                    <a:gd name="T10" fmla="*/ 93 w 373"/>
                    <a:gd name="T11" fmla="*/ 62 h 125"/>
                    <a:gd name="T12" fmla="*/ 124 w 373"/>
                    <a:gd name="T13" fmla="*/ 62 h 125"/>
                    <a:gd name="T14" fmla="*/ 186 w 373"/>
                    <a:gd name="T15" fmla="*/ 62 h 125"/>
                    <a:gd name="T16" fmla="*/ 186 w 373"/>
                    <a:gd name="T17" fmla="*/ 93 h 125"/>
                    <a:gd name="T18" fmla="*/ 248 w 373"/>
                    <a:gd name="T19" fmla="*/ 124 h 125"/>
                    <a:gd name="T20" fmla="*/ 279 w 373"/>
                    <a:gd name="T21" fmla="*/ 124 h 125"/>
                    <a:gd name="T22" fmla="*/ 279 w 373"/>
                    <a:gd name="T23" fmla="*/ 124 h 125"/>
                    <a:gd name="T24" fmla="*/ 310 w 373"/>
                    <a:gd name="T25" fmla="*/ 124 h 125"/>
                    <a:gd name="T26" fmla="*/ 341 w 373"/>
                    <a:gd name="T27" fmla="*/ 124 h 125"/>
                    <a:gd name="T28" fmla="*/ 372 w 373"/>
                    <a:gd name="T29" fmla="*/ 93 h 125"/>
                    <a:gd name="T30" fmla="*/ 372 w 373"/>
                    <a:gd name="T31" fmla="*/ 93 h 125"/>
                    <a:gd name="T32" fmla="*/ 372 w 373"/>
                    <a:gd name="T33" fmla="*/ 93 h 125"/>
                    <a:gd name="T34" fmla="*/ 372 w 373"/>
                    <a:gd name="T35" fmla="*/ 93 h 125"/>
                    <a:gd name="T36" fmla="*/ 341 w 373"/>
                    <a:gd name="T37" fmla="*/ 93 h 125"/>
                    <a:gd name="T38" fmla="*/ 310 w 373"/>
                    <a:gd name="T39" fmla="*/ 62 h 125"/>
                    <a:gd name="T40" fmla="*/ 310 w 373"/>
                    <a:gd name="T41" fmla="*/ 62 h 125"/>
                    <a:gd name="T42" fmla="*/ 279 w 373"/>
                    <a:gd name="T43" fmla="*/ 62 h 125"/>
                    <a:gd name="T44" fmla="*/ 279 w 373"/>
                    <a:gd name="T45" fmla="*/ 62 h 125"/>
                    <a:gd name="T46" fmla="*/ 248 w 373"/>
                    <a:gd name="T47" fmla="*/ 31 h 125"/>
                    <a:gd name="T48" fmla="*/ 248 w 373"/>
                    <a:gd name="T49" fmla="*/ 31 h 125"/>
                    <a:gd name="T50" fmla="*/ 217 w 373"/>
                    <a:gd name="T51" fmla="*/ 31 h 125"/>
                    <a:gd name="T52" fmla="*/ 186 w 373"/>
                    <a:gd name="T53" fmla="*/ 31 h 125"/>
                    <a:gd name="T54" fmla="*/ 155 w 373"/>
                    <a:gd name="T55" fmla="*/ 31 h 125"/>
                    <a:gd name="T56" fmla="*/ 124 w 373"/>
                    <a:gd name="T57" fmla="*/ 0 h 125"/>
                    <a:gd name="T58" fmla="*/ 93 w 373"/>
                    <a:gd name="T59" fmla="*/ 0 h 125"/>
                    <a:gd name="T60" fmla="*/ 93 w 373"/>
                    <a:gd name="T61" fmla="*/ 0 h 125"/>
                    <a:gd name="T62" fmla="*/ 62 w 373"/>
                    <a:gd name="T63" fmla="*/ 0 h 125"/>
                    <a:gd name="T64" fmla="*/ 31 w 373"/>
                    <a:gd name="T65" fmla="*/ 0 h 125"/>
                    <a:gd name="T66" fmla="*/ 0 w 373"/>
                    <a:gd name="T67" fmla="*/ 0 h 125"/>
                    <a:gd name="T68" fmla="*/ 0 w 373"/>
                    <a:gd name="T69" fmla="*/ 0 h 125"/>
                    <a:gd name="T70" fmla="*/ 0 w 373"/>
                    <a:gd name="T71" fmla="*/ 31 h 125"/>
                    <a:gd name="T72" fmla="*/ 0 w 373"/>
                    <a:gd name="T73" fmla="*/ 6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3" h="125">
                      <a:moveTo>
                        <a:pt x="0" y="62"/>
                      </a:moveTo>
                      <a:lnTo>
                        <a:pt x="0" y="62"/>
                      </a:lnTo>
                      <a:cubicBezTo>
                        <a:pt x="0" y="62"/>
                        <a:pt x="0" y="62"/>
                        <a:pt x="31" y="62"/>
                      </a:cubicBezTo>
                      <a:cubicBezTo>
                        <a:pt x="31" y="62"/>
                        <a:pt x="31" y="62"/>
                        <a:pt x="62" y="62"/>
                      </a:cubicBezTo>
                      <a:lnTo>
                        <a:pt x="62" y="62"/>
                      </a:lnTo>
                      <a:lnTo>
                        <a:pt x="93" y="62"/>
                      </a:lnTo>
                      <a:cubicBezTo>
                        <a:pt x="93" y="62"/>
                        <a:pt x="93" y="62"/>
                        <a:pt x="124" y="62"/>
                      </a:cubicBezTo>
                      <a:cubicBezTo>
                        <a:pt x="155" y="62"/>
                        <a:pt x="155" y="62"/>
                        <a:pt x="186" y="62"/>
                      </a:cubicBezTo>
                      <a:lnTo>
                        <a:pt x="186" y="93"/>
                      </a:lnTo>
                      <a:cubicBezTo>
                        <a:pt x="248" y="124"/>
                        <a:pt x="248" y="124"/>
                        <a:pt x="248" y="124"/>
                      </a:cubicBezTo>
                      <a:cubicBezTo>
                        <a:pt x="248" y="124"/>
                        <a:pt x="248" y="124"/>
                        <a:pt x="279" y="124"/>
                      </a:cubicBezTo>
                      <a:lnTo>
                        <a:pt x="279" y="124"/>
                      </a:lnTo>
                      <a:lnTo>
                        <a:pt x="310" y="124"/>
                      </a:lnTo>
                      <a:cubicBezTo>
                        <a:pt x="341" y="124"/>
                        <a:pt x="341" y="124"/>
                        <a:pt x="341" y="124"/>
                      </a:cubicBezTo>
                      <a:cubicBezTo>
                        <a:pt x="372" y="124"/>
                        <a:pt x="372" y="93"/>
                        <a:pt x="372" y="93"/>
                      </a:cubicBezTo>
                      <a:lnTo>
                        <a:pt x="372" y="93"/>
                      </a:lnTo>
                      <a:lnTo>
                        <a:pt x="372" y="93"/>
                      </a:lnTo>
                      <a:lnTo>
                        <a:pt x="372" y="93"/>
                      </a:lnTo>
                      <a:cubicBezTo>
                        <a:pt x="341" y="93"/>
                        <a:pt x="341" y="93"/>
                        <a:pt x="341" y="93"/>
                      </a:cubicBezTo>
                      <a:cubicBezTo>
                        <a:pt x="310" y="93"/>
                        <a:pt x="310" y="62"/>
                        <a:pt x="310" y="62"/>
                      </a:cubicBezTo>
                      <a:lnTo>
                        <a:pt x="310" y="62"/>
                      </a:lnTo>
                      <a:cubicBezTo>
                        <a:pt x="310" y="62"/>
                        <a:pt x="310" y="62"/>
                        <a:pt x="279" y="62"/>
                      </a:cubicBezTo>
                      <a:lnTo>
                        <a:pt x="279" y="62"/>
                      </a:lnTo>
                      <a:cubicBezTo>
                        <a:pt x="248" y="31"/>
                        <a:pt x="248" y="31"/>
                        <a:pt x="248" y="31"/>
                      </a:cubicBezTo>
                      <a:lnTo>
                        <a:pt x="248" y="31"/>
                      </a:ln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186" y="31"/>
                        <a:pt x="186" y="31"/>
                        <a:pt x="186" y="31"/>
                      </a:cubicBezTo>
                      <a:lnTo>
                        <a:pt x="155" y="31"/>
                      </a:lnTo>
                      <a:cubicBezTo>
                        <a:pt x="124" y="31"/>
                        <a:pt x="124" y="0"/>
                        <a:pt x="124" y="0"/>
                      </a:cubicBez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34" name="Freeform 209"/>
                <p:cNvSpPr>
                  <a:spLocks noChangeArrowheads="1"/>
                </p:cNvSpPr>
                <p:nvPr/>
              </p:nvSpPr>
              <p:spPr bwMode="auto">
                <a:xfrm>
                  <a:off x="1827213" y="831850"/>
                  <a:ext cx="44450" cy="11113"/>
                </a:xfrm>
                <a:custGeom>
                  <a:avLst/>
                  <a:gdLst>
                    <a:gd name="T0" fmla="*/ 62 w 125"/>
                    <a:gd name="T1" fmla="*/ 0 h 32"/>
                    <a:gd name="T2" fmla="*/ 62 w 125"/>
                    <a:gd name="T3" fmla="*/ 0 h 32"/>
                    <a:gd name="T4" fmla="*/ 62 w 125"/>
                    <a:gd name="T5" fmla="*/ 0 h 32"/>
                    <a:gd name="T6" fmla="*/ 0 w 125"/>
                    <a:gd name="T7" fmla="*/ 0 h 32"/>
                    <a:gd name="T8" fmla="*/ 0 w 125"/>
                    <a:gd name="T9" fmla="*/ 0 h 32"/>
                    <a:gd name="T10" fmla="*/ 0 w 125"/>
                    <a:gd name="T11" fmla="*/ 31 h 32"/>
                    <a:gd name="T12" fmla="*/ 31 w 125"/>
                    <a:gd name="T13" fmla="*/ 31 h 32"/>
                    <a:gd name="T14" fmla="*/ 62 w 125"/>
                    <a:gd name="T15" fmla="*/ 31 h 32"/>
                    <a:gd name="T16" fmla="*/ 93 w 125"/>
                    <a:gd name="T17" fmla="*/ 31 h 32"/>
                    <a:gd name="T18" fmla="*/ 124 w 125"/>
                    <a:gd name="T19" fmla="*/ 31 h 32"/>
                    <a:gd name="T20" fmla="*/ 93 w 125"/>
                    <a:gd name="T21" fmla="*/ 0 h 32"/>
                    <a:gd name="T22" fmla="*/ 62 w 125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5" h="32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31" y="31"/>
                      </a:lnTo>
                      <a:lnTo>
                        <a:pt x="62" y="31"/>
                      </a:lnTo>
                      <a:lnTo>
                        <a:pt x="93" y="31"/>
                      </a:lnTo>
                      <a:cubicBezTo>
                        <a:pt x="93" y="31"/>
                        <a:pt x="93" y="31"/>
                        <a:pt x="124" y="31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3" y="0"/>
                        <a:pt x="93" y="0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35" name="Freeform 210"/>
                <p:cNvSpPr>
                  <a:spLocks noChangeArrowheads="1"/>
                </p:cNvSpPr>
                <p:nvPr/>
              </p:nvSpPr>
              <p:spPr bwMode="auto">
                <a:xfrm>
                  <a:off x="2117725" y="1155700"/>
                  <a:ext cx="33338" cy="1588"/>
                </a:xfrm>
                <a:custGeom>
                  <a:avLst/>
                  <a:gdLst>
                    <a:gd name="T0" fmla="*/ 31 w 94"/>
                    <a:gd name="T1" fmla="*/ 0 h 1"/>
                    <a:gd name="T2" fmla="*/ 31 w 94"/>
                    <a:gd name="T3" fmla="*/ 0 h 1"/>
                    <a:gd name="T4" fmla="*/ 0 w 94"/>
                    <a:gd name="T5" fmla="*/ 0 h 1"/>
                    <a:gd name="T6" fmla="*/ 31 w 94"/>
                    <a:gd name="T7" fmla="*/ 0 h 1"/>
                    <a:gd name="T8" fmla="*/ 31 w 94"/>
                    <a:gd name="T9" fmla="*/ 0 h 1"/>
                    <a:gd name="T10" fmla="*/ 62 w 94"/>
                    <a:gd name="T11" fmla="*/ 0 h 1"/>
                    <a:gd name="T12" fmla="*/ 93 w 94"/>
                    <a:gd name="T13" fmla="*/ 0 h 1"/>
                    <a:gd name="T14" fmla="*/ 93 w 94"/>
                    <a:gd name="T15" fmla="*/ 0 h 1"/>
                    <a:gd name="T16" fmla="*/ 93 w 94"/>
                    <a:gd name="T17" fmla="*/ 0 h 1"/>
                    <a:gd name="T18" fmla="*/ 93 w 94"/>
                    <a:gd name="T19" fmla="*/ 0 h 1"/>
                    <a:gd name="T20" fmla="*/ 31 w 94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4" h="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62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3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36" name="Freeform 211"/>
                <p:cNvSpPr>
                  <a:spLocks noChangeArrowheads="1"/>
                </p:cNvSpPr>
                <p:nvPr/>
              </p:nvSpPr>
              <p:spPr bwMode="auto">
                <a:xfrm>
                  <a:off x="2028825" y="2449513"/>
                  <a:ext cx="22225" cy="11112"/>
                </a:xfrm>
                <a:custGeom>
                  <a:avLst/>
                  <a:gdLst>
                    <a:gd name="T0" fmla="*/ 31 w 63"/>
                    <a:gd name="T1" fmla="*/ 30 h 31"/>
                    <a:gd name="T2" fmla="*/ 31 w 63"/>
                    <a:gd name="T3" fmla="*/ 30 h 31"/>
                    <a:gd name="T4" fmla="*/ 31 w 63"/>
                    <a:gd name="T5" fmla="*/ 30 h 31"/>
                    <a:gd name="T6" fmla="*/ 31 w 63"/>
                    <a:gd name="T7" fmla="*/ 30 h 31"/>
                    <a:gd name="T8" fmla="*/ 62 w 63"/>
                    <a:gd name="T9" fmla="*/ 30 h 31"/>
                    <a:gd name="T10" fmla="*/ 62 w 63"/>
                    <a:gd name="T11" fmla="*/ 30 h 31"/>
                    <a:gd name="T12" fmla="*/ 62 w 63"/>
                    <a:gd name="T13" fmla="*/ 30 h 31"/>
                    <a:gd name="T14" fmla="*/ 62 w 63"/>
                    <a:gd name="T15" fmla="*/ 30 h 31"/>
                    <a:gd name="T16" fmla="*/ 62 w 63"/>
                    <a:gd name="T17" fmla="*/ 30 h 31"/>
                    <a:gd name="T18" fmla="*/ 31 w 63"/>
                    <a:gd name="T19" fmla="*/ 0 h 31"/>
                    <a:gd name="T20" fmla="*/ 31 w 63"/>
                    <a:gd name="T21" fmla="*/ 0 h 31"/>
                    <a:gd name="T22" fmla="*/ 31 w 63"/>
                    <a:gd name="T23" fmla="*/ 0 h 31"/>
                    <a:gd name="T24" fmla="*/ 0 w 63"/>
                    <a:gd name="T25" fmla="*/ 0 h 31"/>
                    <a:gd name="T26" fmla="*/ 0 w 63"/>
                    <a:gd name="T27" fmla="*/ 0 h 31"/>
                    <a:gd name="T28" fmla="*/ 0 w 63"/>
                    <a:gd name="T29" fmla="*/ 0 h 31"/>
                    <a:gd name="T30" fmla="*/ 0 w 63"/>
                    <a:gd name="T31" fmla="*/ 30 h 31"/>
                    <a:gd name="T32" fmla="*/ 31 w 63"/>
                    <a:gd name="T33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31">
                      <a:moveTo>
                        <a:pt x="31" y="30"/>
                      </a:move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cubicBezTo>
                        <a:pt x="62" y="30"/>
                        <a:pt x="62" y="30"/>
                        <a:pt x="62" y="30"/>
                      </a:cubicBez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cubicBezTo>
                        <a:pt x="62" y="30"/>
                        <a:pt x="62" y="3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30"/>
                      </a:cubicBezTo>
                      <a:lnTo>
                        <a:pt x="31" y="3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37" name="Freeform 212"/>
                <p:cNvSpPr>
                  <a:spLocks noChangeArrowheads="1"/>
                </p:cNvSpPr>
                <p:nvPr/>
              </p:nvSpPr>
              <p:spPr bwMode="auto">
                <a:xfrm>
                  <a:off x="1962150" y="2405063"/>
                  <a:ext cx="44450" cy="44450"/>
                </a:xfrm>
                <a:custGeom>
                  <a:avLst/>
                  <a:gdLst>
                    <a:gd name="T0" fmla="*/ 93 w 125"/>
                    <a:gd name="T1" fmla="*/ 30 h 125"/>
                    <a:gd name="T2" fmla="*/ 93 w 125"/>
                    <a:gd name="T3" fmla="*/ 30 h 125"/>
                    <a:gd name="T4" fmla="*/ 62 w 125"/>
                    <a:gd name="T5" fmla="*/ 30 h 125"/>
                    <a:gd name="T6" fmla="*/ 62 w 125"/>
                    <a:gd name="T7" fmla="*/ 0 h 125"/>
                    <a:gd name="T8" fmla="*/ 31 w 125"/>
                    <a:gd name="T9" fmla="*/ 0 h 125"/>
                    <a:gd name="T10" fmla="*/ 31 w 125"/>
                    <a:gd name="T11" fmla="*/ 0 h 125"/>
                    <a:gd name="T12" fmla="*/ 0 w 125"/>
                    <a:gd name="T13" fmla="*/ 0 h 125"/>
                    <a:gd name="T14" fmla="*/ 0 w 125"/>
                    <a:gd name="T15" fmla="*/ 0 h 125"/>
                    <a:gd name="T16" fmla="*/ 31 w 125"/>
                    <a:gd name="T17" fmla="*/ 30 h 125"/>
                    <a:gd name="T18" fmla="*/ 93 w 125"/>
                    <a:gd name="T19" fmla="*/ 61 h 125"/>
                    <a:gd name="T20" fmla="*/ 93 w 125"/>
                    <a:gd name="T21" fmla="*/ 61 h 125"/>
                    <a:gd name="T22" fmla="*/ 93 w 125"/>
                    <a:gd name="T23" fmla="*/ 61 h 125"/>
                    <a:gd name="T24" fmla="*/ 124 w 125"/>
                    <a:gd name="T25" fmla="*/ 92 h 125"/>
                    <a:gd name="T26" fmla="*/ 124 w 125"/>
                    <a:gd name="T27" fmla="*/ 124 h 125"/>
                    <a:gd name="T28" fmla="*/ 124 w 125"/>
                    <a:gd name="T29" fmla="*/ 124 h 125"/>
                    <a:gd name="T30" fmla="*/ 124 w 125"/>
                    <a:gd name="T31" fmla="*/ 92 h 125"/>
                    <a:gd name="T32" fmla="*/ 124 w 125"/>
                    <a:gd name="T33" fmla="*/ 92 h 125"/>
                    <a:gd name="T34" fmla="*/ 124 w 125"/>
                    <a:gd name="T35" fmla="*/ 61 h 125"/>
                    <a:gd name="T36" fmla="*/ 124 w 125"/>
                    <a:gd name="T37" fmla="*/ 61 h 125"/>
                    <a:gd name="T38" fmla="*/ 124 w 125"/>
                    <a:gd name="T39" fmla="*/ 61 h 125"/>
                    <a:gd name="T40" fmla="*/ 124 w 125"/>
                    <a:gd name="T41" fmla="*/ 61 h 125"/>
                    <a:gd name="T42" fmla="*/ 93 w 125"/>
                    <a:gd name="T43" fmla="*/ 3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5" h="125">
                      <a:moveTo>
                        <a:pt x="93" y="30"/>
                      </a:moveTo>
                      <a:lnTo>
                        <a:pt x="93" y="30"/>
                      </a:lnTo>
                      <a:cubicBezTo>
                        <a:pt x="93" y="30"/>
                        <a:pt x="93" y="30"/>
                        <a:pt x="62" y="30"/>
                      </a:cubicBez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31" y="30"/>
                      </a:lnTo>
                      <a:cubicBezTo>
                        <a:pt x="31" y="30"/>
                        <a:pt x="62" y="61"/>
                        <a:pt x="93" y="61"/>
                      </a:cubicBezTo>
                      <a:lnTo>
                        <a:pt x="93" y="61"/>
                      </a:lnTo>
                      <a:lnTo>
                        <a:pt x="93" y="61"/>
                      </a:lnTo>
                      <a:lnTo>
                        <a:pt x="124" y="92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lnTo>
                        <a:pt x="124" y="124"/>
                      </a:lnTo>
                      <a:cubicBezTo>
                        <a:pt x="124" y="92"/>
                        <a:pt x="124" y="92"/>
                        <a:pt x="124" y="92"/>
                      </a:cubicBezTo>
                      <a:lnTo>
                        <a:pt x="124" y="92"/>
                      </a:lnTo>
                      <a:cubicBezTo>
                        <a:pt x="124" y="92"/>
                        <a:pt x="124" y="92"/>
                        <a:pt x="124" y="61"/>
                      </a:cubicBez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93" y="3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38" name="Freeform 213"/>
                <p:cNvSpPr>
                  <a:spLocks noChangeArrowheads="1"/>
                </p:cNvSpPr>
                <p:nvPr/>
              </p:nvSpPr>
              <p:spPr bwMode="auto">
                <a:xfrm>
                  <a:off x="1192213" y="1535113"/>
                  <a:ext cx="1127125" cy="525462"/>
                </a:xfrm>
                <a:custGeom>
                  <a:avLst/>
                  <a:gdLst>
                    <a:gd name="T0" fmla="*/ 3099 w 3132"/>
                    <a:gd name="T1" fmla="*/ 154 h 1458"/>
                    <a:gd name="T2" fmla="*/ 3099 w 3132"/>
                    <a:gd name="T3" fmla="*/ 93 h 1458"/>
                    <a:gd name="T4" fmla="*/ 3038 w 3132"/>
                    <a:gd name="T5" fmla="*/ 93 h 1458"/>
                    <a:gd name="T6" fmla="*/ 3007 w 3132"/>
                    <a:gd name="T7" fmla="*/ 154 h 1458"/>
                    <a:gd name="T8" fmla="*/ 2914 w 3132"/>
                    <a:gd name="T9" fmla="*/ 217 h 1458"/>
                    <a:gd name="T10" fmla="*/ 2666 w 3132"/>
                    <a:gd name="T11" fmla="*/ 278 h 1458"/>
                    <a:gd name="T12" fmla="*/ 2510 w 3132"/>
                    <a:gd name="T13" fmla="*/ 371 h 1458"/>
                    <a:gd name="T14" fmla="*/ 2294 w 3132"/>
                    <a:gd name="T15" fmla="*/ 465 h 1458"/>
                    <a:gd name="T16" fmla="*/ 2232 w 3132"/>
                    <a:gd name="T17" fmla="*/ 341 h 1458"/>
                    <a:gd name="T18" fmla="*/ 2201 w 3132"/>
                    <a:gd name="T19" fmla="*/ 186 h 1458"/>
                    <a:gd name="T20" fmla="*/ 2139 w 3132"/>
                    <a:gd name="T21" fmla="*/ 248 h 1458"/>
                    <a:gd name="T22" fmla="*/ 2046 w 3132"/>
                    <a:gd name="T23" fmla="*/ 371 h 1458"/>
                    <a:gd name="T24" fmla="*/ 2077 w 3132"/>
                    <a:gd name="T25" fmla="*/ 154 h 1458"/>
                    <a:gd name="T26" fmla="*/ 1891 w 3132"/>
                    <a:gd name="T27" fmla="*/ 186 h 1458"/>
                    <a:gd name="T28" fmla="*/ 1798 w 3132"/>
                    <a:gd name="T29" fmla="*/ 93 h 1458"/>
                    <a:gd name="T30" fmla="*/ 1829 w 3132"/>
                    <a:gd name="T31" fmla="*/ 62 h 1458"/>
                    <a:gd name="T32" fmla="*/ 1705 w 3132"/>
                    <a:gd name="T33" fmla="*/ 30 h 1458"/>
                    <a:gd name="T34" fmla="*/ 1612 w 3132"/>
                    <a:gd name="T35" fmla="*/ 0 h 1458"/>
                    <a:gd name="T36" fmla="*/ 124 w 3132"/>
                    <a:gd name="T37" fmla="*/ 0 h 1458"/>
                    <a:gd name="T38" fmla="*/ 93 w 3132"/>
                    <a:gd name="T39" fmla="*/ 93 h 1458"/>
                    <a:gd name="T40" fmla="*/ 32 w 3132"/>
                    <a:gd name="T41" fmla="*/ 30 h 1458"/>
                    <a:gd name="T42" fmla="*/ 32 w 3132"/>
                    <a:gd name="T43" fmla="*/ 93 h 1458"/>
                    <a:gd name="T44" fmla="*/ 32 w 3132"/>
                    <a:gd name="T45" fmla="*/ 248 h 1458"/>
                    <a:gd name="T46" fmla="*/ 0 w 3132"/>
                    <a:gd name="T47" fmla="*/ 402 h 1458"/>
                    <a:gd name="T48" fmla="*/ 32 w 3132"/>
                    <a:gd name="T49" fmla="*/ 558 h 1458"/>
                    <a:gd name="T50" fmla="*/ 93 w 3132"/>
                    <a:gd name="T51" fmla="*/ 650 h 1458"/>
                    <a:gd name="T52" fmla="*/ 186 w 3132"/>
                    <a:gd name="T53" fmla="*/ 650 h 1458"/>
                    <a:gd name="T54" fmla="*/ 217 w 3132"/>
                    <a:gd name="T55" fmla="*/ 867 h 1458"/>
                    <a:gd name="T56" fmla="*/ 310 w 3132"/>
                    <a:gd name="T57" fmla="*/ 898 h 1458"/>
                    <a:gd name="T58" fmla="*/ 465 w 3132"/>
                    <a:gd name="T59" fmla="*/ 991 h 1458"/>
                    <a:gd name="T60" fmla="*/ 496 w 3132"/>
                    <a:gd name="T61" fmla="*/ 961 h 1458"/>
                    <a:gd name="T62" fmla="*/ 589 w 3132"/>
                    <a:gd name="T63" fmla="*/ 991 h 1458"/>
                    <a:gd name="T64" fmla="*/ 837 w 3132"/>
                    <a:gd name="T65" fmla="*/ 1085 h 1458"/>
                    <a:gd name="T66" fmla="*/ 930 w 3132"/>
                    <a:gd name="T67" fmla="*/ 1022 h 1458"/>
                    <a:gd name="T68" fmla="*/ 1116 w 3132"/>
                    <a:gd name="T69" fmla="*/ 1178 h 1458"/>
                    <a:gd name="T70" fmla="*/ 1147 w 3132"/>
                    <a:gd name="T71" fmla="*/ 1209 h 1458"/>
                    <a:gd name="T72" fmla="*/ 1271 w 3132"/>
                    <a:gd name="T73" fmla="*/ 1178 h 1458"/>
                    <a:gd name="T74" fmla="*/ 1395 w 3132"/>
                    <a:gd name="T75" fmla="*/ 1363 h 1458"/>
                    <a:gd name="T76" fmla="*/ 1426 w 3132"/>
                    <a:gd name="T77" fmla="*/ 1394 h 1458"/>
                    <a:gd name="T78" fmla="*/ 1519 w 3132"/>
                    <a:gd name="T79" fmla="*/ 1270 h 1458"/>
                    <a:gd name="T80" fmla="*/ 1705 w 3132"/>
                    <a:gd name="T81" fmla="*/ 1178 h 1458"/>
                    <a:gd name="T82" fmla="*/ 2015 w 3132"/>
                    <a:gd name="T83" fmla="*/ 1146 h 1458"/>
                    <a:gd name="T84" fmla="*/ 2108 w 3132"/>
                    <a:gd name="T85" fmla="*/ 1146 h 1458"/>
                    <a:gd name="T86" fmla="*/ 2170 w 3132"/>
                    <a:gd name="T87" fmla="*/ 1178 h 1458"/>
                    <a:gd name="T88" fmla="*/ 2294 w 3132"/>
                    <a:gd name="T89" fmla="*/ 1209 h 1458"/>
                    <a:gd name="T90" fmla="*/ 2325 w 3132"/>
                    <a:gd name="T91" fmla="*/ 1333 h 1458"/>
                    <a:gd name="T92" fmla="*/ 2418 w 3132"/>
                    <a:gd name="T93" fmla="*/ 1457 h 1458"/>
                    <a:gd name="T94" fmla="*/ 2356 w 3132"/>
                    <a:gd name="T95" fmla="*/ 1178 h 1458"/>
                    <a:gd name="T96" fmla="*/ 2510 w 3132"/>
                    <a:gd name="T97" fmla="*/ 930 h 1458"/>
                    <a:gd name="T98" fmla="*/ 2604 w 3132"/>
                    <a:gd name="T99" fmla="*/ 837 h 1458"/>
                    <a:gd name="T100" fmla="*/ 2604 w 3132"/>
                    <a:gd name="T101" fmla="*/ 743 h 1458"/>
                    <a:gd name="T102" fmla="*/ 2573 w 3132"/>
                    <a:gd name="T103" fmla="*/ 619 h 1458"/>
                    <a:gd name="T104" fmla="*/ 2666 w 3132"/>
                    <a:gd name="T105" fmla="*/ 526 h 1458"/>
                    <a:gd name="T106" fmla="*/ 2759 w 3132"/>
                    <a:gd name="T107" fmla="*/ 526 h 1458"/>
                    <a:gd name="T108" fmla="*/ 2759 w 3132"/>
                    <a:gd name="T109" fmla="*/ 465 h 1458"/>
                    <a:gd name="T110" fmla="*/ 2914 w 3132"/>
                    <a:gd name="T111" fmla="*/ 434 h 1458"/>
                    <a:gd name="T112" fmla="*/ 2975 w 3132"/>
                    <a:gd name="T113" fmla="*/ 278 h 1458"/>
                    <a:gd name="T114" fmla="*/ 3069 w 3132"/>
                    <a:gd name="T115" fmla="*/ 217 h 1458"/>
                    <a:gd name="T116" fmla="*/ 3131 w 3132"/>
                    <a:gd name="T117" fmla="*/ 217 h 1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132" h="1458">
                      <a:moveTo>
                        <a:pt x="3099" y="217"/>
                      </a:moveTo>
                      <a:lnTo>
                        <a:pt x="3099" y="217"/>
                      </a:lnTo>
                      <a:lnTo>
                        <a:pt x="3099" y="186"/>
                      </a:lnTo>
                      <a:cubicBezTo>
                        <a:pt x="3099" y="186"/>
                        <a:pt x="3099" y="186"/>
                        <a:pt x="3099" y="154"/>
                      </a:cubicBezTo>
                      <a:lnTo>
                        <a:pt x="3099" y="154"/>
                      </a:lnTo>
                      <a:lnTo>
                        <a:pt x="3099" y="124"/>
                      </a:lnTo>
                      <a:cubicBezTo>
                        <a:pt x="3099" y="124"/>
                        <a:pt x="3099" y="124"/>
                        <a:pt x="3099" y="93"/>
                      </a:cubicBezTo>
                      <a:lnTo>
                        <a:pt x="3099" y="93"/>
                      </a:lnTo>
                      <a:lnTo>
                        <a:pt x="3099" y="93"/>
                      </a:lnTo>
                      <a:lnTo>
                        <a:pt x="3099" y="93"/>
                      </a:lnTo>
                      <a:lnTo>
                        <a:pt x="3069" y="93"/>
                      </a:lnTo>
                      <a:lnTo>
                        <a:pt x="3069" y="93"/>
                      </a:lnTo>
                      <a:lnTo>
                        <a:pt x="3038" y="93"/>
                      </a:lnTo>
                      <a:lnTo>
                        <a:pt x="3038" y="93"/>
                      </a:lnTo>
                      <a:lnTo>
                        <a:pt x="3038" y="93"/>
                      </a:lnTo>
                      <a:lnTo>
                        <a:pt x="3038" y="93"/>
                      </a:lnTo>
                      <a:cubicBezTo>
                        <a:pt x="3038" y="93"/>
                        <a:pt x="3038" y="124"/>
                        <a:pt x="3007" y="124"/>
                      </a:cubicBezTo>
                      <a:lnTo>
                        <a:pt x="3007" y="124"/>
                      </a:lnTo>
                      <a:lnTo>
                        <a:pt x="3007" y="124"/>
                      </a:lnTo>
                      <a:cubicBezTo>
                        <a:pt x="3007" y="124"/>
                        <a:pt x="3007" y="124"/>
                        <a:pt x="3007" y="154"/>
                      </a:cubicBezTo>
                      <a:lnTo>
                        <a:pt x="3007" y="154"/>
                      </a:lnTo>
                      <a:lnTo>
                        <a:pt x="2975" y="217"/>
                      </a:lnTo>
                      <a:lnTo>
                        <a:pt x="2975" y="217"/>
                      </a:lnTo>
                      <a:cubicBezTo>
                        <a:pt x="2945" y="217"/>
                        <a:pt x="2945" y="217"/>
                        <a:pt x="2945" y="217"/>
                      </a:cubicBezTo>
                      <a:cubicBezTo>
                        <a:pt x="2945" y="217"/>
                        <a:pt x="2945" y="217"/>
                        <a:pt x="2914" y="217"/>
                      </a:cubicBezTo>
                      <a:cubicBezTo>
                        <a:pt x="2914" y="248"/>
                        <a:pt x="2914" y="248"/>
                        <a:pt x="2883" y="248"/>
                      </a:cubicBezTo>
                      <a:lnTo>
                        <a:pt x="2883" y="248"/>
                      </a:lnTo>
                      <a:cubicBezTo>
                        <a:pt x="2851" y="248"/>
                        <a:pt x="2821" y="248"/>
                        <a:pt x="2790" y="248"/>
                      </a:cubicBezTo>
                      <a:cubicBezTo>
                        <a:pt x="2759" y="248"/>
                        <a:pt x="2727" y="248"/>
                        <a:pt x="2727" y="248"/>
                      </a:cubicBezTo>
                      <a:cubicBezTo>
                        <a:pt x="2666" y="278"/>
                        <a:pt x="2666" y="278"/>
                        <a:pt x="2666" y="278"/>
                      </a:cubicBezTo>
                      <a:cubicBezTo>
                        <a:pt x="2666" y="310"/>
                        <a:pt x="2635" y="341"/>
                        <a:pt x="2635" y="341"/>
                      </a:cubicBezTo>
                      <a:cubicBezTo>
                        <a:pt x="2635" y="371"/>
                        <a:pt x="2635" y="371"/>
                        <a:pt x="2604" y="371"/>
                      </a:cubicBezTo>
                      <a:cubicBezTo>
                        <a:pt x="2573" y="371"/>
                        <a:pt x="2573" y="371"/>
                        <a:pt x="2573" y="371"/>
                      </a:cubicBezTo>
                      <a:cubicBezTo>
                        <a:pt x="2542" y="371"/>
                        <a:pt x="2542" y="371"/>
                        <a:pt x="2542" y="371"/>
                      </a:cubicBezTo>
                      <a:cubicBezTo>
                        <a:pt x="2542" y="371"/>
                        <a:pt x="2542" y="371"/>
                        <a:pt x="2510" y="371"/>
                      </a:cubicBezTo>
                      <a:cubicBezTo>
                        <a:pt x="2510" y="402"/>
                        <a:pt x="2510" y="402"/>
                        <a:pt x="2480" y="434"/>
                      </a:cubicBezTo>
                      <a:cubicBezTo>
                        <a:pt x="2449" y="434"/>
                        <a:pt x="2325" y="495"/>
                        <a:pt x="2325" y="495"/>
                      </a:cubicBezTo>
                      <a:lnTo>
                        <a:pt x="2325" y="495"/>
                      </a:lnTo>
                      <a:cubicBezTo>
                        <a:pt x="2294" y="495"/>
                        <a:pt x="2294" y="465"/>
                        <a:pt x="2294" y="465"/>
                      </a:cubicBezTo>
                      <a:lnTo>
                        <a:pt x="2294" y="465"/>
                      </a:lnTo>
                      <a:cubicBezTo>
                        <a:pt x="2263" y="465"/>
                        <a:pt x="2232" y="402"/>
                        <a:pt x="2232" y="402"/>
                      </a:cubicBezTo>
                      <a:cubicBezTo>
                        <a:pt x="2232" y="371"/>
                        <a:pt x="2232" y="371"/>
                        <a:pt x="2232" y="371"/>
                      </a:cubicBezTo>
                      <a:lnTo>
                        <a:pt x="2232" y="371"/>
                      </a:lnTo>
                      <a:lnTo>
                        <a:pt x="2263" y="341"/>
                      </a:lnTo>
                      <a:cubicBezTo>
                        <a:pt x="2263" y="341"/>
                        <a:pt x="2263" y="341"/>
                        <a:pt x="2232" y="341"/>
                      </a:cubicBezTo>
                      <a:lnTo>
                        <a:pt x="2232" y="341"/>
                      </a:lnTo>
                      <a:cubicBezTo>
                        <a:pt x="2201" y="310"/>
                        <a:pt x="2232" y="278"/>
                        <a:pt x="2232" y="278"/>
                      </a:cubicBezTo>
                      <a:cubicBezTo>
                        <a:pt x="2232" y="278"/>
                        <a:pt x="2232" y="278"/>
                        <a:pt x="2232" y="248"/>
                      </a:cubicBezTo>
                      <a:cubicBezTo>
                        <a:pt x="2232" y="248"/>
                        <a:pt x="2232" y="248"/>
                        <a:pt x="2232" y="217"/>
                      </a:cubicBezTo>
                      <a:cubicBezTo>
                        <a:pt x="2201" y="217"/>
                        <a:pt x="2201" y="217"/>
                        <a:pt x="2201" y="186"/>
                      </a:cubicBezTo>
                      <a:lnTo>
                        <a:pt x="2201" y="186"/>
                      </a:lnTo>
                      <a:cubicBezTo>
                        <a:pt x="2170" y="186"/>
                        <a:pt x="2170" y="217"/>
                        <a:pt x="2170" y="217"/>
                      </a:cubicBezTo>
                      <a:lnTo>
                        <a:pt x="2170" y="248"/>
                      </a:lnTo>
                      <a:cubicBezTo>
                        <a:pt x="2139" y="248"/>
                        <a:pt x="2139" y="248"/>
                        <a:pt x="2139" y="248"/>
                      </a:cubicBezTo>
                      <a:lnTo>
                        <a:pt x="2139" y="248"/>
                      </a:lnTo>
                      <a:lnTo>
                        <a:pt x="2139" y="278"/>
                      </a:lnTo>
                      <a:lnTo>
                        <a:pt x="2139" y="310"/>
                      </a:lnTo>
                      <a:cubicBezTo>
                        <a:pt x="2108" y="310"/>
                        <a:pt x="2108" y="310"/>
                        <a:pt x="2108" y="341"/>
                      </a:cubicBezTo>
                      <a:lnTo>
                        <a:pt x="2077" y="341"/>
                      </a:lnTo>
                      <a:cubicBezTo>
                        <a:pt x="2077" y="371"/>
                        <a:pt x="2046" y="371"/>
                        <a:pt x="2046" y="371"/>
                      </a:cubicBezTo>
                      <a:lnTo>
                        <a:pt x="2046" y="371"/>
                      </a:lnTo>
                      <a:cubicBezTo>
                        <a:pt x="2015" y="341"/>
                        <a:pt x="2015" y="341"/>
                        <a:pt x="2015" y="341"/>
                      </a:cubicBezTo>
                      <a:cubicBezTo>
                        <a:pt x="2015" y="217"/>
                        <a:pt x="2015" y="217"/>
                        <a:pt x="2015" y="217"/>
                      </a:cubicBezTo>
                      <a:cubicBezTo>
                        <a:pt x="2108" y="154"/>
                        <a:pt x="2108" y="154"/>
                        <a:pt x="2108" y="154"/>
                      </a:cubicBezTo>
                      <a:cubicBezTo>
                        <a:pt x="2077" y="154"/>
                        <a:pt x="2077" y="154"/>
                        <a:pt x="2077" y="154"/>
                      </a:cubicBezTo>
                      <a:cubicBezTo>
                        <a:pt x="2046" y="154"/>
                        <a:pt x="2046" y="154"/>
                        <a:pt x="2046" y="154"/>
                      </a:cubicBezTo>
                      <a:cubicBezTo>
                        <a:pt x="2015" y="124"/>
                        <a:pt x="2015" y="124"/>
                        <a:pt x="2015" y="124"/>
                      </a:cubicBezTo>
                      <a:lnTo>
                        <a:pt x="1984" y="124"/>
                      </a:lnTo>
                      <a:lnTo>
                        <a:pt x="1922" y="154"/>
                      </a:lnTo>
                      <a:cubicBezTo>
                        <a:pt x="1922" y="186"/>
                        <a:pt x="1891" y="186"/>
                        <a:pt x="1891" y="186"/>
                      </a:cubicBezTo>
                      <a:cubicBezTo>
                        <a:pt x="1891" y="186"/>
                        <a:pt x="1891" y="186"/>
                        <a:pt x="1860" y="186"/>
                      </a:cubicBezTo>
                      <a:cubicBezTo>
                        <a:pt x="1860" y="154"/>
                        <a:pt x="1860" y="154"/>
                        <a:pt x="1860" y="154"/>
                      </a:cubicBezTo>
                      <a:cubicBezTo>
                        <a:pt x="1829" y="154"/>
                        <a:pt x="1798" y="154"/>
                        <a:pt x="1798" y="154"/>
                      </a:cubicBezTo>
                      <a:cubicBezTo>
                        <a:pt x="1736" y="124"/>
                        <a:pt x="1736" y="124"/>
                        <a:pt x="1736" y="124"/>
                      </a:cubicBezTo>
                      <a:cubicBezTo>
                        <a:pt x="1798" y="93"/>
                        <a:pt x="1798" y="93"/>
                        <a:pt x="1798" y="93"/>
                      </a:cubicBezTo>
                      <a:cubicBezTo>
                        <a:pt x="1798" y="93"/>
                        <a:pt x="1829" y="62"/>
                        <a:pt x="1860" y="62"/>
                      </a:cubicBezTo>
                      <a:cubicBezTo>
                        <a:pt x="1860" y="62"/>
                        <a:pt x="1860" y="30"/>
                        <a:pt x="1829" y="30"/>
                      </a:cubicBezTo>
                      <a:lnTo>
                        <a:pt x="1829" y="62"/>
                      </a:lnTo>
                      <a:lnTo>
                        <a:pt x="1829" y="62"/>
                      </a:lnTo>
                      <a:lnTo>
                        <a:pt x="1829" y="62"/>
                      </a:lnTo>
                      <a:cubicBezTo>
                        <a:pt x="1798" y="62"/>
                        <a:pt x="1798" y="30"/>
                        <a:pt x="1798" y="30"/>
                      </a:cubicBezTo>
                      <a:cubicBezTo>
                        <a:pt x="1767" y="30"/>
                        <a:pt x="1736" y="0"/>
                        <a:pt x="1736" y="0"/>
                      </a:cubicBezTo>
                      <a:lnTo>
                        <a:pt x="1736" y="0"/>
                      </a:lnTo>
                      <a:cubicBezTo>
                        <a:pt x="1705" y="0"/>
                        <a:pt x="1705" y="30"/>
                        <a:pt x="1705" y="30"/>
                      </a:cubicBezTo>
                      <a:lnTo>
                        <a:pt x="1705" y="30"/>
                      </a:lnTo>
                      <a:cubicBezTo>
                        <a:pt x="1705" y="30"/>
                        <a:pt x="1705" y="30"/>
                        <a:pt x="1674" y="30"/>
                      </a:cubicBezTo>
                      <a:lnTo>
                        <a:pt x="1674" y="30"/>
                      </a:lnTo>
                      <a:cubicBezTo>
                        <a:pt x="1674" y="30"/>
                        <a:pt x="1643" y="0"/>
                        <a:pt x="1612" y="0"/>
                      </a:cubicBezTo>
                      <a:lnTo>
                        <a:pt x="1612" y="0"/>
                      </a:lnTo>
                      <a:lnTo>
                        <a:pt x="1612" y="0"/>
                      </a:lnTo>
                      <a:lnTo>
                        <a:pt x="1612" y="0"/>
                      </a:lnTo>
                      <a:lnTo>
                        <a:pt x="1612" y="0"/>
                      </a:lnTo>
                      <a:cubicBezTo>
                        <a:pt x="1612" y="0"/>
                        <a:pt x="1612" y="0"/>
                        <a:pt x="1581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0"/>
                      </a:lnTo>
                      <a:cubicBezTo>
                        <a:pt x="124" y="0"/>
                        <a:pt x="124" y="0"/>
                        <a:pt x="124" y="30"/>
                      </a:cubicBezTo>
                      <a:lnTo>
                        <a:pt x="124" y="62"/>
                      </a:lnTo>
                      <a:lnTo>
                        <a:pt x="124" y="62"/>
                      </a:lnTo>
                      <a:cubicBezTo>
                        <a:pt x="124" y="93"/>
                        <a:pt x="124" y="93"/>
                        <a:pt x="93" y="93"/>
                      </a:cubicBez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62" y="93"/>
                        <a:pt x="62" y="93"/>
                        <a:pt x="62" y="62"/>
                      </a:cubicBezTo>
                      <a:lnTo>
                        <a:pt x="62" y="62"/>
                      </a:lnTo>
                      <a:cubicBezTo>
                        <a:pt x="32" y="62"/>
                        <a:pt x="32" y="30"/>
                        <a:pt x="32" y="30"/>
                      </a:cubicBezTo>
                      <a:lnTo>
                        <a:pt x="0" y="30"/>
                      </a:lnTo>
                      <a:lnTo>
                        <a:pt x="0" y="30"/>
                      </a:lnTo>
                      <a:cubicBezTo>
                        <a:pt x="32" y="30"/>
                        <a:pt x="32" y="62"/>
                        <a:pt x="32" y="62"/>
                      </a:cubicBezTo>
                      <a:lnTo>
                        <a:pt x="32" y="62"/>
                      </a:lnTo>
                      <a:cubicBezTo>
                        <a:pt x="32" y="62"/>
                        <a:pt x="32" y="62"/>
                        <a:pt x="32" y="93"/>
                      </a:cubicBezTo>
                      <a:lnTo>
                        <a:pt x="62" y="93"/>
                      </a:lnTo>
                      <a:cubicBezTo>
                        <a:pt x="62" y="124"/>
                        <a:pt x="32" y="124"/>
                        <a:pt x="32" y="124"/>
                      </a:cubicBezTo>
                      <a:lnTo>
                        <a:pt x="32" y="124"/>
                      </a:lnTo>
                      <a:cubicBezTo>
                        <a:pt x="32" y="154"/>
                        <a:pt x="32" y="186"/>
                        <a:pt x="32" y="248"/>
                      </a:cubicBezTo>
                      <a:lnTo>
                        <a:pt x="32" y="248"/>
                      </a:lnTo>
                      <a:cubicBezTo>
                        <a:pt x="32" y="278"/>
                        <a:pt x="32" y="310"/>
                        <a:pt x="32" y="310"/>
                      </a:cubicBezTo>
                      <a:cubicBezTo>
                        <a:pt x="0" y="341"/>
                        <a:pt x="0" y="341"/>
                        <a:pt x="0" y="371"/>
                      </a:cubicBez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402"/>
                      </a:lnTo>
                      <a:cubicBezTo>
                        <a:pt x="32" y="434"/>
                        <a:pt x="32" y="465"/>
                        <a:pt x="32" y="465"/>
                      </a:cubicBezTo>
                      <a:cubicBezTo>
                        <a:pt x="32" y="465"/>
                        <a:pt x="32" y="495"/>
                        <a:pt x="0" y="495"/>
                      </a:cubicBezTo>
                      <a:lnTo>
                        <a:pt x="0" y="495"/>
                      </a:lnTo>
                      <a:cubicBezTo>
                        <a:pt x="32" y="495"/>
                        <a:pt x="32" y="526"/>
                        <a:pt x="32" y="526"/>
                      </a:cubicBezTo>
                      <a:cubicBezTo>
                        <a:pt x="32" y="526"/>
                        <a:pt x="32" y="526"/>
                        <a:pt x="32" y="558"/>
                      </a:cubicBezTo>
                      <a:cubicBezTo>
                        <a:pt x="62" y="558"/>
                        <a:pt x="62" y="558"/>
                        <a:pt x="62" y="589"/>
                      </a:cubicBezTo>
                      <a:cubicBezTo>
                        <a:pt x="62" y="589"/>
                        <a:pt x="32" y="589"/>
                        <a:pt x="62" y="589"/>
                      </a:cubicBezTo>
                      <a:lnTo>
                        <a:pt x="62" y="589"/>
                      </a:lnTo>
                      <a:cubicBezTo>
                        <a:pt x="62" y="619"/>
                        <a:pt x="62" y="619"/>
                        <a:pt x="62" y="619"/>
                      </a:cubicBezTo>
                      <a:cubicBezTo>
                        <a:pt x="93" y="650"/>
                        <a:pt x="93" y="650"/>
                        <a:pt x="93" y="650"/>
                      </a:cubicBezTo>
                      <a:lnTo>
                        <a:pt x="93" y="650"/>
                      </a:lnTo>
                      <a:cubicBezTo>
                        <a:pt x="124" y="650"/>
                        <a:pt x="124" y="650"/>
                        <a:pt x="124" y="650"/>
                      </a:cubicBezTo>
                      <a:lnTo>
                        <a:pt x="156" y="650"/>
                      </a:lnTo>
                      <a:lnTo>
                        <a:pt x="156" y="650"/>
                      </a:lnTo>
                      <a:lnTo>
                        <a:pt x="186" y="650"/>
                      </a:lnTo>
                      <a:cubicBezTo>
                        <a:pt x="186" y="682"/>
                        <a:pt x="186" y="682"/>
                        <a:pt x="156" y="713"/>
                      </a:cubicBezTo>
                      <a:cubicBezTo>
                        <a:pt x="156" y="713"/>
                        <a:pt x="156" y="713"/>
                        <a:pt x="156" y="743"/>
                      </a:cubicBezTo>
                      <a:cubicBezTo>
                        <a:pt x="156" y="743"/>
                        <a:pt x="156" y="743"/>
                        <a:pt x="156" y="774"/>
                      </a:cubicBezTo>
                      <a:lnTo>
                        <a:pt x="186" y="806"/>
                      </a:lnTo>
                      <a:cubicBezTo>
                        <a:pt x="217" y="837"/>
                        <a:pt x="217" y="837"/>
                        <a:pt x="217" y="867"/>
                      </a:cubicBezTo>
                      <a:lnTo>
                        <a:pt x="217" y="867"/>
                      </a:lnTo>
                      <a:cubicBezTo>
                        <a:pt x="248" y="867"/>
                        <a:pt x="248" y="867"/>
                        <a:pt x="280" y="867"/>
                      </a:cubicBezTo>
                      <a:lnTo>
                        <a:pt x="280" y="867"/>
                      </a:lnTo>
                      <a:lnTo>
                        <a:pt x="310" y="898"/>
                      </a:lnTo>
                      <a:lnTo>
                        <a:pt x="310" y="898"/>
                      </a:lnTo>
                      <a:cubicBezTo>
                        <a:pt x="341" y="898"/>
                        <a:pt x="341" y="898"/>
                        <a:pt x="372" y="930"/>
                      </a:cubicBezTo>
                      <a:cubicBezTo>
                        <a:pt x="372" y="930"/>
                        <a:pt x="372" y="961"/>
                        <a:pt x="404" y="961"/>
                      </a:cubicBezTo>
                      <a:cubicBezTo>
                        <a:pt x="404" y="961"/>
                        <a:pt x="404" y="961"/>
                        <a:pt x="404" y="991"/>
                      </a:cubicBezTo>
                      <a:lnTo>
                        <a:pt x="404" y="991"/>
                      </a:lnTo>
                      <a:cubicBezTo>
                        <a:pt x="434" y="991"/>
                        <a:pt x="434" y="991"/>
                        <a:pt x="465" y="991"/>
                      </a:cubicBezTo>
                      <a:lnTo>
                        <a:pt x="465" y="991"/>
                      </a:lnTo>
                      <a:cubicBezTo>
                        <a:pt x="465" y="991"/>
                        <a:pt x="496" y="991"/>
                        <a:pt x="496" y="961"/>
                      </a:cubicBezTo>
                      <a:lnTo>
                        <a:pt x="496" y="961"/>
                      </a:lnTo>
                      <a:lnTo>
                        <a:pt x="496" y="961"/>
                      </a:lnTo>
                      <a:lnTo>
                        <a:pt x="496" y="961"/>
                      </a:lnTo>
                      <a:cubicBezTo>
                        <a:pt x="528" y="961"/>
                        <a:pt x="528" y="991"/>
                        <a:pt x="528" y="991"/>
                      </a:cubicBezTo>
                      <a:lnTo>
                        <a:pt x="528" y="991"/>
                      </a:lnTo>
                      <a:cubicBezTo>
                        <a:pt x="558" y="991"/>
                        <a:pt x="558" y="991"/>
                        <a:pt x="558" y="991"/>
                      </a:cubicBezTo>
                      <a:lnTo>
                        <a:pt x="558" y="991"/>
                      </a:lnTo>
                      <a:cubicBezTo>
                        <a:pt x="558" y="991"/>
                        <a:pt x="558" y="991"/>
                        <a:pt x="589" y="991"/>
                      </a:cubicBezTo>
                      <a:cubicBezTo>
                        <a:pt x="589" y="1022"/>
                        <a:pt x="620" y="1022"/>
                        <a:pt x="652" y="1022"/>
                      </a:cubicBezTo>
                      <a:cubicBezTo>
                        <a:pt x="682" y="1054"/>
                        <a:pt x="713" y="1054"/>
                        <a:pt x="744" y="1054"/>
                      </a:cubicBezTo>
                      <a:cubicBezTo>
                        <a:pt x="744" y="1054"/>
                        <a:pt x="744" y="1085"/>
                        <a:pt x="776" y="1085"/>
                      </a:cubicBezTo>
                      <a:lnTo>
                        <a:pt x="776" y="1085"/>
                      </a:lnTo>
                      <a:cubicBezTo>
                        <a:pt x="806" y="1085"/>
                        <a:pt x="806" y="1085"/>
                        <a:pt x="837" y="1085"/>
                      </a:cubicBezTo>
                      <a:cubicBezTo>
                        <a:pt x="837" y="1085"/>
                        <a:pt x="837" y="1085"/>
                        <a:pt x="868" y="1085"/>
                      </a:cubicBezTo>
                      <a:cubicBezTo>
                        <a:pt x="837" y="1022"/>
                        <a:pt x="837" y="1022"/>
                        <a:pt x="837" y="1022"/>
                      </a:cubicBezTo>
                      <a:cubicBezTo>
                        <a:pt x="868" y="1022"/>
                        <a:pt x="868" y="1022"/>
                        <a:pt x="868" y="1022"/>
                      </a:cubicBezTo>
                      <a:lnTo>
                        <a:pt x="868" y="1022"/>
                      </a:lnTo>
                      <a:cubicBezTo>
                        <a:pt x="868" y="1022"/>
                        <a:pt x="900" y="1022"/>
                        <a:pt x="930" y="1022"/>
                      </a:cubicBezTo>
                      <a:lnTo>
                        <a:pt x="930" y="1022"/>
                      </a:lnTo>
                      <a:cubicBezTo>
                        <a:pt x="930" y="1022"/>
                        <a:pt x="930" y="1022"/>
                        <a:pt x="961" y="1022"/>
                      </a:cubicBezTo>
                      <a:cubicBezTo>
                        <a:pt x="961" y="1022"/>
                        <a:pt x="961" y="1022"/>
                        <a:pt x="992" y="1054"/>
                      </a:cubicBezTo>
                      <a:lnTo>
                        <a:pt x="1054" y="1085"/>
                      </a:lnTo>
                      <a:cubicBezTo>
                        <a:pt x="1054" y="1115"/>
                        <a:pt x="1085" y="1146"/>
                        <a:pt x="1116" y="1178"/>
                      </a:cubicBezTo>
                      <a:lnTo>
                        <a:pt x="1116" y="1178"/>
                      </a:lnTo>
                      <a:cubicBezTo>
                        <a:pt x="1116" y="1178"/>
                        <a:pt x="1116" y="1209"/>
                        <a:pt x="1147" y="1209"/>
                      </a:cubicBezTo>
                      <a:lnTo>
                        <a:pt x="1147" y="1209"/>
                      </a:lnTo>
                      <a:lnTo>
                        <a:pt x="1147" y="1209"/>
                      </a:lnTo>
                      <a:lnTo>
                        <a:pt x="1147" y="1209"/>
                      </a:lnTo>
                      <a:lnTo>
                        <a:pt x="1147" y="1209"/>
                      </a:lnTo>
                      <a:cubicBezTo>
                        <a:pt x="1178" y="1178"/>
                        <a:pt x="1178" y="1178"/>
                        <a:pt x="1209" y="1146"/>
                      </a:cubicBezTo>
                      <a:lnTo>
                        <a:pt x="1209" y="1146"/>
                      </a:lnTo>
                      <a:cubicBezTo>
                        <a:pt x="1240" y="1146"/>
                        <a:pt x="1240" y="1146"/>
                        <a:pt x="1240" y="1178"/>
                      </a:cubicBezTo>
                      <a:cubicBezTo>
                        <a:pt x="1271" y="1178"/>
                        <a:pt x="1271" y="1178"/>
                        <a:pt x="1271" y="1178"/>
                      </a:cubicBezTo>
                      <a:cubicBezTo>
                        <a:pt x="1302" y="1178"/>
                        <a:pt x="1333" y="1239"/>
                        <a:pt x="1333" y="1270"/>
                      </a:cubicBezTo>
                      <a:lnTo>
                        <a:pt x="1364" y="1302"/>
                      </a:lnTo>
                      <a:cubicBezTo>
                        <a:pt x="1395" y="1333"/>
                        <a:pt x="1395" y="1363"/>
                        <a:pt x="1395" y="1363"/>
                      </a:cubicBezTo>
                      <a:lnTo>
                        <a:pt x="1395" y="1363"/>
                      </a:lnTo>
                      <a:lnTo>
                        <a:pt x="1395" y="1363"/>
                      </a:lnTo>
                      <a:lnTo>
                        <a:pt x="1395" y="1363"/>
                      </a:lnTo>
                      <a:cubicBezTo>
                        <a:pt x="1395" y="1363"/>
                        <a:pt x="1395" y="1363"/>
                        <a:pt x="1395" y="1394"/>
                      </a:cubicBezTo>
                      <a:cubicBezTo>
                        <a:pt x="1426" y="1394"/>
                        <a:pt x="1426" y="1394"/>
                        <a:pt x="1426" y="1394"/>
                      </a:cubicBezTo>
                      <a:lnTo>
                        <a:pt x="1426" y="1394"/>
                      </a:lnTo>
                      <a:lnTo>
                        <a:pt x="1426" y="1394"/>
                      </a:lnTo>
                      <a:lnTo>
                        <a:pt x="1426" y="1394"/>
                      </a:lnTo>
                      <a:lnTo>
                        <a:pt x="1426" y="1394"/>
                      </a:lnTo>
                      <a:cubicBezTo>
                        <a:pt x="1457" y="1394"/>
                        <a:pt x="1457" y="1394"/>
                        <a:pt x="1457" y="1394"/>
                      </a:cubicBezTo>
                      <a:cubicBezTo>
                        <a:pt x="1457" y="1363"/>
                        <a:pt x="1457" y="1333"/>
                        <a:pt x="1488" y="1302"/>
                      </a:cubicBezTo>
                      <a:cubicBezTo>
                        <a:pt x="1488" y="1302"/>
                        <a:pt x="1488" y="1302"/>
                        <a:pt x="1519" y="1270"/>
                      </a:cubicBezTo>
                      <a:cubicBezTo>
                        <a:pt x="1550" y="1239"/>
                        <a:pt x="1581" y="1239"/>
                        <a:pt x="1581" y="1239"/>
                      </a:cubicBezTo>
                      <a:cubicBezTo>
                        <a:pt x="1612" y="1209"/>
                        <a:pt x="1643" y="1178"/>
                        <a:pt x="1674" y="1178"/>
                      </a:cubicBezTo>
                      <a:cubicBezTo>
                        <a:pt x="1674" y="1146"/>
                        <a:pt x="1674" y="1146"/>
                        <a:pt x="1674" y="1146"/>
                      </a:cubicBezTo>
                      <a:cubicBezTo>
                        <a:pt x="1705" y="1178"/>
                        <a:pt x="1705" y="1178"/>
                        <a:pt x="1705" y="1178"/>
                      </a:cubicBezTo>
                      <a:lnTo>
                        <a:pt x="1705" y="1178"/>
                      </a:lnTo>
                      <a:cubicBezTo>
                        <a:pt x="1891" y="1146"/>
                        <a:pt x="1891" y="1146"/>
                        <a:pt x="1891" y="1146"/>
                      </a:cubicBezTo>
                      <a:cubicBezTo>
                        <a:pt x="1891" y="1146"/>
                        <a:pt x="1953" y="1115"/>
                        <a:pt x="1984" y="1115"/>
                      </a:cubicBezTo>
                      <a:cubicBezTo>
                        <a:pt x="1984" y="1115"/>
                        <a:pt x="1984" y="1115"/>
                        <a:pt x="2015" y="1146"/>
                      </a:cubicBezTo>
                      <a:lnTo>
                        <a:pt x="2015" y="1146"/>
                      </a:lnTo>
                      <a:lnTo>
                        <a:pt x="2015" y="1146"/>
                      </a:lnTo>
                      <a:lnTo>
                        <a:pt x="2046" y="1146"/>
                      </a:lnTo>
                      <a:cubicBezTo>
                        <a:pt x="2046" y="1146"/>
                        <a:pt x="2046" y="1115"/>
                        <a:pt x="2077" y="1115"/>
                      </a:cubicBezTo>
                      <a:cubicBezTo>
                        <a:pt x="2077" y="1115"/>
                        <a:pt x="2077" y="1115"/>
                        <a:pt x="2077" y="1146"/>
                      </a:cubicBezTo>
                      <a:cubicBezTo>
                        <a:pt x="2108" y="1146"/>
                        <a:pt x="2108" y="1146"/>
                        <a:pt x="2108" y="1146"/>
                      </a:cubicBezTo>
                      <a:lnTo>
                        <a:pt x="2108" y="1146"/>
                      </a:lnTo>
                      <a:lnTo>
                        <a:pt x="2108" y="1146"/>
                      </a:lnTo>
                      <a:cubicBezTo>
                        <a:pt x="2108" y="1146"/>
                        <a:pt x="2108" y="1146"/>
                        <a:pt x="2139" y="1146"/>
                      </a:cubicBezTo>
                      <a:cubicBezTo>
                        <a:pt x="2139" y="1146"/>
                        <a:pt x="2170" y="1146"/>
                        <a:pt x="2170" y="1178"/>
                      </a:cubicBezTo>
                      <a:lnTo>
                        <a:pt x="2170" y="1178"/>
                      </a:lnTo>
                      <a:lnTo>
                        <a:pt x="2170" y="1178"/>
                      </a:lnTo>
                      <a:cubicBezTo>
                        <a:pt x="2170" y="1178"/>
                        <a:pt x="2201" y="1178"/>
                        <a:pt x="2201" y="1146"/>
                      </a:cubicBezTo>
                      <a:cubicBezTo>
                        <a:pt x="2232" y="1146"/>
                        <a:pt x="2232" y="1146"/>
                        <a:pt x="2232" y="1146"/>
                      </a:cubicBezTo>
                      <a:lnTo>
                        <a:pt x="2232" y="1146"/>
                      </a:lnTo>
                      <a:cubicBezTo>
                        <a:pt x="2232" y="1178"/>
                        <a:pt x="2294" y="1209"/>
                        <a:pt x="2294" y="1209"/>
                      </a:cubicBezTo>
                      <a:lnTo>
                        <a:pt x="2294" y="1209"/>
                      </a:lnTo>
                      <a:cubicBezTo>
                        <a:pt x="2325" y="1239"/>
                        <a:pt x="2325" y="1270"/>
                        <a:pt x="2325" y="1302"/>
                      </a:cubicBezTo>
                      <a:lnTo>
                        <a:pt x="2325" y="1302"/>
                      </a:lnTo>
                      <a:lnTo>
                        <a:pt x="2325" y="1302"/>
                      </a:lnTo>
                      <a:cubicBezTo>
                        <a:pt x="2325" y="1333"/>
                        <a:pt x="2325" y="1333"/>
                        <a:pt x="2325" y="1333"/>
                      </a:cubicBezTo>
                      <a:lnTo>
                        <a:pt x="2325" y="1333"/>
                      </a:lnTo>
                      <a:lnTo>
                        <a:pt x="2325" y="1333"/>
                      </a:lnTo>
                      <a:cubicBezTo>
                        <a:pt x="2325" y="1333"/>
                        <a:pt x="2356" y="1333"/>
                        <a:pt x="2356" y="1363"/>
                      </a:cubicBezTo>
                      <a:cubicBezTo>
                        <a:pt x="2356" y="1394"/>
                        <a:pt x="2356" y="1394"/>
                        <a:pt x="2356" y="1394"/>
                      </a:cubicBezTo>
                      <a:cubicBezTo>
                        <a:pt x="2356" y="1426"/>
                        <a:pt x="2356" y="1426"/>
                        <a:pt x="2387" y="1457"/>
                      </a:cubicBezTo>
                      <a:cubicBezTo>
                        <a:pt x="2418" y="1457"/>
                        <a:pt x="2418" y="1457"/>
                        <a:pt x="2418" y="1457"/>
                      </a:cubicBezTo>
                      <a:cubicBezTo>
                        <a:pt x="2418" y="1426"/>
                        <a:pt x="2418" y="1394"/>
                        <a:pt x="2418" y="1394"/>
                      </a:cubicBezTo>
                      <a:lnTo>
                        <a:pt x="2418" y="1363"/>
                      </a:lnTo>
                      <a:cubicBezTo>
                        <a:pt x="2387" y="1333"/>
                        <a:pt x="2387" y="1302"/>
                        <a:pt x="2387" y="1302"/>
                      </a:cubicBezTo>
                      <a:cubicBezTo>
                        <a:pt x="2387" y="1302"/>
                        <a:pt x="2387" y="1270"/>
                        <a:pt x="2387" y="1239"/>
                      </a:cubicBezTo>
                      <a:cubicBezTo>
                        <a:pt x="2356" y="1209"/>
                        <a:pt x="2356" y="1209"/>
                        <a:pt x="2356" y="1178"/>
                      </a:cubicBezTo>
                      <a:cubicBezTo>
                        <a:pt x="2325" y="1146"/>
                        <a:pt x="2356" y="1085"/>
                        <a:pt x="2356" y="1054"/>
                      </a:cubicBezTo>
                      <a:lnTo>
                        <a:pt x="2356" y="1054"/>
                      </a:lnTo>
                      <a:cubicBezTo>
                        <a:pt x="2356" y="1022"/>
                        <a:pt x="2418" y="991"/>
                        <a:pt x="2449" y="961"/>
                      </a:cubicBezTo>
                      <a:lnTo>
                        <a:pt x="2449" y="961"/>
                      </a:lnTo>
                      <a:cubicBezTo>
                        <a:pt x="2480" y="961"/>
                        <a:pt x="2480" y="930"/>
                        <a:pt x="2510" y="930"/>
                      </a:cubicBezTo>
                      <a:cubicBezTo>
                        <a:pt x="2510" y="898"/>
                        <a:pt x="2510" y="898"/>
                        <a:pt x="2542" y="898"/>
                      </a:cubicBezTo>
                      <a:cubicBezTo>
                        <a:pt x="2542" y="867"/>
                        <a:pt x="2573" y="867"/>
                        <a:pt x="2604" y="867"/>
                      </a:cubicBezTo>
                      <a:cubicBezTo>
                        <a:pt x="2604" y="867"/>
                        <a:pt x="2604" y="867"/>
                        <a:pt x="2604" y="837"/>
                      </a:cubicBezTo>
                      <a:lnTo>
                        <a:pt x="2604" y="837"/>
                      </a:lnTo>
                      <a:lnTo>
                        <a:pt x="2604" y="837"/>
                      </a:lnTo>
                      <a:cubicBezTo>
                        <a:pt x="2604" y="806"/>
                        <a:pt x="2604" y="806"/>
                        <a:pt x="2604" y="806"/>
                      </a:cubicBezTo>
                      <a:lnTo>
                        <a:pt x="2604" y="806"/>
                      </a:lnTo>
                      <a:cubicBezTo>
                        <a:pt x="2604" y="774"/>
                        <a:pt x="2604" y="774"/>
                        <a:pt x="2635" y="743"/>
                      </a:cubicBezTo>
                      <a:cubicBezTo>
                        <a:pt x="2635" y="743"/>
                        <a:pt x="2635" y="743"/>
                        <a:pt x="2604" y="743"/>
                      </a:cubicBezTo>
                      <a:lnTo>
                        <a:pt x="2604" y="743"/>
                      </a:lnTo>
                      <a:lnTo>
                        <a:pt x="2573" y="713"/>
                      </a:lnTo>
                      <a:cubicBezTo>
                        <a:pt x="2573" y="682"/>
                        <a:pt x="2604" y="682"/>
                        <a:pt x="2604" y="682"/>
                      </a:cubicBezTo>
                      <a:lnTo>
                        <a:pt x="2604" y="682"/>
                      </a:lnTo>
                      <a:cubicBezTo>
                        <a:pt x="2573" y="650"/>
                        <a:pt x="2573" y="619"/>
                        <a:pt x="2573" y="619"/>
                      </a:cubicBezTo>
                      <a:lnTo>
                        <a:pt x="2573" y="619"/>
                      </a:lnTo>
                      <a:cubicBezTo>
                        <a:pt x="2573" y="589"/>
                        <a:pt x="2604" y="589"/>
                        <a:pt x="2604" y="589"/>
                      </a:cubicBezTo>
                      <a:lnTo>
                        <a:pt x="2604" y="589"/>
                      </a:lnTo>
                      <a:cubicBezTo>
                        <a:pt x="2604" y="589"/>
                        <a:pt x="2604" y="558"/>
                        <a:pt x="2635" y="558"/>
                      </a:cubicBezTo>
                      <a:lnTo>
                        <a:pt x="2666" y="526"/>
                      </a:lnTo>
                      <a:lnTo>
                        <a:pt x="2666" y="526"/>
                      </a:lnTo>
                      <a:lnTo>
                        <a:pt x="2666" y="526"/>
                      </a:lnTo>
                      <a:cubicBezTo>
                        <a:pt x="2697" y="495"/>
                        <a:pt x="2697" y="495"/>
                        <a:pt x="2727" y="495"/>
                      </a:cubicBezTo>
                      <a:cubicBezTo>
                        <a:pt x="2727" y="495"/>
                        <a:pt x="2727" y="495"/>
                        <a:pt x="2727" y="526"/>
                      </a:cubicBezTo>
                      <a:cubicBezTo>
                        <a:pt x="2759" y="526"/>
                        <a:pt x="2759" y="526"/>
                        <a:pt x="2759" y="526"/>
                      </a:cubicBezTo>
                      <a:lnTo>
                        <a:pt x="2759" y="526"/>
                      </a:lnTo>
                      <a:lnTo>
                        <a:pt x="2759" y="526"/>
                      </a:lnTo>
                      <a:lnTo>
                        <a:pt x="2759" y="526"/>
                      </a:lnTo>
                      <a:lnTo>
                        <a:pt x="2759" y="526"/>
                      </a:lnTo>
                      <a:cubicBezTo>
                        <a:pt x="2759" y="526"/>
                        <a:pt x="2727" y="495"/>
                        <a:pt x="2759" y="495"/>
                      </a:cubicBezTo>
                      <a:cubicBezTo>
                        <a:pt x="2759" y="465"/>
                        <a:pt x="2759" y="465"/>
                        <a:pt x="2759" y="465"/>
                      </a:cubicBezTo>
                      <a:lnTo>
                        <a:pt x="2790" y="465"/>
                      </a:lnTo>
                      <a:lnTo>
                        <a:pt x="2790" y="465"/>
                      </a:lnTo>
                      <a:lnTo>
                        <a:pt x="2790" y="434"/>
                      </a:lnTo>
                      <a:cubicBezTo>
                        <a:pt x="2821" y="434"/>
                        <a:pt x="2821" y="434"/>
                        <a:pt x="2883" y="434"/>
                      </a:cubicBezTo>
                      <a:cubicBezTo>
                        <a:pt x="2914" y="434"/>
                        <a:pt x="2914" y="434"/>
                        <a:pt x="2914" y="434"/>
                      </a:cubicBezTo>
                      <a:cubicBezTo>
                        <a:pt x="2914" y="434"/>
                        <a:pt x="2914" y="434"/>
                        <a:pt x="2914" y="402"/>
                      </a:cubicBezTo>
                      <a:lnTo>
                        <a:pt x="2914" y="402"/>
                      </a:lnTo>
                      <a:lnTo>
                        <a:pt x="2914" y="371"/>
                      </a:lnTo>
                      <a:cubicBezTo>
                        <a:pt x="2914" y="341"/>
                        <a:pt x="2914" y="341"/>
                        <a:pt x="2914" y="341"/>
                      </a:cubicBezTo>
                      <a:cubicBezTo>
                        <a:pt x="2945" y="310"/>
                        <a:pt x="2945" y="310"/>
                        <a:pt x="2975" y="278"/>
                      </a:cubicBezTo>
                      <a:lnTo>
                        <a:pt x="2975" y="278"/>
                      </a:lnTo>
                      <a:cubicBezTo>
                        <a:pt x="3007" y="278"/>
                        <a:pt x="3007" y="278"/>
                        <a:pt x="3007" y="278"/>
                      </a:cubicBezTo>
                      <a:cubicBezTo>
                        <a:pt x="3007" y="278"/>
                        <a:pt x="3038" y="278"/>
                        <a:pt x="3038" y="248"/>
                      </a:cubicBezTo>
                      <a:lnTo>
                        <a:pt x="3038" y="248"/>
                      </a:lnTo>
                      <a:cubicBezTo>
                        <a:pt x="3038" y="248"/>
                        <a:pt x="3038" y="217"/>
                        <a:pt x="3069" y="217"/>
                      </a:cubicBezTo>
                      <a:cubicBezTo>
                        <a:pt x="3069" y="217"/>
                        <a:pt x="3069" y="217"/>
                        <a:pt x="3099" y="217"/>
                      </a:cubicBezTo>
                      <a:lnTo>
                        <a:pt x="3099" y="248"/>
                      </a:lnTo>
                      <a:lnTo>
                        <a:pt x="3099" y="248"/>
                      </a:lnTo>
                      <a:cubicBezTo>
                        <a:pt x="3099" y="217"/>
                        <a:pt x="3099" y="217"/>
                        <a:pt x="3131" y="217"/>
                      </a:cubicBezTo>
                      <a:lnTo>
                        <a:pt x="3131" y="217"/>
                      </a:lnTo>
                      <a:lnTo>
                        <a:pt x="3131" y="217"/>
                      </a:lnTo>
                      <a:cubicBezTo>
                        <a:pt x="3131" y="217"/>
                        <a:pt x="3131" y="217"/>
                        <a:pt x="3099" y="217"/>
                      </a:cubicBezTo>
                    </a:path>
                  </a:pathLst>
                </a:custGeom>
                <a:solidFill>
                  <a:srgbClr val="2D2A29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39" name="Freeform 214"/>
                <p:cNvSpPr>
                  <a:spLocks noChangeArrowheads="1"/>
                </p:cNvSpPr>
                <p:nvPr/>
              </p:nvSpPr>
              <p:spPr bwMode="auto">
                <a:xfrm>
                  <a:off x="1939925" y="2327275"/>
                  <a:ext cx="55563" cy="66675"/>
                </a:xfrm>
                <a:custGeom>
                  <a:avLst/>
                  <a:gdLst>
                    <a:gd name="T0" fmla="*/ 124 w 156"/>
                    <a:gd name="T1" fmla="*/ 0 h 187"/>
                    <a:gd name="T2" fmla="*/ 124 w 156"/>
                    <a:gd name="T3" fmla="*/ 0 h 187"/>
                    <a:gd name="T4" fmla="*/ 93 w 156"/>
                    <a:gd name="T5" fmla="*/ 0 h 187"/>
                    <a:gd name="T6" fmla="*/ 93 w 156"/>
                    <a:gd name="T7" fmla="*/ 0 h 187"/>
                    <a:gd name="T8" fmla="*/ 93 w 156"/>
                    <a:gd name="T9" fmla="*/ 0 h 187"/>
                    <a:gd name="T10" fmla="*/ 31 w 156"/>
                    <a:gd name="T11" fmla="*/ 31 h 187"/>
                    <a:gd name="T12" fmla="*/ 31 w 156"/>
                    <a:gd name="T13" fmla="*/ 31 h 187"/>
                    <a:gd name="T14" fmla="*/ 31 w 156"/>
                    <a:gd name="T15" fmla="*/ 31 h 187"/>
                    <a:gd name="T16" fmla="*/ 0 w 156"/>
                    <a:gd name="T17" fmla="*/ 94 h 187"/>
                    <a:gd name="T18" fmla="*/ 0 w 156"/>
                    <a:gd name="T19" fmla="*/ 94 h 187"/>
                    <a:gd name="T20" fmla="*/ 0 w 156"/>
                    <a:gd name="T21" fmla="*/ 124 h 187"/>
                    <a:gd name="T22" fmla="*/ 31 w 156"/>
                    <a:gd name="T23" fmla="*/ 155 h 187"/>
                    <a:gd name="T24" fmla="*/ 62 w 156"/>
                    <a:gd name="T25" fmla="*/ 155 h 187"/>
                    <a:gd name="T26" fmla="*/ 93 w 156"/>
                    <a:gd name="T27" fmla="*/ 155 h 187"/>
                    <a:gd name="T28" fmla="*/ 124 w 156"/>
                    <a:gd name="T29" fmla="*/ 155 h 187"/>
                    <a:gd name="T30" fmla="*/ 124 w 156"/>
                    <a:gd name="T31" fmla="*/ 155 h 187"/>
                    <a:gd name="T32" fmla="*/ 124 w 156"/>
                    <a:gd name="T33" fmla="*/ 155 h 187"/>
                    <a:gd name="T34" fmla="*/ 155 w 156"/>
                    <a:gd name="T35" fmla="*/ 186 h 187"/>
                    <a:gd name="T36" fmla="*/ 155 w 156"/>
                    <a:gd name="T37" fmla="*/ 155 h 187"/>
                    <a:gd name="T38" fmla="*/ 155 w 156"/>
                    <a:gd name="T39" fmla="*/ 62 h 187"/>
                    <a:gd name="T40" fmla="*/ 155 w 156"/>
                    <a:gd name="T41" fmla="*/ 62 h 187"/>
                    <a:gd name="T42" fmla="*/ 155 w 156"/>
                    <a:gd name="T43" fmla="*/ 0 h 187"/>
                    <a:gd name="T44" fmla="*/ 155 w 156"/>
                    <a:gd name="T45" fmla="*/ 0 h 187"/>
                    <a:gd name="T46" fmla="*/ 124 w 156"/>
                    <a:gd name="T47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6" h="187">
                      <a:moveTo>
                        <a:pt x="124" y="0"/>
                      </a:moveTo>
                      <a:lnTo>
                        <a:pt x="124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31"/>
                        <a:pt x="62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2"/>
                        <a:pt x="31" y="62"/>
                        <a:pt x="0" y="94"/>
                      </a:cubicBezTo>
                      <a:lnTo>
                        <a:pt x="0" y="94"/>
                      </a:lnTo>
                      <a:cubicBezTo>
                        <a:pt x="0" y="94"/>
                        <a:pt x="0" y="94"/>
                        <a:pt x="0" y="124"/>
                      </a:cubicBezTo>
                      <a:cubicBezTo>
                        <a:pt x="31" y="124"/>
                        <a:pt x="31" y="155"/>
                        <a:pt x="31" y="155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lnTo>
                        <a:pt x="93" y="155"/>
                      </a:lnTo>
                      <a:cubicBezTo>
                        <a:pt x="93" y="155"/>
                        <a:pt x="93" y="155"/>
                        <a:pt x="12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cubicBezTo>
                        <a:pt x="124" y="155"/>
                        <a:pt x="155" y="155"/>
                        <a:pt x="155" y="186"/>
                      </a:cubicBezTo>
                      <a:cubicBezTo>
                        <a:pt x="155" y="155"/>
                        <a:pt x="155" y="155"/>
                        <a:pt x="155" y="155"/>
                      </a:cubicBezTo>
                      <a:cubicBezTo>
                        <a:pt x="155" y="124"/>
                        <a:pt x="155" y="94"/>
                        <a:pt x="155" y="62"/>
                      </a:cubicBezTo>
                      <a:lnTo>
                        <a:pt x="155" y="62"/>
                      </a:lnTo>
                      <a:cubicBezTo>
                        <a:pt x="155" y="31"/>
                        <a:pt x="155" y="31"/>
                        <a:pt x="155" y="0"/>
                      </a:cubicBezTo>
                      <a:lnTo>
                        <a:pt x="155" y="0"/>
                      </a:lnTo>
                      <a:cubicBezTo>
                        <a:pt x="155" y="0"/>
                        <a:pt x="155" y="0"/>
                        <a:pt x="12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40" name="Freeform 215"/>
                <p:cNvSpPr>
                  <a:spLocks noChangeArrowheads="1"/>
                </p:cNvSpPr>
                <p:nvPr/>
              </p:nvSpPr>
              <p:spPr bwMode="auto">
                <a:xfrm>
                  <a:off x="1414463" y="1925638"/>
                  <a:ext cx="514350" cy="368300"/>
                </a:xfrm>
                <a:custGeom>
                  <a:avLst/>
                  <a:gdLst>
                    <a:gd name="T0" fmla="*/ 775 w 1427"/>
                    <a:gd name="T1" fmla="*/ 341 h 1023"/>
                    <a:gd name="T2" fmla="*/ 713 w 1427"/>
                    <a:gd name="T3" fmla="*/ 309 h 1023"/>
                    <a:gd name="T4" fmla="*/ 713 w 1427"/>
                    <a:gd name="T5" fmla="*/ 278 h 1023"/>
                    <a:gd name="T6" fmla="*/ 682 w 1427"/>
                    <a:gd name="T7" fmla="*/ 217 h 1023"/>
                    <a:gd name="T8" fmla="*/ 589 w 1427"/>
                    <a:gd name="T9" fmla="*/ 124 h 1023"/>
                    <a:gd name="T10" fmla="*/ 589 w 1427"/>
                    <a:gd name="T11" fmla="*/ 124 h 1023"/>
                    <a:gd name="T12" fmla="*/ 527 w 1427"/>
                    <a:gd name="T13" fmla="*/ 185 h 1023"/>
                    <a:gd name="T14" fmla="*/ 527 w 1427"/>
                    <a:gd name="T15" fmla="*/ 185 h 1023"/>
                    <a:gd name="T16" fmla="*/ 434 w 1427"/>
                    <a:gd name="T17" fmla="*/ 93 h 1023"/>
                    <a:gd name="T18" fmla="*/ 341 w 1427"/>
                    <a:gd name="T19" fmla="*/ 0 h 1023"/>
                    <a:gd name="T20" fmla="*/ 280 w 1427"/>
                    <a:gd name="T21" fmla="*/ 0 h 1023"/>
                    <a:gd name="T22" fmla="*/ 156 w 1427"/>
                    <a:gd name="T23" fmla="*/ 30 h 1023"/>
                    <a:gd name="T24" fmla="*/ 32 w 1427"/>
                    <a:gd name="T25" fmla="*/ 61 h 1023"/>
                    <a:gd name="T26" fmla="*/ 32 w 1427"/>
                    <a:gd name="T27" fmla="*/ 124 h 1023"/>
                    <a:gd name="T28" fmla="*/ 124 w 1427"/>
                    <a:gd name="T29" fmla="*/ 217 h 1023"/>
                    <a:gd name="T30" fmla="*/ 156 w 1427"/>
                    <a:gd name="T31" fmla="*/ 217 h 1023"/>
                    <a:gd name="T32" fmla="*/ 186 w 1427"/>
                    <a:gd name="T33" fmla="*/ 278 h 1023"/>
                    <a:gd name="T34" fmla="*/ 217 w 1427"/>
                    <a:gd name="T35" fmla="*/ 372 h 1023"/>
                    <a:gd name="T36" fmla="*/ 248 w 1427"/>
                    <a:gd name="T37" fmla="*/ 372 h 1023"/>
                    <a:gd name="T38" fmla="*/ 341 w 1427"/>
                    <a:gd name="T39" fmla="*/ 465 h 1023"/>
                    <a:gd name="T40" fmla="*/ 434 w 1427"/>
                    <a:gd name="T41" fmla="*/ 681 h 1023"/>
                    <a:gd name="T42" fmla="*/ 434 w 1427"/>
                    <a:gd name="T43" fmla="*/ 681 h 1023"/>
                    <a:gd name="T44" fmla="*/ 465 w 1427"/>
                    <a:gd name="T45" fmla="*/ 743 h 1023"/>
                    <a:gd name="T46" fmla="*/ 558 w 1427"/>
                    <a:gd name="T47" fmla="*/ 837 h 1023"/>
                    <a:gd name="T48" fmla="*/ 620 w 1427"/>
                    <a:gd name="T49" fmla="*/ 837 h 1023"/>
                    <a:gd name="T50" fmla="*/ 682 w 1427"/>
                    <a:gd name="T51" fmla="*/ 898 h 1023"/>
                    <a:gd name="T52" fmla="*/ 806 w 1427"/>
                    <a:gd name="T53" fmla="*/ 929 h 1023"/>
                    <a:gd name="T54" fmla="*/ 899 w 1427"/>
                    <a:gd name="T55" fmla="*/ 991 h 1023"/>
                    <a:gd name="T56" fmla="*/ 930 w 1427"/>
                    <a:gd name="T57" fmla="*/ 991 h 1023"/>
                    <a:gd name="T58" fmla="*/ 992 w 1427"/>
                    <a:gd name="T59" fmla="*/ 929 h 1023"/>
                    <a:gd name="T60" fmla="*/ 1116 w 1427"/>
                    <a:gd name="T61" fmla="*/ 1022 h 1023"/>
                    <a:gd name="T62" fmla="*/ 1178 w 1427"/>
                    <a:gd name="T63" fmla="*/ 961 h 1023"/>
                    <a:gd name="T64" fmla="*/ 1209 w 1427"/>
                    <a:gd name="T65" fmla="*/ 961 h 1023"/>
                    <a:gd name="T66" fmla="*/ 1178 w 1427"/>
                    <a:gd name="T67" fmla="*/ 929 h 1023"/>
                    <a:gd name="T68" fmla="*/ 1178 w 1427"/>
                    <a:gd name="T69" fmla="*/ 867 h 1023"/>
                    <a:gd name="T70" fmla="*/ 1302 w 1427"/>
                    <a:gd name="T71" fmla="*/ 774 h 1023"/>
                    <a:gd name="T72" fmla="*/ 1364 w 1427"/>
                    <a:gd name="T73" fmla="*/ 805 h 1023"/>
                    <a:gd name="T74" fmla="*/ 1364 w 1427"/>
                    <a:gd name="T75" fmla="*/ 774 h 1023"/>
                    <a:gd name="T76" fmla="*/ 1364 w 1427"/>
                    <a:gd name="T77" fmla="*/ 743 h 1023"/>
                    <a:gd name="T78" fmla="*/ 1426 w 1427"/>
                    <a:gd name="T79" fmla="*/ 681 h 1023"/>
                    <a:gd name="T80" fmla="*/ 1395 w 1427"/>
                    <a:gd name="T81" fmla="*/ 650 h 1023"/>
                    <a:gd name="T82" fmla="*/ 1364 w 1427"/>
                    <a:gd name="T83" fmla="*/ 650 h 1023"/>
                    <a:gd name="T84" fmla="*/ 1271 w 1427"/>
                    <a:gd name="T85" fmla="*/ 713 h 1023"/>
                    <a:gd name="T86" fmla="*/ 1209 w 1427"/>
                    <a:gd name="T87" fmla="*/ 837 h 1023"/>
                    <a:gd name="T88" fmla="*/ 1147 w 1427"/>
                    <a:gd name="T89" fmla="*/ 837 h 1023"/>
                    <a:gd name="T90" fmla="*/ 1023 w 1427"/>
                    <a:gd name="T91" fmla="*/ 867 h 1023"/>
                    <a:gd name="T92" fmla="*/ 961 w 1427"/>
                    <a:gd name="T93" fmla="*/ 837 h 1023"/>
                    <a:gd name="T94" fmla="*/ 899 w 1427"/>
                    <a:gd name="T95" fmla="*/ 805 h 1023"/>
                    <a:gd name="T96" fmla="*/ 868 w 1427"/>
                    <a:gd name="T97" fmla="*/ 743 h 1023"/>
                    <a:gd name="T98" fmla="*/ 806 w 1427"/>
                    <a:gd name="T99" fmla="*/ 526 h 1023"/>
                    <a:gd name="T100" fmla="*/ 806 w 1427"/>
                    <a:gd name="T101" fmla="*/ 372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427" h="1023">
                      <a:moveTo>
                        <a:pt x="806" y="372"/>
                      </a:moveTo>
                      <a:lnTo>
                        <a:pt x="806" y="372"/>
                      </a:lnTo>
                      <a:cubicBezTo>
                        <a:pt x="806" y="372"/>
                        <a:pt x="775" y="372"/>
                        <a:pt x="775" y="341"/>
                      </a:cubicBezTo>
                      <a:lnTo>
                        <a:pt x="775" y="341"/>
                      </a:lnTo>
                      <a:lnTo>
                        <a:pt x="744" y="341"/>
                      </a:lnTo>
                      <a:cubicBezTo>
                        <a:pt x="744" y="341"/>
                        <a:pt x="744" y="309"/>
                        <a:pt x="713" y="309"/>
                      </a:cubicBezTo>
                      <a:lnTo>
                        <a:pt x="713" y="309"/>
                      </a:lnTo>
                      <a:cubicBezTo>
                        <a:pt x="713" y="309"/>
                        <a:pt x="713" y="309"/>
                        <a:pt x="713" y="278"/>
                      </a:cubicBezTo>
                      <a:lnTo>
                        <a:pt x="713" y="278"/>
                      </a:lnTo>
                      <a:lnTo>
                        <a:pt x="713" y="278"/>
                      </a:lnTo>
                      <a:lnTo>
                        <a:pt x="713" y="278"/>
                      </a:lnTo>
                      <a:cubicBezTo>
                        <a:pt x="713" y="248"/>
                        <a:pt x="682" y="248"/>
                        <a:pt x="682" y="217"/>
                      </a:cubicBezTo>
                      <a:cubicBezTo>
                        <a:pt x="651" y="185"/>
                        <a:pt x="620" y="154"/>
                        <a:pt x="620" y="124"/>
                      </a:cubicBezTo>
                      <a:lnTo>
                        <a:pt x="620" y="124"/>
                      </a:lnTo>
                      <a:cubicBezTo>
                        <a:pt x="620" y="124"/>
                        <a:pt x="620" y="124"/>
                        <a:pt x="589" y="124"/>
                      </a:cubicBezTo>
                      <a:lnTo>
                        <a:pt x="589" y="124"/>
                      </a:lnTo>
                      <a:lnTo>
                        <a:pt x="589" y="124"/>
                      </a:lnTo>
                      <a:lnTo>
                        <a:pt x="589" y="124"/>
                      </a:lnTo>
                      <a:cubicBezTo>
                        <a:pt x="589" y="154"/>
                        <a:pt x="589" y="154"/>
                        <a:pt x="589" y="154"/>
                      </a:cubicBezTo>
                      <a:cubicBezTo>
                        <a:pt x="558" y="154"/>
                        <a:pt x="558" y="185"/>
                        <a:pt x="527" y="185"/>
                      </a:cubicBezTo>
                      <a:lnTo>
                        <a:pt x="527" y="185"/>
                      </a:lnTo>
                      <a:lnTo>
                        <a:pt x="527" y="185"/>
                      </a:lnTo>
                      <a:lnTo>
                        <a:pt x="527" y="185"/>
                      </a:lnTo>
                      <a:lnTo>
                        <a:pt x="527" y="185"/>
                      </a:lnTo>
                      <a:cubicBezTo>
                        <a:pt x="496" y="185"/>
                        <a:pt x="496" y="185"/>
                        <a:pt x="496" y="185"/>
                      </a:cubicBezTo>
                      <a:cubicBezTo>
                        <a:pt x="465" y="154"/>
                        <a:pt x="434" y="124"/>
                        <a:pt x="434" y="93"/>
                      </a:cubicBezTo>
                      <a:lnTo>
                        <a:pt x="434" y="93"/>
                      </a:lnTo>
                      <a:lnTo>
                        <a:pt x="403" y="61"/>
                      </a:lnTo>
                      <a:cubicBezTo>
                        <a:pt x="403" y="30"/>
                        <a:pt x="341" y="0"/>
                        <a:pt x="341" y="0"/>
                      </a:cubicBezTo>
                      <a:lnTo>
                        <a:pt x="341" y="0"/>
                      </a:lnTo>
                      <a:cubicBezTo>
                        <a:pt x="310" y="0"/>
                        <a:pt x="310" y="0"/>
                        <a:pt x="310" y="0"/>
                      </a:cubicBezTo>
                      <a:lnTo>
                        <a:pt x="310" y="0"/>
                      </a:lnTo>
                      <a:lnTo>
                        <a:pt x="280" y="0"/>
                      </a:lnTo>
                      <a:cubicBezTo>
                        <a:pt x="280" y="30"/>
                        <a:pt x="280" y="30"/>
                        <a:pt x="280" y="30"/>
                      </a:cubicBezTo>
                      <a:cubicBezTo>
                        <a:pt x="248" y="30"/>
                        <a:pt x="248" y="30"/>
                        <a:pt x="248" y="30"/>
                      </a:cubicBezTo>
                      <a:cubicBezTo>
                        <a:pt x="248" y="30"/>
                        <a:pt x="217" y="30"/>
                        <a:pt x="156" y="30"/>
                      </a:cubicBezTo>
                      <a:cubicBezTo>
                        <a:pt x="124" y="30"/>
                        <a:pt x="93" y="30"/>
                        <a:pt x="93" y="30"/>
                      </a:cubicBezTo>
                      <a:cubicBezTo>
                        <a:pt x="93" y="30"/>
                        <a:pt x="32" y="0"/>
                        <a:pt x="0" y="0"/>
                      </a:cubicBezTo>
                      <a:cubicBezTo>
                        <a:pt x="32" y="30"/>
                        <a:pt x="32" y="30"/>
                        <a:pt x="32" y="61"/>
                      </a:cubicBezTo>
                      <a:lnTo>
                        <a:pt x="32" y="61"/>
                      </a:lnTo>
                      <a:cubicBezTo>
                        <a:pt x="32" y="93"/>
                        <a:pt x="32" y="93"/>
                        <a:pt x="32" y="93"/>
                      </a:cubicBezTo>
                      <a:cubicBezTo>
                        <a:pt x="32" y="93"/>
                        <a:pt x="32" y="93"/>
                        <a:pt x="32" y="124"/>
                      </a:cubicBezTo>
                      <a:cubicBezTo>
                        <a:pt x="62" y="124"/>
                        <a:pt x="62" y="154"/>
                        <a:pt x="93" y="185"/>
                      </a:cubicBezTo>
                      <a:cubicBezTo>
                        <a:pt x="93" y="185"/>
                        <a:pt x="93" y="185"/>
                        <a:pt x="124" y="185"/>
                      </a:cubicBezTo>
                      <a:cubicBezTo>
                        <a:pt x="124" y="217"/>
                        <a:pt x="124" y="217"/>
                        <a:pt x="124" y="217"/>
                      </a:cubicBezTo>
                      <a:cubicBezTo>
                        <a:pt x="124" y="217"/>
                        <a:pt x="124" y="217"/>
                        <a:pt x="124" y="185"/>
                      </a:cubicBezTo>
                      <a:lnTo>
                        <a:pt x="124" y="185"/>
                      </a:lnTo>
                      <a:cubicBezTo>
                        <a:pt x="124" y="185"/>
                        <a:pt x="156" y="185"/>
                        <a:pt x="156" y="217"/>
                      </a:cubicBezTo>
                      <a:lnTo>
                        <a:pt x="156" y="248"/>
                      </a:lnTo>
                      <a:cubicBezTo>
                        <a:pt x="156" y="248"/>
                        <a:pt x="156" y="248"/>
                        <a:pt x="156" y="278"/>
                      </a:cubicBezTo>
                      <a:lnTo>
                        <a:pt x="186" y="278"/>
                      </a:lnTo>
                      <a:lnTo>
                        <a:pt x="217" y="278"/>
                      </a:lnTo>
                      <a:lnTo>
                        <a:pt x="248" y="309"/>
                      </a:lnTo>
                      <a:cubicBezTo>
                        <a:pt x="248" y="341"/>
                        <a:pt x="248" y="341"/>
                        <a:pt x="217" y="372"/>
                      </a:cubicBez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48" y="372"/>
                      </a:lnTo>
                      <a:lnTo>
                        <a:pt x="248" y="372"/>
                      </a:lnTo>
                      <a:cubicBezTo>
                        <a:pt x="280" y="372"/>
                        <a:pt x="310" y="402"/>
                        <a:pt x="310" y="433"/>
                      </a:cubicBezTo>
                      <a:cubicBezTo>
                        <a:pt x="310" y="433"/>
                        <a:pt x="310" y="433"/>
                        <a:pt x="341" y="465"/>
                      </a:cubicBezTo>
                      <a:lnTo>
                        <a:pt x="341" y="465"/>
                      </a:lnTo>
                      <a:cubicBezTo>
                        <a:pt x="372" y="495"/>
                        <a:pt x="434" y="589"/>
                        <a:pt x="434" y="589"/>
                      </a:cubicBezTo>
                      <a:cubicBezTo>
                        <a:pt x="465" y="619"/>
                        <a:pt x="465" y="650"/>
                        <a:pt x="434" y="681"/>
                      </a:cubicBezTo>
                      <a:lnTo>
                        <a:pt x="434" y="681"/>
                      </a:lnTo>
                      <a:lnTo>
                        <a:pt x="434" y="681"/>
                      </a:lnTo>
                      <a:lnTo>
                        <a:pt x="434" y="681"/>
                      </a:lnTo>
                      <a:lnTo>
                        <a:pt x="434" y="713"/>
                      </a:lnTo>
                      <a:lnTo>
                        <a:pt x="434" y="713"/>
                      </a:lnTo>
                      <a:cubicBezTo>
                        <a:pt x="434" y="743"/>
                        <a:pt x="434" y="743"/>
                        <a:pt x="465" y="743"/>
                      </a:cubicBezTo>
                      <a:cubicBezTo>
                        <a:pt x="465" y="743"/>
                        <a:pt x="465" y="743"/>
                        <a:pt x="465" y="774"/>
                      </a:cubicBezTo>
                      <a:cubicBezTo>
                        <a:pt x="465" y="774"/>
                        <a:pt x="465" y="774"/>
                        <a:pt x="496" y="774"/>
                      </a:cubicBezTo>
                      <a:cubicBezTo>
                        <a:pt x="496" y="774"/>
                        <a:pt x="527" y="805"/>
                        <a:pt x="558" y="837"/>
                      </a:cubicBezTo>
                      <a:lnTo>
                        <a:pt x="558" y="837"/>
                      </a:lnTo>
                      <a:lnTo>
                        <a:pt x="589" y="837"/>
                      </a:lnTo>
                      <a:cubicBezTo>
                        <a:pt x="589" y="837"/>
                        <a:pt x="589" y="837"/>
                        <a:pt x="620" y="837"/>
                      </a:cubicBezTo>
                      <a:cubicBezTo>
                        <a:pt x="651" y="867"/>
                        <a:pt x="651" y="867"/>
                        <a:pt x="651" y="867"/>
                      </a:cubicBezTo>
                      <a:lnTo>
                        <a:pt x="651" y="867"/>
                      </a:lnTo>
                      <a:cubicBezTo>
                        <a:pt x="651" y="898"/>
                        <a:pt x="682" y="898"/>
                        <a:pt x="682" y="898"/>
                      </a:cubicBezTo>
                      <a:lnTo>
                        <a:pt x="682" y="898"/>
                      </a:lnTo>
                      <a:cubicBezTo>
                        <a:pt x="713" y="898"/>
                        <a:pt x="713" y="929"/>
                        <a:pt x="744" y="929"/>
                      </a:cubicBezTo>
                      <a:cubicBezTo>
                        <a:pt x="775" y="929"/>
                        <a:pt x="775" y="929"/>
                        <a:pt x="806" y="929"/>
                      </a:cubicBezTo>
                      <a:cubicBezTo>
                        <a:pt x="806" y="961"/>
                        <a:pt x="837" y="961"/>
                        <a:pt x="837" y="961"/>
                      </a:cubicBezTo>
                      <a:cubicBezTo>
                        <a:pt x="837" y="961"/>
                        <a:pt x="837" y="961"/>
                        <a:pt x="868" y="961"/>
                      </a:cubicBezTo>
                      <a:cubicBezTo>
                        <a:pt x="868" y="991"/>
                        <a:pt x="868" y="991"/>
                        <a:pt x="899" y="991"/>
                      </a:cubicBezTo>
                      <a:cubicBezTo>
                        <a:pt x="899" y="991"/>
                        <a:pt x="899" y="991"/>
                        <a:pt x="930" y="991"/>
                      </a:cubicBezTo>
                      <a:lnTo>
                        <a:pt x="930" y="991"/>
                      </a:lnTo>
                      <a:lnTo>
                        <a:pt x="930" y="991"/>
                      </a:lnTo>
                      <a:cubicBezTo>
                        <a:pt x="930" y="991"/>
                        <a:pt x="930" y="961"/>
                        <a:pt x="961" y="961"/>
                      </a:cubicBezTo>
                      <a:lnTo>
                        <a:pt x="961" y="961"/>
                      </a:lnTo>
                      <a:cubicBezTo>
                        <a:pt x="992" y="961"/>
                        <a:pt x="992" y="929"/>
                        <a:pt x="992" y="929"/>
                      </a:cubicBezTo>
                      <a:cubicBezTo>
                        <a:pt x="1023" y="929"/>
                        <a:pt x="1023" y="929"/>
                        <a:pt x="1023" y="961"/>
                      </a:cubicBezTo>
                      <a:cubicBezTo>
                        <a:pt x="1054" y="961"/>
                        <a:pt x="1054" y="961"/>
                        <a:pt x="1085" y="991"/>
                      </a:cubicBezTo>
                      <a:cubicBezTo>
                        <a:pt x="1116" y="1022"/>
                        <a:pt x="1116" y="1022"/>
                        <a:pt x="1116" y="1022"/>
                      </a:cubicBezTo>
                      <a:lnTo>
                        <a:pt x="1147" y="991"/>
                      </a:lnTo>
                      <a:lnTo>
                        <a:pt x="1147" y="991"/>
                      </a:lnTo>
                      <a:cubicBezTo>
                        <a:pt x="1147" y="961"/>
                        <a:pt x="1147" y="961"/>
                        <a:pt x="1178" y="961"/>
                      </a:cubicBezTo>
                      <a:lnTo>
                        <a:pt x="1178" y="961"/>
                      </a:lnTo>
                      <a:lnTo>
                        <a:pt x="1178" y="961"/>
                      </a:lnTo>
                      <a:cubicBezTo>
                        <a:pt x="1209" y="961"/>
                        <a:pt x="1209" y="961"/>
                        <a:pt x="1209" y="961"/>
                      </a:cubicBezTo>
                      <a:lnTo>
                        <a:pt x="1209" y="961"/>
                      </a:lnTo>
                      <a:lnTo>
                        <a:pt x="1209" y="961"/>
                      </a:lnTo>
                      <a:lnTo>
                        <a:pt x="1178" y="929"/>
                      </a:lnTo>
                      <a:lnTo>
                        <a:pt x="1178" y="929"/>
                      </a:lnTo>
                      <a:cubicBezTo>
                        <a:pt x="1147" y="898"/>
                        <a:pt x="1147" y="898"/>
                        <a:pt x="1147" y="898"/>
                      </a:cubicBezTo>
                      <a:cubicBezTo>
                        <a:pt x="1178" y="867"/>
                        <a:pt x="1178" y="867"/>
                        <a:pt x="1178" y="867"/>
                      </a:cubicBezTo>
                      <a:cubicBezTo>
                        <a:pt x="1178" y="837"/>
                        <a:pt x="1178" y="837"/>
                        <a:pt x="1178" y="837"/>
                      </a:cubicBezTo>
                      <a:cubicBezTo>
                        <a:pt x="1302" y="837"/>
                        <a:pt x="1302" y="837"/>
                        <a:pt x="1302" y="837"/>
                      </a:cubicBezTo>
                      <a:cubicBezTo>
                        <a:pt x="1302" y="774"/>
                        <a:pt x="1302" y="774"/>
                        <a:pt x="1302" y="774"/>
                      </a:cubicBezTo>
                      <a:cubicBezTo>
                        <a:pt x="1333" y="837"/>
                        <a:pt x="1333" y="837"/>
                        <a:pt x="1333" y="837"/>
                      </a:cubicBezTo>
                      <a:lnTo>
                        <a:pt x="1333" y="837"/>
                      </a:lnTo>
                      <a:cubicBezTo>
                        <a:pt x="1333" y="805"/>
                        <a:pt x="1333" y="805"/>
                        <a:pt x="1364" y="805"/>
                      </a:cubicBezTo>
                      <a:lnTo>
                        <a:pt x="1364" y="774"/>
                      </a:lnTo>
                      <a:lnTo>
                        <a:pt x="1364" y="774"/>
                      </a:lnTo>
                      <a:lnTo>
                        <a:pt x="1364" y="774"/>
                      </a:lnTo>
                      <a:lnTo>
                        <a:pt x="1364" y="774"/>
                      </a:lnTo>
                      <a:cubicBezTo>
                        <a:pt x="1395" y="774"/>
                        <a:pt x="1395" y="774"/>
                        <a:pt x="1395" y="774"/>
                      </a:cubicBezTo>
                      <a:cubicBezTo>
                        <a:pt x="1395" y="774"/>
                        <a:pt x="1364" y="774"/>
                        <a:pt x="1364" y="743"/>
                      </a:cubicBezTo>
                      <a:cubicBezTo>
                        <a:pt x="1364" y="743"/>
                        <a:pt x="1395" y="713"/>
                        <a:pt x="1395" y="681"/>
                      </a:cubicBezTo>
                      <a:lnTo>
                        <a:pt x="1395" y="681"/>
                      </a:lnTo>
                      <a:lnTo>
                        <a:pt x="1426" y="681"/>
                      </a:lnTo>
                      <a:lnTo>
                        <a:pt x="1426" y="650"/>
                      </a:lnTo>
                      <a:lnTo>
                        <a:pt x="1426" y="650"/>
                      </a:lnTo>
                      <a:cubicBezTo>
                        <a:pt x="1426" y="650"/>
                        <a:pt x="1426" y="650"/>
                        <a:pt x="1395" y="650"/>
                      </a:cubicBezTo>
                      <a:lnTo>
                        <a:pt x="1395" y="650"/>
                      </a:lnTo>
                      <a:lnTo>
                        <a:pt x="1364" y="650"/>
                      </a:lnTo>
                      <a:lnTo>
                        <a:pt x="1364" y="650"/>
                      </a:lnTo>
                      <a:cubicBezTo>
                        <a:pt x="1364" y="650"/>
                        <a:pt x="1364" y="650"/>
                        <a:pt x="1333" y="650"/>
                      </a:cubicBezTo>
                      <a:cubicBezTo>
                        <a:pt x="1333" y="681"/>
                        <a:pt x="1302" y="681"/>
                        <a:pt x="1271" y="681"/>
                      </a:cubicBezTo>
                      <a:cubicBezTo>
                        <a:pt x="1271" y="681"/>
                        <a:pt x="1271" y="681"/>
                        <a:pt x="1271" y="713"/>
                      </a:cubicBezTo>
                      <a:cubicBezTo>
                        <a:pt x="1271" y="713"/>
                        <a:pt x="1240" y="743"/>
                        <a:pt x="1240" y="774"/>
                      </a:cubicBezTo>
                      <a:cubicBezTo>
                        <a:pt x="1240" y="805"/>
                        <a:pt x="1240" y="805"/>
                        <a:pt x="1209" y="837"/>
                      </a:cubicBezTo>
                      <a:lnTo>
                        <a:pt x="1209" y="837"/>
                      </a:lnTo>
                      <a:cubicBezTo>
                        <a:pt x="1178" y="837"/>
                        <a:pt x="1178" y="837"/>
                        <a:pt x="1147" y="837"/>
                      </a:cubicBezTo>
                      <a:lnTo>
                        <a:pt x="1147" y="837"/>
                      </a:lnTo>
                      <a:lnTo>
                        <a:pt x="1147" y="837"/>
                      </a:lnTo>
                      <a:cubicBezTo>
                        <a:pt x="1116" y="867"/>
                        <a:pt x="1116" y="867"/>
                        <a:pt x="1116" y="867"/>
                      </a:cubicBezTo>
                      <a:cubicBezTo>
                        <a:pt x="1085" y="867"/>
                        <a:pt x="1023" y="867"/>
                        <a:pt x="1023" y="867"/>
                      </a:cubicBezTo>
                      <a:lnTo>
                        <a:pt x="1023" y="867"/>
                      </a:lnTo>
                      <a:lnTo>
                        <a:pt x="992" y="867"/>
                      </a:lnTo>
                      <a:cubicBezTo>
                        <a:pt x="992" y="837"/>
                        <a:pt x="992" y="837"/>
                        <a:pt x="961" y="837"/>
                      </a:cubicBezTo>
                      <a:lnTo>
                        <a:pt x="961" y="837"/>
                      </a:lnTo>
                      <a:lnTo>
                        <a:pt x="961" y="837"/>
                      </a:lnTo>
                      <a:cubicBezTo>
                        <a:pt x="930" y="837"/>
                        <a:pt x="930" y="837"/>
                        <a:pt x="930" y="805"/>
                      </a:cubicBezTo>
                      <a:cubicBezTo>
                        <a:pt x="930" y="805"/>
                        <a:pt x="930" y="805"/>
                        <a:pt x="899" y="805"/>
                      </a:cubicBezTo>
                      <a:cubicBezTo>
                        <a:pt x="899" y="805"/>
                        <a:pt x="899" y="805"/>
                        <a:pt x="899" y="774"/>
                      </a:cubicBezTo>
                      <a:lnTo>
                        <a:pt x="899" y="774"/>
                      </a:lnTo>
                      <a:cubicBezTo>
                        <a:pt x="899" y="743"/>
                        <a:pt x="868" y="743"/>
                        <a:pt x="868" y="743"/>
                      </a:cubicBezTo>
                      <a:lnTo>
                        <a:pt x="868" y="713"/>
                      </a:lnTo>
                      <a:cubicBezTo>
                        <a:pt x="837" y="681"/>
                        <a:pt x="806" y="619"/>
                        <a:pt x="806" y="589"/>
                      </a:cubicBezTo>
                      <a:cubicBezTo>
                        <a:pt x="806" y="557"/>
                        <a:pt x="806" y="557"/>
                        <a:pt x="806" y="526"/>
                      </a:cubicBezTo>
                      <a:cubicBezTo>
                        <a:pt x="806" y="495"/>
                        <a:pt x="806" y="495"/>
                        <a:pt x="806" y="495"/>
                      </a:cubicBezTo>
                      <a:cubicBezTo>
                        <a:pt x="806" y="465"/>
                        <a:pt x="837" y="402"/>
                        <a:pt x="837" y="372"/>
                      </a:cubicBezTo>
                      <a:cubicBezTo>
                        <a:pt x="837" y="372"/>
                        <a:pt x="837" y="372"/>
                        <a:pt x="806" y="37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41" name="Freeform 216"/>
                <p:cNvSpPr>
                  <a:spLocks noChangeArrowheads="1"/>
                </p:cNvSpPr>
                <p:nvPr/>
              </p:nvSpPr>
              <p:spPr bwMode="auto">
                <a:xfrm>
                  <a:off x="1347788" y="1903413"/>
                  <a:ext cx="88900" cy="134937"/>
                </a:xfrm>
                <a:custGeom>
                  <a:avLst/>
                  <a:gdLst>
                    <a:gd name="T0" fmla="*/ 62 w 249"/>
                    <a:gd name="T1" fmla="*/ 124 h 373"/>
                    <a:gd name="T2" fmla="*/ 62 w 249"/>
                    <a:gd name="T3" fmla="*/ 124 h 373"/>
                    <a:gd name="T4" fmla="*/ 62 w 249"/>
                    <a:gd name="T5" fmla="*/ 63 h 373"/>
                    <a:gd name="T6" fmla="*/ 62 w 249"/>
                    <a:gd name="T7" fmla="*/ 63 h 373"/>
                    <a:gd name="T8" fmla="*/ 62 w 249"/>
                    <a:gd name="T9" fmla="*/ 32 h 373"/>
                    <a:gd name="T10" fmla="*/ 62 w 249"/>
                    <a:gd name="T11" fmla="*/ 0 h 373"/>
                    <a:gd name="T12" fmla="*/ 62 w 249"/>
                    <a:gd name="T13" fmla="*/ 0 h 373"/>
                    <a:gd name="T14" fmla="*/ 62 w 249"/>
                    <a:gd name="T15" fmla="*/ 0 h 373"/>
                    <a:gd name="T16" fmla="*/ 31 w 249"/>
                    <a:gd name="T17" fmla="*/ 32 h 373"/>
                    <a:gd name="T18" fmla="*/ 0 w 249"/>
                    <a:gd name="T19" fmla="*/ 0 h 373"/>
                    <a:gd name="T20" fmla="*/ 0 w 249"/>
                    <a:gd name="T21" fmla="*/ 0 h 373"/>
                    <a:gd name="T22" fmla="*/ 0 w 249"/>
                    <a:gd name="T23" fmla="*/ 32 h 373"/>
                    <a:gd name="T24" fmla="*/ 0 w 249"/>
                    <a:gd name="T25" fmla="*/ 63 h 373"/>
                    <a:gd name="T26" fmla="*/ 0 w 249"/>
                    <a:gd name="T27" fmla="*/ 63 h 373"/>
                    <a:gd name="T28" fmla="*/ 31 w 249"/>
                    <a:gd name="T29" fmla="*/ 93 h 373"/>
                    <a:gd name="T30" fmla="*/ 31 w 249"/>
                    <a:gd name="T31" fmla="*/ 124 h 373"/>
                    <a:gd name="T32" fmla="*/ 62 w 249"/>
                    <a:gd name="T33" fmla="*/ 124 h 373"/>
                    <a:gd name="T34" fmla="*/ 62 w 249"/>
                    <a:gd name="T35" fmla="*/ 156 h 373"/>
                    <a:gd name="T36" fmla="*/ 124 w 249"/>
                    <a:gd name="T37" fmla="*/ 217 h 373"/>
                    <a:gd name="T38" fmla="*/ 155 w 249"/>
                    <a:gd name="T39" fmla="*/ 248 h 373"/>
                    <a:gd name="T40" fmla="*/ 124 w 249"/>
                    <a:gd name="T41" fmla="*/ 280 h 373"/>
                    <a:gd name="T42" fmla="*/ 94 w 249"/>
                    <a:gd name="T43" fmla="*/ 311 h 373"/>
                    <a:gd name="T44" fmla="*/ 124 w 249"/>
                    <a:gd name="T45" fmla="*/ 311 h 373"/>
                    <a:gd name="T46" fmla="*/ 155 w 249"/>
                    <a:gd name="T47" fmla="*/ 311 h 373"/>
                    <a:gd name="T48" fmla="*/ 155 w 249"/>
                    <a:gd name="T49" fmla="*/ 341 h 373"/>
                    <a:gd name="T50" fmla="*/ 186 w 249"/>
                    <a:gd name="T51" fmla="*/ 341 h 373"/>
                    <a:gd name="T52" fmla="*/ 218 w 249"/>
                    <a:gd name="T53" fmla="*/ 372 h 373"/>
                    <a:gd name="T54" fmla="*/ 248 w 249"/>
                    <a:gd name="T55" fmla="*/ 372 h 373"/>
                    <a:gd name="T56" fmla="*/ 248 w 249"/>
                    <a:gd name="T57" fmla="*/ 372 h 373"/>
                    <a:gd name="T58" fmla="*/ 218 w 249"/>
                    <a:gd name="T59" fmla="*/ 372 h 373"/>
                    <a:gd name="T60" fmla="*/ 218 w 249"/>
                    <a:gd name="T61" fmla="*/ 341 h 373"/>
                    <a:gd name="T62" fmla="*/ 155 w 249"/>
                    <a:gd name="T63" fmla="*/ 280 h 373"/>
                    <a:gd name="T64" fmla="*/ 155 w 249"/>
                    <a:gd name="T65" fmla="*/ 280 h 373"/>
                    <a:gd name="T66" fmla="*/ 155 w 249"/>
                    <a:gd name="T67" fmla="*/ 217 h 373"/>
                    <a:gd name="T68" fmla="*/ 155 w 249"/>
                    <a:gd name="T69" fmla="*/ 217 h 373"/>
                    <a:gd name="T70" fmla="*/ 155 w 249"/>
                    <a:gd name="T71" fmla="*/ 217 h 373"/>
                    <a:gd name="T72" fmla="*/ 155 w 249"/>
                    <a:gd name="T73" fmla="*/ 187 h 373"/>
                    <a:gd name="T74" fmla="*/ 155 w 249"/>
                    <a:gd name="T75" fmla="*/ 187 h 373"/>
                    <a:gd name="T76" fmla="*/ 94 w 249"/>
                    <a:gd name="T77" fmla="*/ 187 h 373"/>
                    <a:gd name="T78" fmla="*/ 62 w 249"/>
                    <a:gd name="T79" fmla="*/ 124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49" h="373">
                      <a:moveTo>
                        <a:pt x="62" y="124"/>
                      </a:moveTo>
                      <a:lnTo>
                        <a:pt x="62" y="124"/>
                      </a:lnTo>
                      <a:cubicBezTo>
                        <a:pt x="62" y="93"/>
                        <a:pt x="62" y="93"/>
                        <a:pt x="62" y="63"/>
                      </a:cubicBezTo>
                      <a:lnTo>
                        <a:pt x="62" y="63"/>
                      </a:lnTo>
                      <a:cubicBezTo>
                        <a:pt x="62" y="32"/>
                        <a:pt x="62" y="32"/>
                        <a:pt x="62" y="32"/>
                      </a:cubicBezTo>
                      <a:cubicBezTo>
                        <a:pt x="62" y="32"/>
                        <a:pt x="62" y="32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32"/>
                      </a:lnTo>
                      <a:cubicBezTo>
                        <a:pt x="31" y="32"/>
                        <a:pt x="31" y="32"/>
                        <a:pt x="0" y="0"/>
                      </a:cubicBezTo>
                      <a:lnTo>
                        <a:pt x="0" y="0"/>
                      </a:ln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63"/>
                        <a:pt x="0" y="63"/>
                        <a:pt x="0" y="63"/>
                      </a:cubicBezTo>
                      <a:lnTo>
                        <a:pt x="0" y="63"/>
                      </a:lnTo>
                      <a:cubicBezTo>
                        <a:pt x="31" y="63"/>
                        <a:pt x="31" y="63"/>
                        <a:pt x="31" y="93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1" y="124"/>
                        <a:pt x="31" y="124"/>
                        <a:pt x="62" y="124"/>
                      </a:cubicBezTo>
                      <a:lnTo>
                        <a:pt x="62" y="156"/>
                      </a:lnTo>
                      <a:lnTo>
                        <a:pt x="124" y="217"/>
                      </a:lnTo>
                      <a:cubicBezTo>
                        <a:pt x="155" y="248"/>
                        <a:pt x="155" y="248"/>
                        <a:pt x="155" y="248"/>
                      </a:cubicBezTo>
                      <a:cubicBezTo>
                        <a:pt x="155" y="280"/>
                        <a:pt x="124" y="280"/>
                        <a:pt x="124" y="280"/>
                      </a:cubicBezTo>
                      <a:cubicBezTo>
                        <a:pt x="124" y="280"/>
                        <a:pt x="124" y="280"/>
                        <a:pt x="94" y="311"/>
                      </a:cubicBezTo>
                      <a:cubicBezTo>
                        <a:pt x="124" y="311"/>
                        <a:pt x="124" y="311"/>
                        <a:pt x="124" y="311"/>
                      </a:cubicBezTo>
                      <a:cubicBezTo>
                        <a:pt x="124" y="311"/>
                        <a:pt x="124" y="311"/>
                        <a:pt x="155" y="311"/>
                      </a:cubicBezTo>
                      <a:cubicBezTo>
                        <a:pt x="155" y="341"/>
                        <a:pt x="155" y="341"/>
                        <a:pt x="155" y="341"/>
                      </a:cubicBezTo>
                      <a:lnTo>
                        <a:pt x="186" y="341"/>
                      </a:lnTo>
                      <a:lnTo>
                        <a:pt x="218" y="372"/>
                      </a:lnTo>
                      <a:lnTo>
                        <a:pt x="248" y="372"/>
                      </a:lnTo>
                      <a:lnTo>
                        <a:pt x="248" y="372"/>
                      </a:lnTo>
                      <a:cubicBezTo>
                        <a:pt x="248" y="372"/>
                        <a:pt x="248" y="372"/>
                        <a:pt x="218" y="372"/>
                      </a:cubicBezTo>
                      <a:cubicBezTo>
                        <a:pt x="218" y="372"/>
                        <a:pt x="218" y="372"/>
                        <a:pt x="218" y="341"/>
                      </a:cubicBezTo>
                      <a:cubicBezTo>
                        <a:pt x="186" y="341"/>
                        <a:pt x="186" y="311"/>
                        <a:pt x="155" y="280"/>
                      </a:cubicBezTo>
                      <a:lnTo>
                        <a:pt x="155" y="280"/>
                      </a:lnTo>
                      <a:cubicBezTo>
                        <a:pt x="155" y="248"/>
                        <a:pt x="155" y="217"/>
                        <a:pt x="155" y="217"/>
                      </a:cubicBezTo>
                      <a:lnTo>
                        <a:pt x="155" y="217"/>
                      </a:lnTo>
                      <a:lnTo>
                        <a:pt x="155" y="217"/>
                      </a:lnTo>
                      <a:cubicBezTo>
                        <a:pt x="155" y="217"/>
                        <a:pt x="155" y="217"/>
                        <a:pt x="155" y="187"/>
                      </a:cubicBezTo>
                      <a:lnTo>
                        <a:pt x="155" y="187"/>
                      </a:lnTo>
                      <a:cubicBezTo>
                        <a:pt x="124" y="187"/>
                        <a:pt x="124" y="187"/>
                        <a:pt x="94" y="187"/>
                      </a:cubicBezTo>
                      <a:cubicBezTo>
                        <a:pt x="94" y="187"/>
                        <a:pt x="62" y="156"/>
                        <a:pt x="62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42" name="Freeform 217"/>
                <p:cNvSpPr>
                  <a:spLocks noChangeArrowheads="1"/>
                </p:cNvSpPr>
                <p:nvPr/>
              </p:nvSpPr>
              <p:spPr bwMode="auto">
                <a:xfrm>
                  <a:off x="2351088" y="1601788"/>
                  <a:ext cx="68262" cy="33337"/>
                </a:xfrm>
                <a:custGeom>
                  <a:avLst/>
                  <a:gdLst>
                    <a:gd name="T0" fmla="*/ 63 w 188"/>
                    <a:gd name="T1" fmla="*/ 31 h 93"/>
                    <a:gd name="T2" fmla="*/ 63 w 188"/>
                    <a:gd name="T3" fmla="*/ 31 h 93"/>
                    <a:gd name="T4" fmla="*/ 32 w 188"/>
                    <a:gd name="T5" fmla="*/ 62 h 93"/>
                    <a:gd name="T6" fmla="*/ 0 w 188"/>
                    <a:gd name="T7" fmla="*/ 62 h 93"/>
                    <a:gd name="T8" fmla="*/ 32 w 188"/>
                    <a:gd name="T9" fmla="*/ 92 h 93"/>
                    <a:gd name="T10" fmla="*/ 32 w 188"/>
                    <a:gd name="T11" fmla="*/ 92 h 93"/>
                    <a:gd name="T12" fmla="*/ 32 w 188"/>
                    <a:gd name="T13" fmla="*/ 92 h 93"/>
                    <a:gd name="T14" fmla="*/ 63 w 188"/>
                    <a:gd name="T15" fmla="*/ 92 h 93"/>
                    <a:gd name="T16" fmla="*/ 94 w 188"/>
                    <a:gd name="T17" fmla="*/ 31 h 93"/>
                    <a:gd name="T18" fmla="*/ 124 w 188"/>
                    <a:gd name="T19" fmla="*/ 31 h 93"/>
                    <a:gd name="T20" fmla="*/ 124 w 188"/>
                    <a:gd name="T21" fmla="*/ 31 h 93"/>
                    <a:gd name="T22" fmla="*/ 156 w 188"/>
                    <a:gd name="T23" fmla="*/ 31 h 93"/>
                    <a:gd name="T24" fmla="*/ 156 w 188"/>
                    <a:gd name="T25" fmla="*/ 31 h 93"/>
                    <a:gd name="T26" fmla="*/ 156 w 188"/>
                    <a:gd name="T27" fmla="*/ 31 h 93"/>
                    <a:gd name="T28" fmla="*/ 156 w 188"/>
                    <a:gd name="T29" fmla="*/ 31 h 93"/>
                    <a:gd name="T30" fmla="*/ 187 w 188"/>
                    <a:gd name="T31" fmla="*/ 0 h 93"/>
                    <a:gd name="T32" fmla="*/ 156 w 188"/>
                    <a:gd name="T33" fmla="*/ 0 h 93"/>
                    <a:gd name="T34" fmla="*/ 124 w 188"/>
                    <a:gd name="T35" fmla="*/ 0 h 93"/>
                    <a:gd name="T36" fmla="*/ 124 w 188"/>
                    <a:gd name="T37" fmla="*/ 31 h 93"/>
                    <a:gd name="T38" fmla="*/ 63 w 188"/>
                    <a:gd name="T39" fmla="*/ 3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8" h="93">
                      <a:moveTo>
                        <a:pt x="63" y="31"/>
                      </a:moveTo>
                      <a:lnTo>
                        <a:pt x="63" y="31"/>
                      </a:lnTo>
                      <a:lnTo>
                        <a:pt x="32" y="62"/>
                      </a:lnTo>
                      <a:lnTo>
                        <a:pt x="0" y="62"/>
                      </a:lnTo>
                      <a:lnTo>
                        <a:pt x="32" y="92"/>
                      </a:lnTo>
                      <a:lnTo>
                        <a:pt x="32" y="92"/>
                      </a:lnTo>
                      <a:lnTo>
                        <a:pt x="32" y="92"/>
                      </a:lnTo>
                      <a:cubicBezTo>
                        <a:pt x="32" y="92"/>
                        <a:pt x="32" y="92"/>
                        <a:pt x="63" y="92"/>
                      </a:cubicBezTo>
                      <a:cubicBezTo>
                        <a:pt x="63" y="62"/>
                        <a:pt x="94" y="31"/>
                        <a:pt x="94" y="31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124" y="31"/>
                      </a:lnTo>
                      <a:cubicBezTo>
                        <a:pt x="156" y="31"/>
                        <a:pt x="156" y="31"/>
                        <a:pt x="156" y="31"/>
                      </a:cubicBez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cubicBezTo>
                        <a:pt x="187" y="31"/>
                        <a:pt x="187" y="0"/>
                        <a:pt x="187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lnTo>
                        <a:pt x="124" y="0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94" y="31"/>
                        <a:pt x="63" y="31"/>
                        <a:pt x="63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6665081" y="9223935"/>
                <a:ext cx="116470" cy="13752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0" y="11"/>
                  </a:cxn>
                  <a:cxn ang="0">
                    <a:pos x="30" y="7"/>
                  </a:cxn>
                  <a:cxn ang="0">
                    <a:pos x="68" y="32"/>
                  </a:cxn>
                  <a:cxn ang="0">
                    <a:pos x="105" y="36"/>
                  </a:cxn>
                  <a:cxn ang="0">
                    <a:pos x="127" y="23"/>
                  </a:cxn>
                  <a:cxn ang="0">
                    <a:pos x="148" y="22"/>
                  </a:cxn>
                  <a:cxn ang="0">
                    <a:pos x="165" y="13"/>
                  </a:cxn>
                  <a:cxn ang="0">
                    <a:pos x="176" y="7"/>
                  </a:cxn>
                  <a:cxn ang="0">
                    <a:pos x="193" y="22"/>
                  </a:cxn>
                  <a:cxn ang="0">
                    <a:pos x="198" y="54"/>
                  </a:cxn>
                  <a:cxn ang="0">
                    <a:pos x="196" y="85"/>
                  </a:cxn>
                  <a:cxn ang="0">
                    <a:pos x="201" y="109"/>
                  </a:cxn>
                  <a:cxn ang="0">
                    <a:pos x="198" y="112"/>
                  </a:cxn>
                  <a:cxn ang="0">
                    <a:pos x="194" y="94"/>
                  </a:cxn>
                  <a:cxn ang="0">
                    <a:pos x="182" y="119"/>
                  </a:cxn>
                  <a:cxn ang="0">
                    <a:pos x="177" y="135"/>
                  </a:cxn>
                  <a:cxn ang="0">
                    <a:pos x="172" y="157"/>
                  </a:cxn>
                  <a:cxn ang="0">
                    <a:pos x="156" y="155"/>
                  </a:cxn>
                  <a:cxn ang="0">
                    <a:pos x="154" y="167"/>
                  </a:cxn>
                  <a:cxn ang="0">
                    <a:pos x="143" y="179"/>
                  </a:cxn>
                  <a:cxn ang="0">
                    <a:pos x="137" y="184"/>
                  </a:cxn>
                  <a:cxn ang="0">
                    <a:pos x="127" y="187"/>
                  </a:cxn>
                  <a:cxn ang="0">
                    <a:pos x="124" y="206"/>
                  </a:cxn>
                  <a:cxn ang="0">
                    <a:pos x="111" y="216"/>
                  </a:cxn>
                  <a:cxn ang="0">
                    <a:pos x="99" y="209"/>
                  </a:cxn>
                  <a:cxn ang="0">
                    <a:pos x="83" y="208"/>
                  </a:cxn>
                  <a:cxn ang="0">
                    <a:pos x="69" y="201"/>
                  </a:cxn>
                  <a:cxn ang="0">
                    <a:pos x="80" y="193"/>
                  </a:cxn>
                  <a:cxn ang="0">
                    <a:pos x="62" y="188"/>
                  </a:cxn>
                  <a:cxn ang="0">
                    <a:pos x="41" y="157"/>
                  </a:cxn>
                  <a:cxn ang="0">
                    <a:pos x="25" y="107"/>
                  </a:cxn>
                  <a:cxn ang="0">
                    <a:pos x="45" y="118"/>
                  </a:cxn>
                  <a:cxn ang="0">
                    <a:pos x="25" y="92"/>
                  </a:cxn>
                  <a:cxn ang="0">
                    <a:pos x="2" y="24"/>
                  </a:cxn>
                </a:cxnLst>
                <a:rect l="0" t="0" r="r" b="b"/>
                <a:pathLst>
                  <a:path w="201" h="216">
                    <a:moveTo>
                      <a:pt x="2" y="0"/>
                    </a:moveTo>
                    <a:lnTo>
                      <a:pt x="4" y="4"/>
                    </a:lnTo>
                    <a:lnTo>
                      <a:pt x="13" y="6"/>
                    </a:lnTo>
                    <a:lnTo>
                      <a:pt x="20" y="11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43" y="13"/>
                    </a:lnTo>
                    <a:lnTo>
                      <a:pt x="68" y="32"/>
                    </a:lnTo>
                    <a:lnTo>
                      <a:pt x="100" y="36"/>
                    </a:lnTo>
                    <a:lnTo>
                      <a:pt x="105" y="36"/>
                    </a:lnTo>
                    <a:lnTo>
                      <a:pt x="116" y="28"/>
                    </a:lnTo>
                    <a:lnTo>
                      <a:pt x="127" y="23"/>
                    </a:lnTo>
                    <a:lnTo>
                      <a:pt x="137" y="24"/>
                    </a:lnTo>
                    <a:lnTo>
                      <a:pt x="148" y="22"/>
                    </a:lnTo>
                    <a:lnTo>
                      <a:pt x="159" y="11"/>
                    </a:lnTo>
                    <a:lnTo>
                      <a:pt x="165" y="13"/>
                    </a:lnTo>
                    <a:lnTo>
                      <a:pt x="172" y="16"/>
                    </a:lnTo>
                    <a:lnTo>
                      <a:pt x="176" y="7"/>
                    </a:lnTo>
                    <a:lnTo>
                      <a:pt x="185" y="11"/>
                    </a:lnTo>
                    <a:lnTo>
                      <a:pt x="193" y="22"/>
                    </a:lnTo>
                    <a:lnTo>
                      <a:pt x="197" y="44"/>
                    </a:lnTo>
                    <a:lnTo>
                      <a:pt x="198" y="54"/>
                    </a:lnTo>
                    <a:lnTo>
                      <a:pt x="196" y="65"/>
                    </a:lnTo>
                    <a:lnTo>
                      <a:pt x="196" y="85"/>
                    </a:lnTo>
                    <a:lnTo>
                      <a:pt x="198" y="103"/>
                    </a:lnTo>
                    <a:lnTo>
                      <a:pt x="201" y="109"/>
                    </a:lnTo>
                    <a:lnTo>
                      <a:pt x="198" y="122"/>
                    </a:lnTo>
                    <a:lnTo>
                      <a:pt x="198" y="112"/>
                    </a:lnTo>
                    <a:lnTo>
                      <a:pt x="197" y="102"/>
                    </a:lnTo>
                    <a:lnTo>
                      <a:pt x="194" y="94"/>
                    </a:lnTo>
                    <a:lnTo>
                      <a:pt x="192" y="101"/>
                    </a:lnTo>
                    <a:lnTo>
                      <a:pt x="182" y="119"/>
                    </a:lnTo>
                    <a:lnTo>
                      <a:pt x="182" y="134"/>
                    </a:lnTo>
                    <a:lnTo>
                      <a:pt x="177" y="135"/>
                    </a:lnTo>
                    <a:lnTo>
                      <a:pt x="177" y="153"/>
                    </a:lnTo>
                    <a:lnTo>
                      <a:pt x="172" y="157"/>
                    </a:lnTo>
                    <a:lnTo>
                      <a:pt x="166" y="157"/>
                    </a:lnTo>
                    <a:lnTo>
                      <a:pt x="156" y="155"/>
                    </a:lnTo>
                    <a:lnTo>
                      <a:pt x="154" y="158"/>
                    </a:lnTo>
                    <a:lnTo>
                      <a:pt x="154" y="167"/>
                    </a:lnTo>
                    <a:lnTo>
                      <a:pt x="150" y="176"/>
                    </a:lnTo>
                    <a:lnTo>
                      <a:pt x="143" y="179"/>
                    </a:lnTo>
                    <a:lnTo>
                      <a:pt x="140" y="190"/>
                    </a:lnTo>
                    <a:lnTo>
                      <a:pt x="137" y="184"/>
                    </a:lnTo>
                    <a:lnTo>
                      <a:pt x="131" y="182"/>
                    </a:lnTo>
                    <a:lnTo>
                      <a:pt x="127" y="187"/>
                    </a:lnTo>
                    <a:lnTo>
                      <a:pt x="124" y="198"/>
                    </a:lnTo>
                    <a:lnTo>
                      <a:pt x="124" y="206"/>
                    </a:lnTo>
                    <a:lnTo>
                      <a:pt x="117" y="215"/>
                    </a:lnTo>
                    <a:lnTo>
                      <a:pt x="111" y="216"/>
                    </a:lnTo>
                    <a:lnTo>
                      <a:pt x="105" y="211"/>
                    </a:lnTo>
                    <a:lnTo>
                      <a:pt x="99" y="209"/>
                    </a:lnTo>
                    <a:lnTo>
                      <a:pt x="94" y="212"/>
                    </a:lnTo>
                    <a:lnTo>
                      <a:pt x="83" y="208"/>
                    </a:lnTo>
                    <a:lnTo>
                      <a:pt x="73" y="208"/>
                    </a:lnTo>
                    <a:lnTo>
                      <a:pt x="69" y="201"/>
                    </a:lnTo>
                    <a:lnTo>
                      <a:pt x="77" y="200"/>
                    </a:lnTo>
                    <a:lnTo>
                      <a:pt x="80" y="193"/>
                    </a:lnTo>
                    <a:lnTo>
                      <a:pt x="70" y="193"/>
                    </a:lnTo>
                    <a:lnTo>
                      <a:pt x="62" y="188"/>
                    </a:lnTo>
                    <a:lnTo>
                      <a:pt x="49" y="165"/>
                    </a:lnTo>
                    <a:lnTo>
                      <a:pt x="41" y="157"/>
                    </a:lnTo>
                    <a:lnTo>
                      <a:pt x="37" y="151"/>
                    </a:lnTo>
                    <a:lnTo>
                      <a:pt x="25" y="107"/>
                    </a:lnTo>
                    <a:lnTo>
                      <a:pt x="37" y="129"/>
                    </a:lnTo>
                    <a:lnTo>
                      <a:pt x="45" y="118"/>
                    </a:lnTo>
                    <a:lnTo>
                      <a:pt x="37" y="113"/>
                    </a:lnTo>
                    <a:lnTo>
                      <a:pt x="25" y="92"/>
                    </a:lnTo>
                    <a:lnTo>
                      <a:pt x="0" y="39"/>
                    </a:lnTo>
                    <a:lnTo>
                      <a:pt x="2" y="2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E3E8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1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3" name="Freeform 55"/>
              <p:cNvSpPr>
                <a:spLocks noChangeAspect="1"/>
              </p:cNvSpPr>
              <p:nvPr/>
            </p:nvSpPr>
            <p:spPr bwMode="gray">
              <a:xfrm>
                <a:off x="17358077" y="9220735"/>
                <a:ext cx="247501" cy="294238"/>
              </a:xfrm>
              <a:custGeom>
                <a:avLst/>
                <a:gdLst/>
                <a:ahLst/>
                <a:cxnLst>
                  <a:cxn ang="0">
                    <a:pos x="319" y="16"/>
                  </a:cxn>
                  <a:cxn ang="0">
                    <a:pos x="337" y="0"/>
                  </a:cxn>
                  <a:cxn ang="0">
                    <a:pos x="349" y="22"/>
                  </a:cxn>
                  <a:cxn ang="0">
                    <a:pos x="362" y="51"/>
                  </a:cxn>
                  <a:cxn ang="0">
                    <a:pos x="391" y="35"/>
                  </a:cxn>
                  <a:cxn ang="0">
                    <a:pos x="402" y="35"/>
                  </a:cxn>
                  <a:cxn ang="0">
                    <a:pos x="411" y="47"/>
                  </a:cxn>
                  <a:cxn ang="0">
                    <a:pos x="423" y="40"/>
                  </a:cxn>
                  <a:cxn ang="0">
                    <a:pos x="417" y="68"/>
                  </a:cxn>
                  <a:cxn ang="0">
                    <a:pos x="411" y="114"/>
                  </a:cxn>
                  <a:cxn ang="0">
                    <a:pos x="387" y="141"/>
                  </a:cxn>
                  <a:cxn ang="0">
                    <a:pos x="362" y="180"/>
                  </a:cxn>
                  <a:cxn ang="0">
                    <a:pos x="342" y="228"/>
                  </a:cxn>
                  <a:cxn ang="0">
                    <a:pos x="360" y="246"/>
                  </a:cxn>
                  <a:cxn ang="0">
                    <a:pos x="326" y="235"/>
                  </a:cxn>
                  <a:cxn ang="0">
                    <a:pos x="316" y="244"/>
                  </a:cxn>
                  <a:cxn ang="0">
                    <a:pos x="287" y="262"/>
                  </a:cxn>
                  <a:cxn ang="0">
                    <a:pos x="274" y="265"/>
                  </a:cxn>
                  <a:cxn ang="0">
                    <a:pos x="262" y="320"/>
                  </a:cxn>
                  <a:cxn ang="0">
                    <a:pos x="245" y="361"/>
                  </a:cxn>
                  <a:cxn ang="0">
                    <a:pos x="231" y="390"/>
                  </a:cxn>
                  <a:cxn ang="0">
                    <a:pos x="230" y="410"/>
                  </a:cxn>
                  <a:cxn ang="0">
                    <a:pos x="190" y="434"/>
                  </a:cxn>
                  <a:cxn ang="0">
                    <a:pos x="177" y="449"/>
                  </a:cxn>
                  <a:cxn ang="0">
                    <a:pos x="138" y="463"/>
                  </a:cxn>
                  <a:cxn ang="0">
                    <a:pos x="120" y="454"/>
                  </a:cxn>
                  <a:cxn ang="0">
                    <a:pos x="104" y="454"/>
                  </a:cxn>
                  <a:cxn ang="0">
                    <a:pos x="91" y="441"/>
                  </a:cxn>
                  <a:cxn ang="0">
                    <a:pos x="55" y="421"/>
                  </a:cxn>
                  <a:cxn ang="0">
                    <a:pos x="12" y="422"/>
                  </a:cxn>
                  <a:cxn ang="0">
                    <a:pos x="13" y="413"/>
                  </a:cxn>
                  <a:cxn ang="0">
                    <a:pos x="9" y="405"/>
                  </a:cxn>
                  <a:cxn ang="0">
                    <a:pos x="16" y="391"/>
                  </a:cxn>
                  <a:cxn ang="0">
                    <a:pos x="24" y="379"/>
                  </a:cxn>
                  <a:cxn ang="0">
                    <a:pos x="15" y="366"/>
                  </a:cxn>
                  <a:cxn ang="0">
                    <a:pos x="21" y="353"/>
                  </a:cxn>
                  <a:cxn ang="0">
                    <a:pos x="37" y="356"/>
                  </a:cxn>
                  <a:cxn ang="0">
                    <a:pos x="31" y="347"/>
                  </a:cxn>
                  <a:cxn ang="0">
                    <a:pos x="47" y="325"/>
                  </a:cxn>
                  <a:cxn ang="0">
                    <a:pos x="56" y="329"/>
                  </a:cxn>
                  <a:cxn ang="0">
                    <a:pos x="61" y="304"/>
                  </a:cxn>
                  <a:cxn ang="0">
                    <a:pos x="82" y="278"/>
                  </a:cxn>
                  <a:cxn ang="0">
                    <a:pos x="102" y="255"/>
                  </a:cxn>
                  <a:cxn ang="0">
                    <a:pos x="133" y="249"/>
                  </a:cxn>
                  <a:cxn ang="0">
                    <a:pos x="187" y="208"/>
                  </a:cxn>
                  <a:cxn ang="0">
                    <a:pos x="219" y="178"/>
                  </a:cxn>
                  <a:cxn ang="0">
                    <a:pos x="256" y="144"/>
                  </a:cxn>
                  <a:cxn ang="0">
                    <a:pos x="288" y="81"/>
                  </a:cxn>
                  <a:cxn ang="0">
                    <a:pos x="308" y="34"/>
                  </a:cxn>
                </a:cxnLst>
                <a:rect l="0" t="0" r="r" b="b"/>
                <a:pathLst>
                  <a:path w="424" h="463">
                    <a:moveTo>
                      <a:pt x="308" y="34"/>
                    </a:moveTo>
                    <a:lnTo>
                      <a:pt x="310" y="35"/>
                    </a:lnTo>
                    <a:lnTo>
                      <a:pt x="311" y="20"/>
                    </a:lnTo>
                    <a:lnTo>
                      <a:pt x="319" y="16"/>
                    </a:lnTo>
                    <a:lnTo>
                      <a:pt x="327" y="6"/>
                    </a:lnTo>
                    <a:lnTo>
                      <a:pt x="331" y="6"/>
                    </a:lnTo>
                    <a:lnTo>
                      <a:pt x="333" y="2"/>
                    </a:lnTo>
                    <a:lnTo>
                      <a:pt x="337" y="0"/>
                    </a:lnTo>
                    <a:lnTo>
                      <a:pt x="340" y="3"/>
                    </a:lnTo>
                    <a:lnTo>
                      <a:pt x="340" y="14"/>
                    </a:lnTo>
                    <a:lnTo>
                      <a:pt x="343" y="20"/>
                    </a:lnTo>
                    <a:lnTo>
                      <a:pt x="349" y="22"/>
                    </a:lnTo>
                    <a:lnTo>
                      <a:pt x="354" y="22"/>
                    </a:lnTo>
                    <a:lnTo>
                      <a:pt x="358" y="28"/>
                    </a:lnTo>
                    <a:lnTo>
                      <a:pt x="358" y="45"/>
                    </a:lnTo>
                    <a:lnTo>
                      <a:pt x="362" y="51"/>
                    </a:lnTo>
                    <a:lnTo>
                      <a:pt x="368" y="55"/>
                    </a:lnTo>
                    <a:lnTo>
                      <a:pt x="381" y="44"/>
                    </a:lnTo>
                    <a:lnTo>
                      <a:pt x="387" y="41"/>
                    </a:lnTo>
                    <a:lnTo>
                      <a:pt x="391" y="35"/>
                    </a:lnTo>
                    <a:lnTo>
                      <a:pt x="401" y="29"/>
                    </a:lnTo>
                    <a:lnTo>
                      <a:pt x="406" y="28"/>
                    </a:lnTo>
                    <a:lnTo>
                      <a:pt x="407" y="29"/>
                    </a:lnTo>
                    <a:lnTo>
                      <a:pt x="402" y="35"/>
                    </a:lnTo>
                    <a:lnTo>
                      <a:pt x="403" y="36"/>
                    </a:lnTo>
                    <a:lnTo>
                      <a:pt x="405" y="44"/>
                    </a:lnTo>
                    <a:lnTo>
                      <a:pt x="401" y="54"/>
                    </a:lnTo>
                    <a:lnTo>
                      <a:pt x="411" y="47"/>
                    </a:lnTo>
                    <a:lnTo>
                      <a:pt x="408" y="43"/>
                    </a:lnTo>
                    <a:lnTo>
                      <a:pt x="413" y="34"/>
                    </a:lnTo>
                    <a:lnTo>
                      <a:pt x="418" y="33"/>
                    </a:lnTo>
                    <a:lnTo>
                      <a:pt x="423" y="40"/>
                    </a:lnTo>
                    <a:lnTo>
                      <a:pt x="414" y="51"/>
                    </a:lnTo>
                    <a:lnTo>
                      <a:pt x="418" y="51"/>
                    </a:lnTo>
                    <a:lnTo>
                      <a:pt x="422" y="57"/>
                    </a:lnTo>
                    <a:lnTo>
                      <a:pt x="417" y="68"/>
                    </a:lnTo>
                    <a:lnTo>
                      <a:pt x="424" y="87"/>
                    </a:lnTo>
                    <a:lnTo>
                      <a:pt x="422" y="93"/>
                    </a:lnTo>
                    <a:lnTo>
                      <a:pt x="413" y="106"/>
                    </a:lnTo>
                    <a:lnTo>
                      <a:pt x="411" y="114"/>
                    </a:lnTo>
                    <a:lnTo>
                      <a:pt x="405" y="124"/>
                    </a:lnTo>
                    <a:lnTo>
                      <a:pt x="398" y="125"/>
                    </a:lnTo>
                    <a:lnTo>
                      <a:pt x="397" y="129"/>
                    </a:lnTo>
                    <a:lnTo>
                      <a:pt x="387" y="141"/>
                    </a:lnTo>
                    <a:lnTo>
                      <a:pt x="375" y="168"/>
                    </a:lnTo>
                    <a:lnTo>
                      <a:pt x="369" y="174"/>
                    </a:lnTo>
                    <a:lnTo>
                      <a:pt x="365" y="175"/>
                    </a:lnTo>
                    <a:lnTo>
                      <a:pt x="362" y="180"/>
                    </a:lnTo>
                    <a:lnTo>
                      <a:pt x="349" y="189"/>
                    </a:lnTo>
                    <a:lnTo>
                      <a:pt x="347" y="192"/>
                    </a:lnTo>
                    <a:lnTo>
                      <a:pt x="344" y="217"/>
                    </a:lnTo>
                    <a:lnTo>
                      <a:pt x="342" y="228"/>
                    </a:lnTo>
                    <a:lnTo>
                      <a:pt x="352" y="230"/>
                    </a:lnTo>
                    <a:lnTo>
                      <a:pt x="359" y="234"/>
                    </a:lnTo>
                    <a:lnTo>
                      <a:pt x="362" y="243"/>
                    </a:lnTo>
                    <a:lnTo>
                      <a:pt x="360" y="246"/>
                    </a:lnTo>
                    <a:lnTo>
                      <a:pt x="356" y="240"/>
                    </a:lnTo>
                    <a:lnTo>
                      <a:pt x="354" y="246"/>
                    </a:lnTo>
                    <a:lnTo>
                      <a:pt x="333" y="239"/>
                    </a:lnTo>
                    <a:lnTo>
                      <a:pt x="326" y="235"/>
                    </a:lnTo>
                    <a:lnTo>
                      <a:pt x="324" y="237"/>
                    </a:lnTo>
                    <a:lnTo>
                      <a:pt x="324" y="244"/>
                    </a:lnTo>
                    <a:lnTo>
                      <a:pt x="320" y="248"/>
                    </a:lnTo>
                    <a:lnTo>
                      <a:pt x="316" y="244"/>
                    </a:lnTo>
                    <a:lnTo>
                      <a:pt x="313" y="243"/>
                    </a:lnTo>
                    <a:lnTo>
                      <a:pt x="310" y="249"/>
                    </a:lnTo>
                    <a:lnTo>
                      <a:pt x="295" y="256"/>
                    </a:lnTo>
                    <a:lnTo>
                      <a:pt x="287" y="262"/>
                    </a:lnTo>
                    <a:lnTo>
                      <a:pt x="282" y="262"/>
                    </a:lnTo>
                    <a:lnTo>
                      <a:pt x="279" y="256"/>
                    </a:lnTo>
                    <a:lnTo>
                      <a:pt x="274" y="256"/>
                    </a:lnTo>
                    <a:lnTo>
                      <a:pt x="274" y="265"/>
                    </a:lnTo>
                    <a:lnTo>
                      <a:pt x="272" y="277"/>
                    </a:lnTo>
                    <a:lnTo>
                      <a:pt x="265" y="289"/>
                    </a:lnTo>
                    <a:lnTo>
                      <a:pt x="263" y="302"/>
                    </a:lnTo>
                    <a:lnTo>
                      <a:pt x="262" y="320"/>
                    </a:lnTo>
                    <a:lnTo>
                      <a:pt x="256" y="324"/>
                    </a:lnTo>
                    <a:lnTo>
                      <a:pt x="257" y="336"/>
                    </a:lnTo>
                    <a:lnTo>
                      <a:pt x="247" y="347"/>
                    </a:lnTo>
                    <a:lnTo>
                      <a:pt x="245" y="361"/>
                    </a:lnTo>
                    <a:lnTo>
                      <a:pt x="245" y="369"/>
                    </a:lnTo>
                    <a:lnTo>
                      <a:pt x="239" y="379"/>
                    </a:lnTo>
                    <a:lnTo>
                      <a:pt x="233" y="385"/>
                    </a:lnTo>
                    <a:lnTo>
                      <a:pt x="231" y="390"/>
                    </a:lnTo>
                    <a:lnTo>
                      <a:pt x="231" y="398"/>
                    </a:lnTo>
                    <a:lnTo>
                      <a:pt x="228" y="401"/>
                    </a:lnTo>
                    <a:lnTo>
                      <a:pt x="233" y="402"/>
                    </a:lnTo>
                    <a:lnTo>
                      <a:pt x="230" y="410"/>
                    </a:lnTo>
                    <a:lnTo>
                      <a:pt x="223" y="409"/>
                    </a:lnTo>
                    <a:lnTo>
                      <a:pt x="214" y="415"/>
                    </a:lnTo>
                    <a:lnTo>
                      <a:pt x="204" y="428"/>
                    </a:lnTo>
                    <a:lnTo>
                      <a:pt x="190" y="434"/>
                    </a:lnTo>
                    <a:lnTo>
                      <a:pt x="185" y="437"/>
                    </a:lnTo>
                    <a:lnTo>
                      <a:pt x="185" y="441"/>
                    </a:lnTo>
                    <a:lnTo>
                      <a:pt x="180" y="443"/>
                    </a:lnTo>
                    <a:lnTo>
                      <a:pt x="177" y="449"/>
                    </a:lnTo>
                    <a:lnTo>
                      <a:pt x="172" y="453"/>
                    </a:lnTo>
                    <a:lnTo>
                      <a:pt x="153" y="459"/>
                    </a:lnTo>
                    <a:lnTo>
                      <a:pt x="149" y="459"/>
                    </a:lnTo>
                    <a:lnTo>
                      <a:pt x="138" y="463"/>
                    </a:lnTo>
                    <a:lnTo>
                      <a:pt x="132" y="459"/>
                    </a:lnTo>
                    <a:lnTo>
                      <a:pt x="129" y="452"/>
                    </a:lnTo>
                    <a:lnTo>
                      <a:pt x="126" y="450"/>
                    </a:lnTo>
                    <a:lnTo>
                      <a:pt x="120" y="454"/>
                    </a:lnTo>
                    <a:lnTo>
                      <a:pt x="114" y="455"/>
                    </a:lnTo>
                    <a:lnTo>
                      <a:pt x="110" y="454"/>
                    </a:lnTo>
                    <a:lnTo>
                      <a:pt x="110" y="453"/>
                    </a:lnTo>
                    <a:lnTo>
                      <a:pt x="104" y="454"/>
                    </a:lnTo>
                    <a:lnTo>
                      <a:pt x="102" y="449"/>
                    </a:lnTo>
                    <a:lnTo>
                      <a:pt x="102" y="443"/>
                    </a:lnTo>
                    <a:lnTo>
                      <a:pt x="98" y="444"/>
                    </a:lnTo>
                    <a:lnTo>
                      <a:pt x="91" y="441"/>
                    </a:lnTo>
                    <a:lnTo>
                      <a:pt x="73" y="439"/>
                    </a:lnTo>
                    <a:lnTo>
                      <a:pt x="69" y="427"/>
                    </a:lnTo>
                    <a:lnTo>
                      <a:pt x="64" y="422"/>
                    </a:lnTo>
                    <a:lnTo>
                      <a:pt x="55" y="421"/>
                    </a:lnTo>
                    <a:lnTo>
                      <a:pt x="47" y="428"/>
                    </a:lnTo>
                    <a:lnTo>
                      <a:pt x="39" y="429"/>
                    </a:lnTo>
                    <a:lnTo>
                      <a:pt x="18" y="427"/>
                    </a:lnTo>
                    <a:lnTo>
                      <a:pt x="12" y="422"/>
                    </a:lnTo>
                    <a:lnTo>
                      <a:pt x="15" y="415"/>
                    </a:lnTo>
                    <a:lnTo>
                      <a:pt x="20" y="409"/>
                    </a:lnTo>
                    <a:lnTo>
                      <a:pt x="24" y="402"/>
                    </a:lnTo>
                    <a:lnTo>
                      <a:pt x="13" y="413"/>
                    </a:lnTo>
                    <a:lnTo>
                      <a:pt x="9" y="413"/>
                    </a:lnTo>
                    <a:lnTo>
                      <a:pt x="14" y="402"/>
                    </a:lnTo>
                    <a:lnTo>
                      <a:pt x="14" y="401"/>
                    </a:lnTo>
                    <a:lnTo>
                      <a:pt x="9" y="405"/>
                    </a:lnTo>
                    <a:lnTo>
                      <a:pt x="3" y="406"/>
                    </a:lnTo>
                    <a:lnTo>
                      <a:pt x="0" y="400"/>
                    </a:lnTo>
                    <a:lnTo>
                      <a:pt x="4" y="395"/>
                    </a:lnTo>
                    <a:lnTo>
                      <a:pt x="16" y="391"/>
                    </a:lnTo>
                    <a:lnTo>
                      <a:pt x="24" y="385"/>
                    </a:lnTo>
                    <a:lnTo>
                      <a:pt x="21" y="385"/>
                    </a:lnTo>
                    <a:lnTo>
                      <a:pt x="19" y="383"/>
                    </a:lnTo>
                    <a:lnTo>
                      <a:pt x="24" y="379"/>
                    </a:lnTo>
                    <a:lnTo>
                      <a:pt x="26" y="373"/>
                    </a:lnTo>
                    <a:lnTo>
                      <a:pt x="21" y="373"/>
                    </a:lnTo>
                    <a:lnTo>
                      <a:pt x="16" y="372"/>
                    </a:lnTo>
                    <a:lnTo>
                      <a:pt x="15" y="366"/>
                    </a:lnTo>
                    <a:lnTo>
                      <a:pt x="21" y="366"/>
                    </a:lnTo>
                    <a:lnTo>
                      <a:pt x="25" y="361"/>
                    </a:lnTo>
                    <a:lnTo>
                      <a:pt x="21" y="358"/>
                    </a:lnTo>
                    <a:lnTo>
                      <a:pt x="21" y="353"/>
                    </a:lnTo>
                    <a:lnTo>
                      <a:pt x="26" y="353"/>
                    </a:lnTo>
                    <a:lnTo>
                      <a:pt x="29" y="357"/>
                    </a:lnTo>
                    <a:lnTo>
                      <a:pt x="34" y="355"/>
                    </a:lnTo>
                    <a:lnTo>
                      <a:pt x="37" y="356"/>
                    </a:lnTo>
                    <a:lnTo>
                      <a:pt x="40" y="353"/>
                    </a:lnTo>
                    <a:lnTo>
                      <a:pt x="40" y="351"/>
                    </a:lnTo>
                    <a:lnTo>
                      <a:pt x="35" y="351"/>
                    </a:lnTo>
                    <a:lnTo>
                      <a:pt x="31" y="347"/>
                    </a:lnTo>
                    <a:lnTo>
                      <a:pt x="35" y="329"/>
                    </a:lnTo>
                    <a:lnTo>
                      <a:pt x="42" y="323"/>
                    </a:lnTo>
                    <a:lnTo>
                      <a:pt x="45" y="321"/>
                    </a:lnTo>
                    <a:lnTo>
                      <a:pt x="47" y="325"/>
                    </a:lnTo>
                    <a:lnTo>
                      <a:pt x="48" y="331"/>
                    </a:lnTo>
                    <a:lnTo>
                      <a:pt x="51" y="332"/>
                    </a:lnTo>
                    <a:lnTo>
                      <a:pt x="53" y="332"/>
                    </a:lnTo>
                    <a:lnTo>
                      <a:pt x="56" y="329"/>
                    </a:lnTo>
                    <a:lnTo>
                      <a:pt x="53" y="319"/>
                    </a:lnTo>
                    <a:lnTo>
                      <a:pt x="55" y="315"/>
                    </a:lnTo>
                    <a:lnTo>
                      <a:pt x="58" y="314"/>
                    </a:lnTo>
                    <a:lnTo>
                      <a:pt x="61" y="304"/>
                    </a:lnTo>
                    <a:lnTo>
                      <a:pt x="69" y="302"/>
                    </a:lnTo>
                    <a:lnTo>
                      <a:pt x="75" y="296"/>
                    </a:lnTo>
                    <a:lnTo>
                      <a:pt x="77" y="286"/>
                    </a:lnTo>
                    <a:lnTo>
                      <a:pt x="82" y="278"/>
                    </a:lnTo>
                    <a:lnTo>
                      <a:pt x="89" y="275"/>
                    </a:lnTo>
                    <a:lnTo>
                      <a:pt x="93" y="260"/>
                    </a:lnTo>
                    <a:lnTo>
                      <a:pt x="96" y="260"/>
                    </a:lnTo>
                    <a:lnTo>
                      <a:pt x="102" y="255"/>
                    </a:lnTo>
                    <a:lnTo>
                      <a:pt x="109" y="255"/>
                    </a:lnTo>
                    <a:lnTo>
                      <a:pt x="116" y="251"/>
                    </a:lnTo>
                    <a:lnTo>
                      <a:pt x="123" y="251"/>
                    </a:lnTo>
                    <a:lnTo>
                      <a:pt x="133" y="249"/>
                    </a:lnTo>
                    <a:lnTo>
                      <a:pt x="141" y="244"/>
                    </a:lnTo>
                    <a:lnTo>
                      <a:pt x="154" y="232"/>
                    </a:lnTo>
                    <a:lnTo>
                      <a:pt x="169" y="223"/>
                    </a:lnTo>
                    <a:lnTo>
                      <a:pt x="187" y="208"/>
                    </a:lnTo>
                    <a:lnTo>
                      <a:pt x="201" y="200"/>
                    </a:lnTo>
                    <a:lnTo>
                      <a:pt x="202" y="191"/>
                    </a:lnTo>
                    <a:lnTo>
                      <a:pt x="213" y="181"/>
                    </a:lnTo>
                    <a:lnTo>
                      <a:pt x="219" y="178"/>
                    </a:lnTo>
                    <a:lnTo>
                      <a:pt x="225" y="178"/>
                    </a:lnTo>
                    <a:lnTo>
                      <a:pt x="235" y="170"/>
                    </a:lnTo>
                    <a:lnTo>
                      <a:pt x="241" y="164"/>
                    </a:lnTo>
                    <a:lnTo>
                      <a:pt x="256" y="144"/>
                    </a:lnTo>
                    <a:lnTo>
                      <a:pt x="261" y="126"/>
                    </a:lnTo>
                    <a:lnTo>
                      <a:pt x="265" y="105"/>
                    </a:lnTo>
                    <a:lnTo>
                      <a:pt x="270" y="93"/>
                    </a:lnTo>
                    <a:lnTo>
                      <a:pt x="288" y="81"/>
                    </a:lnTo>
                    <a:lnTo>
                      <a:pt x="294" y="78"/>
                    </a:lnTo>
                    <a:lnTo>
                      <a:pt x="298" y="72"/>
                    </a:lnTo>
                    <a:lnTo>
                      <a:pt x="304" y="60"/>
                    </a:lnTo>
                    <a:lnTo>
                      <a:pt x="308" y="34"/>
                    </a:lnTo>
                    <a:close/>
                  </a:path>
                </a:pathLst>
              </a:custGeom>
              <a:solidFill>
                <a:srgbClr val="CBE3E8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1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4" name="Freeform 56"/>
              <p:cNvSpPr>
                <a:spLocks noChangeAspect="1"/>
              </p:cNvSpPr>
              <p:nvPr/>
            </p:nvSpPr>
            <p:spPr bwMode="gray">
              <a:xfrm>
                <a:off x="17556077" y="8948886"/>
                <a:ext cx="183442" cy="316625"/>
              </a:xfrm>
              <a:custGeom>
                <a:avLst/>
                <a:gdLst/>
                <a:ahLst/>
                <a:cxnLst>
                  <a:cxn ang="0">
                    <a:pos x="128" y="441"/>
                  </a:cxn>
                  <a:cxn ang="0">
                    <a:pos x="139" y="398"/>
                  </a:cxn>
                  <a:cxn ang="0">
                    <a:pos x="97" y="366"/>
                  </a:cxn>
                  <a:cxn ang="0">
                    <a:pos x="59" y="325"/>
                  </a:cxn>
                  <a:cxn ang="0">
                    <a:pos x="100" y="296"/>
                  </a:cxn>
                  <a:cxn ang="0">
                    <a:pos x="115" y="250"/>
                  </a:cxn>
                  <a:cxn ang="0">
                    <a:pos x="120" y="224"/>
                  </a:cxn>
                  <a:cxn ang="0">
                    <a:pos x="113" y="198"/>
                  </a:cxn>
                  <a:cxn ang="0">
                    <a:pos x="112" y="178"/>
                  </a:cxn>
                  <a:cxn ang="0">
                    <a:pos x="97" y="172"/>
                  </a:cxn>
                  <a:cxn ang="0">
                    <a:pos x="91" y="145"/>
                  </a:cxn>
                  <a:cxn ang="0">
                    <a:pos x="86" y="127"/>
                  </a:cxn>
                  <a:cxn ang="0">
                    <a:pos x="73" y="117"/>
                  </a:cxn>
                  <a:cxn ang="0">
                    <a:pos x="43" y="85"/>
                  </a:cxn>
                  <a:cxn ang="0">
                    <a:pos x="45" y="59"/>
                  </a:cxn>
                  <a:cxn ang="0">
                    <a:pos x="26" y="59"/>
                  </a:cxn>
                  <a:cxn ang="0">
                    <a:pos x="7" y="14"/>
                  </a:cxn>
                  <a:cxn ang="0">
                    <a:pos x="10" y="0"/>
                  </a:cxn>
                  <a:cxn ang="0">
                    <a:pos x="19" y="28"/>
                  </a:cxn>
                  <a:cxn ang="0">
                    <a:pos x="35" y="30"/>
                  </a:cxn>
                  <a:cxn ang="0">
                    <a:pos x="59" y="41"/>
                  </a:cxn>
                  <a:cxn ang="0">
                    <a:pos x="78" y="59"/>
                  </a:cxn>
                  <a:cxn ang="0">
                    <a:pos x="87" y="70"/>
                  </a:cxn>
                  <a:cxn ang="0">
                    <a:pos x="100" y="96"/>
                  </a:cxn>
                  <a:cxn ang="0">
                    <a:pos x="86" y="96"/>
                  </a:cxn>
                  <a:cxn ang="0">
                    <a:pos x="96" y="107"/>
                  </a:cxn>
                  <a:cxn ang="0">
                    <a:pos x="110" y="140"/>
                  </a:cxn>
                  <a:cxn ang="0">
                    <a:pos x="109" y="159"/>
                  </a:cxn>
                  <a:cxn ang="0">
                    <a:pos x="116" y="170"/>
                  </a:cxn>
                  <a:cxn ang="0">
                    <a:pos x="136" y="169"/>
                  </a:cxn>
                  <a:cxn ang="0">
                    <a:pos x="151" y="182"/>
                  </a:cxn>
                  <a:cxn ang="0">
                    <a:pos x="147" y="141"/>
                  </a:cxn>
                  <a:cxn ang="0">
                    <a:pos x="167" y="162"/>
                  </a:cxn>
                  <a:cxn ang="0">
                    <a:pos x="169" y="192"/>
                  </a:cxn>
                  <a:cxn ang="0">
                    <a:pos x="185" y="219"/>
                  </a:cxn>
                  <a:cxn ang="0">
                    <a:pos x="239" y="240"/>
                  </a:cxn>
                  <a:cxn ang="0">
                    <a:pos x="266" y="224"/>
                  </a:cxn>
                  <a:cxn ang="0">
                    <a:pos x="286" y="210"/>
                  </a:cxn>
                  <a:cxn ang="0">
                    <a:pos x="313" y="231"/>
                  </a:cxn>
                  <a:cxn ang="0">
                    <a:pos x="307" y="272"/>
                  </a:cxn>
                  <a:cxn ang="0">
                    <a:pos x="286" y="304"/>
                  </a:cxn>
                  <a:cxn ang="0">
                    <a:pos x="287" y="321"/>
                  </a:cxn>
                  <a:cxn ang="0">
                    <a:pos x="269" y="315"/>
                  </a:cxn>
                  <a:cxn ang="0">
                    <a:pos x="242" y="323"/>
                  </a:cxn>
                  <a:cxn ang="0">
                    <a:pos x="232" y="356"/>
                  </a:cxn>
                  <a:cxn ang="0">
                    <a:pos x="217" y="404"/>
                  </a:cxn>
                  <a:cxn ang="0">
                    <a:pos x="171" y="479"/>
                  </a:cxn>
                  <a:cxn ang="0">
                    <a:pos x="132" y="481"/>
                  </a:cxn>
                </a:cxnLst>
                <a:rect l="0" t="0" r="r" b="b"/>
                <a:pathLst>
                  <a:path w="313" h="495">
                    <a:moveTo>
                      <a:pt x="109" y="469"/>
                    </a:moveTo>
                    <a:lnTo>
                      <a:pt x="118" y="458"/>
                    </a:lnTo>
                    <a:lnTo>
                      <a:pt x="121" y="449"/>
                    </a:lnTo>
                    <a:lnTo>
                      <a:pt x="128" y="441"/>
                    </a:lnTo>
                    <a:lnTo>
                      <a:pt x="134" y="429"/>
                    </a:lnTo>
                    <a:lnTo>
                      <a:pt x="135" y="417"/>
                    </a:lnTo>
                    <a:lnTo>
                      <a:pt x="139" y="407"/>
                    </a:lnTo>
                    <a:lnTo>
                      <a:pt x="139" y="398"/>
                    </a:lnTo>
                    <a:lnTo>
                      <a:pt x="134" y="391"/>
                    </a:lnTo>
                    <a:lnTo>
                      <a:pt x="120" y="375"/>
                    </a:lnTo>
                    <a:lnTo>
                      <a:pt x="108" y="372"/>
                    </a:lnTo>
                    <a:lnTo>
                      <a:pt x="97" y="366"/>
                    </a:lnTo>
                    <a:lnTo>
                      <a:pt x="80" y="350"/>
                    </a:lnTo>
                    <a:lnTo>
                      <a:pt x="67" y="349"/>
                    </a:lnTo>
                    <a:lnTo>
                      <a:pt x="57" y="337"/>
                    </a:lnTo>
                    <a:lnTo>
                      <a:pt x="59" y="325"/>
                    </a:lnTo>
                    <a:lnTo>
                      <a:pt x="69" y="316"/>
                    </a:lnTo>
                    <a:lnTo>
                      <a:pt x="78" y="310"/>
                    </a:lnTo>
                    <a:lnTo>
                      <a:pt x="92" y="306"/>
                    </a:lnTo>
                    <a:lnTo>
                      <a:pt x="100" y="296"/>
                    </a:lnTo>
                    <a:lnTo>
                      <a:pt x="104" y="283"/>
                    </a:lnTo>
                    <a:lnTo>
                      <a:pt x="105" y="261"/>
                    </a:lnTo>
                    <a:lnTo>
                      <a:pt x="109" y="250"/>
                    </a:lnTo>
                    <a:lnTo>
                      <a:pt x="115" y="250"/>
                    </a:lnTo>
                    <a:lnTo>
                      <a:pt x="118" y="247"/>
                    </a:lnTo>
                    <a:lnTo>
                      <a:pt x="118" y="237"/>
                    </a:lnTo>
                    <a:lnTo>
                      <a:pt x="115" y="229"/>
                    </a:lnTo>
                    <a:lnTo>
                      <a:pt x="120" y="224"/>
                    </a:lnTo>
                    <a:lnTo>
                      <a:pt x="118" y="220"/>
                    </a:lnTo>
                    <a:lnTo>
                      <a:pt x="115" y="208"/>
                    </a:lnTo>
                    <a:lnTo>
                      <a:pt x="116" y="196"/>
                    </a:lnTo>
                    <a:lnTo>
                      <a:pt x="113" y="198"/>
                    </a:lnTo>
                    <a:lnTo>
                      <a:pt x="104" y="188"/>
                    </a:lnTo>
                    <a:lnTo>
                      <a:pt x="102" y="182"/>
                    </a:lnTo>
                    <a:lnTo>
                      <a:pt x="108" y="182"/>
                    </a:lnTo>
                    <a:lnTo>
                      <a:pt x="112" y="178"/>
                    </a:lnTo>
                    <a:lnTo>
                      <a:pt x="113" y="175"/>
                    </a:lnTo>
                    <a:lnTo>
                      <a:pt x="112" y="171"/>
                    </a:lnTo>
                    <a:lnTo>
                      <a:pt x="107" y="170"/>
                    </a:lnTo>
                    <a:lnTo>
                      <a:pt x="97" y="172"/>
                    </a:lnTo>
                    <a:lnTo>
                      <a:pt x="86" y="151"/>
                    </a:lnTo>
                    <a:lnTo>
                      <a:pt x="81" y="138"/>
                    </a:lnTo>
                    <a:lnTo>
                      <a:pt x="87" y="148"/>
                    </a:lnTo>
                    <a:lnTo>
                      <a:pt x="91" y="145"/>
                    </a:lnTo>
                    <a:lnTo>
                      <a:pt x="92" y="133"/>
                    </a:lnTo>
                    <a:lnTo>
                      <a:pt x="87" y="133"/>
                    </a:lnTo>
                    <a:lnTo>
                      <a:pt x="83" y="130"/>
                    </a:lnTo>
                    <a:lnTo>
                      <a:pt x="86" y="127"/>
                    </a:lnTo>
                    <a:lnTo>
                      <a:pt x="86" y="117"/>
                    </a:lnTo>
                    <a:lnTo>
                      <a:pt x="82" y="113"/>
                    </a:lnTo>
                    <a:lnTo>
                      <a:pt x="80" y="117"/>
                    </a:lnTo>
                    <a:lnTo>
                      <a:pt x="73" y="117"/>
                    </a:lnTo>
                    <a:lnTo>
                      <a:pt x="72" y="122"/>
                    </a:lnTo>
                    <a:lnTo>
                      <a:pt x="73" y="129"/>
                    </a:lnTo>
                    <a:lnTo>
                      <a:pt x="60" y="107"/>
                    </a:lnTo>
                    <a:lnTo>
                      <a:pt x="43" y="85"/>
                    </a:lnTo>
                    <a:lnTo>
                      <a:pt x="38" y="75"/>
                    </a:lnTo>
                    <a:lnTo>
                      <a:pt x="37" y="71"/>
                    </a:lnTo>
                    <a:lnTo>
                      <a:pt x="42" y="67"/>
                    </a:lnTo>
                    <a:lnTo>
                      <a:pt x="45" y="59"/>
                    </a:lnTo>
                    <a:lnTo>
                      <a:pt x="42" y="57"/>
                    </a:lnTo>
                    <a:lnTo>
                      <a:pt x="40" y="62"/>
                    </a:lnTo>
                    <a:lnTo>
                      <a:pt x="33" y="68"/>
                    </a:lnTo>
                    <a:lnTo>
                      <a:pt x="26" y="59"/>
                    </a:lnTo>
                    <a:lnTo>
                      <a:pt x="22" y="49"/>
                    </a:lnTo>
                    <a:lnTo>
                      <a:pt x="23" y="44"/>
                    </a:lnTo>
                    <a:lnTo>
                      <a:pt x="21" y="35"/>
                    </a:lnTo>
                    <a:lnTo>
                      <a:pt x="7" y="14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3" y="11"/>
                    </a:lnTo>
                    <a:lnTo>
                      <a:pt x="19" y="22"/>
                    </a:lnTo>
                    <a:lnTo>
                      <a:pt x="19" y="28"/>
                    </a:lnTo>
                    <a:lnTo>
                      <a:pt x="24" y="36"/>
                    </a:lnTo>
                    <a:lnTo>
                      <a:pt x="29" y="32"/>
                    </a:lnTo>
                    <a:lnTo>
                      <a:pt x="34" y="27"/>
                    </a:lnTo>
                    <a:lnTo>
                      <a:pt x="35" y="30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1" y="38"/>
                    </a:lnTo>
                    <a:lnTo>
                      <a:pt x="59" y="41"/>
                    </a:lnTo>
                    <a:lnTo>
                      <a:pt x="64" y="40"/>
                    </a:lnTo>
                    <a:lnTo>
                      <a:pt x="73" y="48"/>
                    </a:lnTo>
                    <a:lnTo>
                      <a:pt x="66" y="52"/>
                    </a:lnTo>
                    <a:lnTo>
                      <a:pt x="78" y="59"/>
                    </a:lnTo>
                    <a:lnTo>
                      <a:pt x="80" y="56"/>
                    </a:lnTo>
                    <a:lnTo>
                      <a:pt x="83" y="59"/>
                    </a:lnTo>
                    <a:lnTo>
                      <a:pt x="85" y="64"/>
                    </a:lnTo>
                    <a:lnTo>
                      <a:pt x="87" y="70"/>
                    </a:lnTo>
                    <a:lnTo>
                      <a:pt x="96" y="79"/>
                    </a:lnTo>
                    <a:lnTo>
                      <a:pt x="98" y="83"/>
                    </a:lnTo>
                    <a:lnTo>
                      <a:pt x="98" y="87"/>
                    </a:lnTo>
                    <a:lnTo>
                      <a:pt x="100" y="96"/>
                    </a:lnTo>
                    <a:lnTo>
                      <a:pt x="98" y="94"/>
                    </a:lnTo>
                    <a:lnTo>
                      <a:pt x="89" y="89"/>
                    </a:lnTo>
                    <a:lnTo>
                      <a:pt x="85" y="89"/>
                    </a:lnTo>
                    <a:lnTo>
                      <a:pt x="86" y="96"/>
                    </a:lnTo>
                    <a:lnTo>
                      <a:pt x="87" y="97"/>
                    </a:lnTo>
                    <a:lnTo>
                      <a:pt x="89" y="97"/>
                    </a:lnTo>
                    <a:lnTo>
                      <a:pt x="93" y="100"/>
                    </a:lnTo>
                    <a:lnTo>
                      <a:pt x="96" y="107"/>
                    </a:lnTo>
                    <a:lnTo>
                      <a:pt x="103" y="114"/>
                    </a:lnTo>
                    <a:lnTo>
                      <a:pt x="109" y="126"/>
                    </a:lnTo>
                    <a:lnTo>
                      <a:pt x="116" y="134"/>
                    </a:lnTo>
                    <a:lnTo>
                      <a:pt x="110" y="140"/>
                    </a:lnTo>
                    <a:lnTo>
                      <a:pt x="109" y="148"/>
                    </a:lnTo>
                    <a:lnTo>
                      <a:pt x="113" y="151"/>
                    </a:lnTo>
                    <a:lnTo>
                      <a:pt x="113" y="159"/>
                    </a:lnTo>
                    <a:lnTo>
                      <a:pt x="109" y="159"/>
                    </a:lnTo>
                    <a:lnTo>
                      <a:pt x="105" y="162"/>
                    </a:lnTo>
                    <a:lnTo>
                      <a:pt x="108" y="165"/>
                    </a:lnTo>
                    <a:lnTo>
                      <a:pt x="112" y="165"/>
                    </a:lnTo>
                    <a:lnTo>
                      <a:pt x="116" y="170"/>
                    </a:lnTo>
                    <a:lnTo>
                      <a:pt x="123" y="170"/>
                    </a:lnTo>
                    <a:lnTo>
                      <a:pt x="125" y="167"/>
                    </a:lnTo>
                    <a:lnTo>
                      <a:pt x="132" y="167"/>
                    </a:lnTo>
                    <a:lnTo>
                      <a:pt x="136" y="169"/>
                    </a:lnTo>
                    <a:lnTo>
                      <a:pt x="137" y="177"/>
                    </a:lnTo>
                    <a:lnTo>
                      <a:pt x="140" y="184"/>
                    </a:lnTo>
                    <a:lnTo>
                      <a:pt x="146" y="187"/>
                    </a:lnTo>
                    <a:lnTo>
                      <a:pt x="151" y="182"/>
                    </a:lnTo>
                    <a:lnTo>
                      <a:pt x="150" y="156"/>
                    </a:lnTo>
                    <a:lnTo>
                      <a:pt x="150" y="151"/>
                    </a:lnTo>
                    <a:lnTo>
                      <a:pt x="143" y="141"/>
                    </a:lnTo>
                    <a:lnTo>
                      <a:pt x="147" y="141"/>
                    </a:lnTo>
                    <a:lnTo>
                      <a:pt x="151" y="148"/>
                    </a:lnTo>
                    <a:lnTo>
                      <a:pt x="164" y="151"/>
                    </a:lnTo>
                    <a:lnTo>
                      <a:pt x="164" y="161"/>
                    </a:lnTo>
                    <a:lnTo>
                      <a:pt x="167" y="162"/>
                    </a:lnTo>
                    <a:lnTo>
                      <a:pt x="167" y="171"/>
                    </a:lnTo>
                    <a:lnTo>
                      <a:pt x="169" y="176"/>
                    </a:lnTo>
                    <a:lnTo>
                      <a:pt x="168" y="186"/>
                    </a:lnTo>
                    <a:lnTo>
                      <a:pt x="169" y="192"/>
                    </a:lnTo>
                    <a:lnTo>
                      <a:pt x="173" y="197"/>
                    </a:lnTo>
                    <a:lnTo>
                      <a:pt x="175" y="203"/>
                    </a:lnTo>
                    <a:lnTo>
                      <a:pt x="178" y="213"/>
                    </a:lnTo>
                    <a:lnTo>
                      <a:pt x="185" y="219"/>
                    </a:lnTo>
                    <a:lnTo>
                      <a:pt x="194" y="219"/>
                    </a:lnTo>
                    <a:lnTo>
                      <a:pt x="205" y="227"/>
                    </a:lnTo>
                    <a:lnTo>
                      <a:pt x="232" y="235"/>
                    </a:lnTo>
                    <a:lnTo>
                      <a:pt x="239" y="240"/>
                    </a:lnTo>
                    <a:lnTo>
                      <a:pt x="249" y="241"/>
                    </a:lnTo>
                    <a:lnTo>
                      <a:pt x="254" y="235"/>
                    </a:lnTo>
                    <a:lnTo>
                      <a:pt x="259" y="235"/>
                    </a:lnTo>
                    <a:lnTo>
                      <a:pt x="266" y="224"/>
                    </a:lnTo>
                    <a:lnTo>
                      <a:pt x="271" y="221"/>
                    </a:lnTo>
                    <a:lnTo>
                      <a:pt x="276" y="218"/>
                    </a:lnTo>
                    <a:lnTo>
                      <a:pt x="284" y="213"/>
                    </a:lnTo>
                    <a:lnTo>
                      <a:pt x="286" y="210"/>
                    </a:lnTo>
                    <a:lnTo>
                      <a:pt x="292" y="208"/>
                    </a:lnTo>
                    <a:lnTo>
                      <a:pt x="301" y="210"/>
                    </a:lnTo>
                    <a:lnTo>
                      <a:pt x="313" y="218"/>
                    </a:lnTo>
                    <a:lnTo>
                      <a:pt x="313" y="231"/>
                    </a:lnTo>
                    <a:lnTo>
                      <a:pt x="308" y="246"/>
                    </a:lnTo>
                    <a:lnTo>
                      <a:pt x="308" y="262"/>
                    </a:lnTo>
                    <a:lnTo>
                      <a:pt x="307" y="264"/>
                    </a:lnTo>
                    <a:lnTo>
                      <a:pt x="307" y="272"/>
                    </a:lnTo>
                    <a:lnTo>
                      <a:pt x="304" y="280"/>
                    </a:lnTo>
                    <a:lnTo>
                      <a:pt x="296" y="286"/>
                    </a:lnTo>
                    <a:lnTo>
                      <a:pt x="287" y="290"/>
                    </a:lnTo>
                    <a:lnTo>
                      <a:pt x="286" y="304"/>
                    </a:lnTo>
                    <a:lnTo>
                      <a:pt x="284" y="307"/>
                    </a:lnTo>
                    <a:lnTo>
                      <a:pt x="285" y="316"/>
                    </a:lnTo>
                    <a:lnTo>
                      <a:pt x="287" y="317"/>
                    </a:lnTo>
                    <a:lnTo>
                      <a:pt x="287" y="321"/>
                    </a:lnTo>
                    <a:lnTo>
                      <a:pt x="282" y="328"/>
                    </a:lnTo>
                    <a:lnTo>
                      <a:pt x="280" y="316"/>
                    </a:lnTo>
                    <a:lnTo>
                      <a:pt x="275" y="315"/>
                    </a:lnTo>
                    <a:lnTo>
                      <a:pt x="269" y="315"/>
                    </a:lnTo>
                    <a:lnTo>
                      <a:pt x="261" y="316"/>
                    </a:lnTo>
                    <a:lnTo>
                      <a:pt x="253" y="316"/>
                    </a:lnTo>
                    <a:lnTo>
                      <a:pt x="247" y="318"/>
                    </a:lnTo>
                    <a:lnTo>
                      <a:pt x="242" y="323"/>
                    </a:lnTo>
                    <a:lnTo>
                      <a:pt x="226" y="345"/>
                    </a:lnTo>
                    <a:lnTo>
                      <a:pt x="226" y="349"/>
                    </a:lnTo>
                    <a:lnTo>
                      <a:pt x="228" y="348"/>
                    </a:lnTo>
                    <a:lnTo>
                      <a:pt x="232" y="356"/>
                    </a:lnTo>
                    <a:lnTo>
                      <a:pt x="237" y="360"/>
                    </a:lnTo>
                    <a:lnTo>
                      <a:pt x="236" y="369"/>
                    </a:lnTo>
                    <a:lnTo>
                      <a:pt x="231" y="380"/>
                    </a:lnTo>
                    <a:lnTo>
                      <a:pt x="217" y="404"/>
                    </a:lnTo>
                    <a:lnTo>
                      <a:pt x="215" y="412"/>
                    </a:lnTo>
                    <a:lnTo>
                      <a:pt x="202" y="428"/>
                    </a:lnTo>
                    <a:lnTo>
                      <a:pt x="182" y="463"/>
                    </a:lnTo>
                    <a:lnTo>
                      <a:pt x="171" y="479"/>
                    </a:lnTo>
                    <a:lnTo>
                      <a:pt x="153" y="492"/>
                    </a:lnTo>
                    <a:lnTo>
                      <a:pt x="145" y="495"/>
                    </a:lnTo>
                    <a:lnTo>
                      <a:pt x="137" y="488"/>
                    </a:lnTo>
                    <a:lnTo>
                      <a:pt x="132" y="481"/>
                    </a:lnTo>
                    <a:lnTo>
                      <a:pt x="113" y="482"/>
                    </a:lnTo>
                    <a:lnTo>
                      <a:pt x="109" y="473"/>
                    </a:lnTo>
                    <a:lnTo>
                      <a:pt x="109" y="46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1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5" name="Freeform 57"/>
              <p:cNvSpPr>
                <a:spLocks noChangeAspect="1"/>
              </p:cNvSpPr>
              <p:nvPr/>
            </p:nvSpPr>
            <p:spPr bwMode="gray">
              <a:xfrm>
                <a:off x="17276548" y="8389194"/>
                <a:ext cx="93176" cy="83153"/>
              </a:xfrm>
              <a:custGeom>
                <a:avLst/>
                <a:gdLst/>
                <a:ahLst/>
                <a:cxnLst>
                  <a:cxn ang="0">
                    <a:pos x="60" y="71"/>
                  </a:cxn>
                  <a:cxn ang="0">
                    <a:pos x="39" y="60"/>
                  </a:cxn>
                  <a:cxn ang="0">
                    <a:pos x="27" y="43"/>
                  </a:cxn>
                  <a:cxn ang="0">
                    <a:pos x="21" y="38"/>
                  </a:cxn>
                  <a:cxn ang="0">
                    <a:pos x="16" y="26"/>
                  </a:cxn>
                  <a:cxn ang="0">
                    <a:pos x="6" y="17"/>
                  </a:cxn>
                  <a:cxn ang="0">
                    <a:pos x="6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4" y="5"/>
                  </a:cxn>
                  <a:cxn ang="0">
                    <a:pos x="19" y="4"/>
                  </a:cxn>
                  <a:cxn ang="0">
                    <a:pos x="33" y="14"/>
                  </a:cxn>
                  <a:cxn ang="0">
                    <a:pos x="40" y="16"/>
                  </a:cxn>
                  <a:cxn ang="0">
                    <a:pos x="41" y="21"/>
                  </a:cxn>
                  <a:cxn ang="0">
                    <a:pos x="45" y="26"/>
                  </a:cxn>
                  <a:cxn ang="0">
                    <a:pos x="51" y="26"/>
                  </a:cxn>
                  <a:cxn ang="0">
                    <a:pos x="59" y="29"/>
                  </a:cxn>
                  <a:cxn ang="0">
                    <a:pos x="67" y="43"/>
                  </a:cxn>
                  <a:cxn ang="0">
                    <a:pos x="72" y="47"/>
                  </a:cxn>
                  <a:cxn ang="0">
                    <a:pos x="75" y="57"/>
                  </a:cxn>
                  <a:cxn ang="0">
                    <a:pos x="78" y="58"/>
                  </a:cxn>
                  <a:cxn ang="0">
                    <a:pos x="82" y="63"/>
                  </a:cxn>
                  <a:cxn ang="0">
                    <a:pos x="89" y="68"/>
                  </a:cxn>
                  <a:cxn ang="0">
                    <a:pos x="94" y="74"/>
                  </a:cxn>
                  <a:cxn ang="0">
                    <a:pos x="98" y="75"/>
                  </a:cxn>
                  <a:cxn ang="0">
                    <a:pos x="100" y="81"/>
                  </a:cxn>
                  <a:cxn ang="0">
                    <a:pos x="109" y="82"/>
                  </a:cxn>
                  <a:cxn ang="0">
                    <a:pos x="123" y="86"/>
                  </a:cxn>
                  <a:cxn ang="0">
                    <a:pos x="141" y="103"/>
                  </a:cxn>
                  <a:cxn ang="0">
                    <a:pos x="143" y="109"/>
                  </a:cxn>
                  <a:cxn ang="0">
                    <a:pos x="150" y="108"/>
                  </a:cxn>
                  <a:cxn ang="0">
                    <a:pos x="157" y="114"/>
                  </a:cxn>
                  <a:cxn ang="0">
                    <a:pos x="159" y="123"/>
                  </a:cxn>
                  <a:cxn ang="0">
                    <a:pos x="158" y="125"/>
                  </a:cxn>
                  <a:cxn ang="0">
                    <a:pos x="153" y="125"/>
                  </a:cxn>
                  <a:cxn ang="0">
                    <a:pos x="152" y="133"/>
                  </a:cxn>
                  <a:cxn ang="0">
                    <a:pos x="150" y="131"/>
                  </a:cxn>
                  <a:cxn ang="0">
                    <a:pos x="147" y="127"/>
                  </a:cxn>
                  <a:cxn ang="0">
                    <a:pos x="141" y="122"/>
                  </a:cxn>
                  <a:cxn ang="0">
                    <a:pos x="138" y="119"/>
                  </a:cxn>
                  <a:cxn ang="0">
                    <a:pos x="130" y="119"/>
                  </a:cxn>
                  <a:cxn ang="0">
                    <a:pos x="124" y="115"/>
                  </a:cxn>
                  <a:cxn ang="0">
                    <a:pos x="116" y="115"/>
                  </a:cxn>
                  <a:cxn ang="0">
                    <a:pos x="114" y="112"/>
                  </a:cxn>
                  <a:cxn ang="0">
                    <a:pos x="113" y="104"/>
                  </a:cxn>
                  <a:cxn ang="0">
                    <a:pos x="108" y="104"/>
                  </a:cxn>
                  <a:cxn ang="0">
                    <a:pos x="104" y="102"/>
                  </a:cxn>
                  <a:cxn ang="0">
                    <a:pos x="99" y="102"/>
                  </a:cxn>
                  <a:cxn ang="0">
                    <a:pos x="98" y="97"/>
                  </a:cxn>
                  <a:cxn ang="0">
                    <a:pos x="93" y="97"/>
                  </a:cxn>
                  <a:cxn ang="0">
                    <a:pos x="91" y="95"/>
                  </a:cxn>
                  <a:cxn ang="0">
                    <a:pos x="84" y="93"/>
                  </a:cxn>
                  <a:cxn ang="0">
                    <a:pos x="77" y="86"/>
                  </a:cxn>
                  <a:cxn ang="0">
                    <a:pos x="71" y="86"/>
                  </a:cxn>
                  <a:cxn ang="0">
                    <a:pos x="66" y="84"/>
                  </a:cxn>
                  <a:cxn ang="0">
                    <a:pos x="65" y="76"/>
                  </a:cxn>
                  <a:cxn ang="0">
                    <a:pos x="60" y="71"/>
                  </a:cxn>
                </a:cxnLst>
                <a:rect l="0" t="0" r="r" b="b"/>
                <a:pathLst>
                  <a:path w="159" h="133">
                    <a:moveTo>
                      <a:pt x="60" y="71"/>
                    </a:moveTo>
                    <a:lnTo>
                      <a:pt x="39" y="60"/>
                    </a:lnTo>
                    <a:lnTo>
                      <a:pt x="27" y="43"/>
                    </a:lnTo>
                    <a:lnTo>
                      <a:pt x="21" y="38"/>
                    </a:lnTo>
                    <a:lnTo>
                      <a:pt x="16" y="26"/>
                    </a:lnTo>
                    <a:lnTo>
                      <a:pt x="6" y="17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5"/>
                    </a:lnTo>
                    <a:lnTo>
                      <a:pt x="19" y="4"/>
                    </a:lnTo>
                    <a:lnTo>
                      <a:pt x="33" y="14"/>
                    </a:lnTo>
                    <a:lnTo>
                      <a:pt x="40" y="16"/>
                    </a:lnTo>
                    <a:lnTo>
                      <a:pt x="41" y="21"/>
                    </a:lnTo>
                    <a:lnTo>
                      <a:pt x="45" y="26"/>
                    </a:lnTo>
                    <a:lnTo>
                      <a:pt x="51" y="26"/>
                    </a:lnTo>
                    <a:lnTo>
                      <a:pt x="59" y="29"/>
                    </a:lnTo>
                    <a:lnTo>
                      <a:pt x="67" y="43"/>
                    </a:lnTo>
                    <a:lnTo>
                      <a:pt x="72" y="47"/>
                    </a:lnTo>
                    <a:lnTo>
                      <a:pt x="75" y="57"/>
                    </a:lnTo>
                    <a:lnTo>
                      <a:pt x="78" y="58"/>
                    </a:lnTo>
                    <a:lnTo>
                      <a:pt x="82" y="63"/>
                    </a:lnTo>
                    <a:lnTo>
                      <a:pt x="89" y="68"/>
                    </a:lnTo>
                    <a:lnTo>
                      <a:pt x="94" y="74"/>
                    </a:lnTo>
                    <a:lnTo>
                      <a:pt x="98" y="75"/>
                    </a:lnTo>
                    <a:lnTo>
                      <a:pt x="100" y="81"/>
                    </a:lnTo>
                    <a:lnTo>
                      <a:pt x="109" y="82"/>
                    </a:lnTo>
                    <a:lnTo>
                      <a:pt x="123" y="86"/>
                    </a:lnTo>
                    <a:lnTo>
                      <a:pt x="141" y="103"/>
                    </a:lnTo>
                    <a:lnTo>
                      <a:pt x="143" y="109"/>
                    </a:lnTo>
                    <a:lnTo>
                      <a:pt x="150" y="108"/>
                    </a:lnTo>
                    <a:lnTo>
                      <a:pt x="157" y="114"/>
                    </a:lnTo>
                    <a:lnTo>
                      <a:pt x="159" y="123"/>
                    </a:lnTo>
                    <a:lnTo>
                      <a:pt x="158" y="125"/>
                    </a:lnTo>
                    <a:lnTo>
                      <a:pt x="153" y="125"/>
                    </a:lnTo>
                    <a:lnTo>
                      <a:pt x="152" y="133"/>
                    </a:lnTo>
                    <a:lnTo>
                      <a:pt x="150" y="131"/>
                    </a:lnTo>
                    <a:lnTo>
                      <a:pt x="147" y="127"/>
                    </a:lnTo>
                    <a:lnTo>
                      <a:pt x="141" y="122"/>
                    </a:lnTo>
                    <a:lnTo>
                      <a:pt x="138" y="119"/>
                    </a:lnTo>
                    <a:lnTo>
                      <a:pt x="130" y="119"/>
                    </a:lnTo>
                    <a:lnTo>
                      <a:pt x="124" y="115"/>
                    </a:lnTo>
                    <a:lnTo>
                      <a:pt x="116" y="115"/>
                    </a:lnTo>
                    <a:lnTo>
                      <a:pt x="114" y="112"/>
                    </a:lnTo>
                    <a:lnTo>
                      <a:pt x="113" y="104"/>
                    </a:lnTo>
                    <a:lnTo>
                      <a:pt x="108" y="104"/>
                    </a:lnTo>
                    <a:lnTo>
                      <a:pt x="104" y="102"/>
                    </a:lnTo>
                    <a:lnTo>
                      <a:pt x="99" y="102"/>
                    </a:lnTo>
                    <a:lnTo>
                      <a:pt x="98" y="97"/>
                    </a:lnTo>
                    <a:lnTo>
                      <a:pt x="93" y="97"/>
                    </a:lnTo>
                    <a:lnTo>
                      <a:pt x="91" y="95"/>
                    </a:lnTo>
                    <a:lnTo>
                      <a:pt x="84" y="93"/>
                    </a:lnTo>
                    <a:lnTo>
                      <a:pt x="77" y="86"/>
                    </a:lnTo>
                    <a:lnTo>
                      <a:pt x="71" y="86"/>
                    </a:lnTo>
                    <a:lnTo>
                      <a:pt x="66" y="84"/>
                    </a:lnTo>
                    <a:lnTo>
                      <a:pt x="65" y="76"/>
                    </a:lnTo>
                    <a:lnTo>
                      <a:pt x="60" y="71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1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cxnSp>
          <p:nvCxnSpPr>
            <p:cNvPr id="16" name="Elbow Connector 223"/>
            <p:cNvCxnSpPr>
              <a:endCxn id="7" idx="0"/>
            </p:cNvCxnSpPr>
            <p:nvPr/>
          </p:nvCxnSpPr>
          <p:spPr>
            <a:xfrm rot="16200000" flipH="1">
              <a:off x="9026182" y="8214852"/>
              <a:ext cx="1666829" cy="953533"/>
            </a:xfrm>
            <a:prstGeom prst="bentConnector3">
              <a:avLst>
                <a:gd name="adj1" fmla="val 50000"/>
              </a:avLst>
            </a:prstGeom>
            <a:ln w="3175" cmpd="sng">
              <a:solidFill>
                <a:schemeClr val="tx1"/>
              </a:solidFill>
              <a:prstDash val="solid"/>
              <a:round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234"/>
            <p:cNvCxnSpPr>
              <a:endCxn id="13" idx="0"/>
            </p:cNvCxnSpPr>
            <p:nvPr/>
          </p:nvCxnSpPr>
          <p:spPr>
            <a:xfrm rot="16200000" flipH="1">
              <a:off x="12213344" y="7075763"/>
              <a:ext cx="2622348" cy="2246301"/>
            </a:xfrm>
            <a:prstGeom prst="bentConnector3">
              <a:avLst>
                <a:gd name="adj1" fmla="val 50000"/>
              </a:avLst>
            </a:prstGeom>
            <a:ln w="3175" cmpd="sng">
              <a:solidFill>
                <a:schemeClr val="tx1"/>
              </a:solidFill>
              <a:prstDash val="solid"/>
              <a:round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220"/>
            <p:cNvCxnSpPr>
              <a:endCxn id="5" idx="3"/>
            </p:cNvCxnSpPr>
            <p:nvPr/>
          </p:nvCxnSpPr>
          <p:spPr>
            <a:xfrm rot="10800000" flipV="1">
              <a:off x="4305301" y="5609283"/>
              <a:ext cx="2594528" cy="1694080"/>
            </a:xfrm>
            <a:prstGeom prst="bentConnector3">
              <a:avLst>
                <a:gd name="adj1" fmla="val 50000"/>
              </a:avLst>
            </a:prstGeom>
            <a:ln w="3175" cmpd="sng">
              <a:solidFill>
                <a:schemeClr val="tx1"/>
              </a:solidFill>
              <a:prstDash val="solid"/>
              <a:round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231"/>
            <p:cNvCxnSpPr>
              <a:endCxn id="11" idx="1"/>
            </p:cNvCxnSpPr>
            <p:nvPr/>
          </p:nvCxnSpPr>
          <p:spPr>
            <a:xfrm>
              <a:off x="15295466" y="5406952"/>
              <a:ext cx="3755261" cy="431449"/>
            </a:xfrm>
            <a:prstGeom prst="bentConnector3">
              <a:avLst>
                <a:gd name="adj1" fmla="val 50000"/>
              </a:avLst>
            </a:prstGeom>
            <a:ln w="3175" cmpd="sng">
              <a:solidFill>
                <a:schemeClr val="tx1"/>
              </a:solidFill>
              <a:prstDash val="solid"/>
              <a:round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228"/>
            <p:cNvCxnSpPr>
              <a:endCxn id="9" idx="1"/>
            </p:cNvCxnSpPr>
            <p:nvPr/>
          </p:nvCxnSpPr>
          <p:spPr>
            <a:xfrm>
              <a:off x="16507969" y="8694493"/>
              <a:ext cx="2544481" cy="445645"/>
            </a:xfrm>
            <a:prstGeom prst="bentConnector3">
              <a:avLst>
                <a:gd name="adj1" fmla="val 50000"/>
              </a:avLst>
            </a:prstGeom>
            <a:ln w="3175" cmpd="sng">
              <a:solidFill>
                <a:schemeClr val="tx1"/>
              </a:solidFill>
              <a:prstDash val="solid"/>
              <a:round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prstClr val="white"/>
            </a:duotone>
          </a:blip>
          <a:srcRect/>
          <a:stretch>
            <a:fillRect/>
          </a:stretch>
        </p:blipFill>
        <p:spPr>
          <a:xfrm>
            <a:off x="488793" y="1986230"/>
            <a:ext cx="5829077" cy="3278856"/>
          </a:xfrm>
          <a:prstGeom prst="rect">
            <a:avLst/>
          </a:prstGeom>
        </p:spPr>
      </p:pic>
      <p:sp>
        <p:nvSpPr>
          <p:cNvPr id="5" name="Freeform 28"/>
          <p:cNvSpPr>
            <a:spLocks noEditPoints="1"/>
          </p:cNvSpPr>
          <p:nvPr/>
        </p:nvSpPr>
        <p:spPr bwMode="auto">
          <a:xfrm>
            <a:off x="7544373" y="2028422"/>
            <a:ext cx="657151" cy="706905"/>
          </a:xfrm>
          <a:custGeom>
            <a:avLst/>
            <a:gdLst>
              <a:gd name="T0" fmla="*/ 4 w 95"/>
              <a:gd name="T1" fmla="*/ 12 h 102"/>
              <a:gd name="T2" fmla="*/ 4 w 95"/>
              <a:gd name="T3" fmla="*/ 12 h 102"/>
              <a:gd name="T4" fmla="*/ 43 w 95"/>
              <a:gd name="T5" fmla="*/ 12 h 102"/>
              <a:gd name="T6" fmla="*/ 45 w 95"/>
              <a:gd name="T7" fmla="*/ 2 h 102"/>
              <a:gd name="T8" fmla="*/ 46 w 95"/>
              <a:gd name="T9" fmla="*/ 1 h 102"/>
              <a:gd name="T10" fmla="*/ 47 w 95"/>
              <a:gd name="T11" fmla="*/ 0 h 102"/>
              <a:gd name="T12" fmla="*/ 48 w 95"/>
              <a:gd name="T13" fmla="*/ 0 h 102"/>
              <a:gd name="T14" fmla="*/ 49 w 95"/>
              <a:gd name="T15" fmla="*/ 0 h 102"/>
              <a:gd name="T16" fmla="*/ 50 w 95"/>
              <a:gd name="T17" fmla="*/ 1 h 102"/>
              <a:gd name="T18" fmla="*/ 50 w 95"/>
              <a:gd name="T19" fmla="*/ 2 h 102"/>
              <a:gd name="T20" fmla="*/ 53 w 95"/>
              <a:gd name="T21" fmla="*/ 12 h 102"/>
              <a:gd name="T22" fmla="*/ 91 w 95"/>
              <a:gd name="T23" fmla="*/ 12 h 102"/>
              <a:gd name="T24" fmla="*/ 95 w 95"/>
              <a:gd name="T25" fmla="*/ 16 h 102"/>
              <a:gd name="T26" fmla="*/ 95 w 95"/>
              <a:gd name="T27" fmla="*/ 16 h 102"/>
              <a:gd name="T28" fmla="*/ 95 w 95"/>
              <a:gd name="T29" fmla="*/ 71 h 102"/>
              <a:gd name="T30" fmla="*/ 91 w 95"/>
              <a:gd name="T31" fmla="*/ 75 h 102"/>
              <a:gd name="T32" fmla="*/ 91 w 95"/>
              <a:gd name="T33" fmla="*/ 75 h 102"/>
              <a:gd name="T34" fmla="*/ 70 w 95"/>
              <a:gd name="T35" fmla="*/ 75 h 102"/>
              <a:gd name="T36" fmla="*/ 76 w 95"/>
              <a:gd name="T37" fmla="*/ 99 h 102"/>
              <a:gd name="T38" fmla="*/ 74 w 95"/>
              <a:gd name="T39" fmla="*/ 102 h 102"/>
              <a:gd name="T40" fmla="*/ 71 w 95"/>
              <a:gd name="T41" fmla="*/ 100 h 102"/>
              <a:gd name="T42" fmla="*/ 65 w 95"/>
              <a:gd name="T43" fmla="*/ 75 h 102"/>
              <a:gd name="T44" fmla="*/ 50 w 95"/>
              <a:gd name="T45" fmla="*/ 75 h 102"/>
              <a:gd name="T46" fmla="*/ 50 w 95"/>
              <a:gd name="T47" fmla="*/ 89 h 102"/>
              <a:gd name="T48" fmla="*/ 48 w 95"/>
              <a:gd name="T49" fmla="*/ 92 h 102"/>
              <a:gd name="T50" fmla="*/ 45 w 95"/>
              <a:gd name="T51" fmla="*/ 89 h 102"/>
              <a:gd name="T52" fmla="*/ 45 w 95"/>
              <a:gd name="T53" fmla="*/ 75 h 102"/>
              <a:gd name="T54" fmla="*/ 31 w 95"/>
              <a:gd name="T55" fmla="*/ 75 h 102"/>
              <a:gd name="T56" fmla="*/ 24 w 95"/>
              <a:gd name="T57" fmla="*/ 100 h 102"/>
              <a:gd name="T58" fmla="*/ 21 w 95"/>
              <a:gd name="T59" fmla="*/ 102 h 102"/>
              <a:gd name="T60" fmla="*/ 19 w 95"/>
              <a:gd name="T61" fmla="*/ 99 h 102"/>
              <a:gd name="T62" fmla="*/ 26 w 95"/>
              <a:gd name="T63" fmla="*/ 75 h 102"/>
              <a:gd name="T64" fmla="*/ 4 w 95"/>
              <a:gd name="T65" fmla="*/ 75 h 102"/>
              <a:gd name="T66" fmla="*/ 0 w 95"/>
              <a:gd name="T67" fmla="*/ 71 h 102"/>
              <a:gd name="T68" fmla="*/ 0 w 95"/>
              <a:gd name="T69" fmla="*/ 71 h 102"/>
              <a:gd name="T70" fmla="*/ 0 w 95"/>
              <a:gd name="T71" fmla="*/ 16 h 102"/>
              <a:gd name="T72" fmla="*/ 4 w 95"/>
              <a:gd name="T73" fmla="*/ 12 h 102"/>
              <a:gd name="T74" fmla="*/ 25 w 95"/>
              <a:gd name="T75" fmla="*/ 64 h 102"/>
              <a:gd name="T76" fmla="*/ 25 w 95"/>
              <a:gd name="T77" fmla="*/ 64 h 102"/>
              <a:gd name="T78" fmla="*/ 71 w 95"/>
              <a:gd name="T79" fmla="*/ 64 h 102"/>
              <a:gd name="T80" fmla="*/ 73 w 95"/>
              <a:gd name="T81" fmla="*/ 61 h 102"/>
              <a:gd name="T82" fmla="*/ 71 w 95"/>
              <a:gd name="T83" fmla="*/ 59 h 102"/>
              <a:gd name="T84" fmla="*/ 25 w 95"/>
              <a:gd name="T85" fmla="*/ 59 h 102"/>
              <a:gd name="T86" fmla="*/ 22 w 95"/>
              <a:gd name="T87" fmla="*/ 61 h 102"/>
              <a:gd name="T88" fmla="*/ 25 w 95"/>
              <a:gd name="T89" fmla="*/ 64 h 102"/>
              <a:gd name="T90" fmla="*/ 87 w 95"/>
              <a:gd name="T91" fmla="*/ 20 h 102"/>
              <a:gd name="T92" fmla="*/ 87 w 95"/>
              <a:gd name="T93" fmla="*/ 20 h 102"/>
              <a:gd name="T94" fmla="*/ 8 w 95"/>
              <a:gd name="T95" fmla="*/ 20 h 102"/>
              <a:gd name="T96" fmla="*/ 8 w 95"/>
              <a:gd name="T97" fmla="*/ 67 h 102"/>
              <a:gd name="T98" fmla="*/ 87 w 95"/>
              <a:gd name="T99" fmla="*/ 67 h 102"/>
              <a:gd name="T100" fmla="*/ 87 w 95"/>
              <a:gd name="T101" fmla="*/ 2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10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6" y="1"/>
                </a:cubicBezTo>
                <a:cubicBezTo>
                  <a:pt x="46" y="1"/>
                  <a:pt x="46" y="1"/>
                  <a:pt x="47" y="0"/>
                </a:cubicBezTo>
                <a:cubicBezTo>
                  <a:pt x="47" y="0"/>
                  <a:pt x="47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49" y="1"/>
                  <a:pt x="50" y="1"/>
                  <a:pt x="50" y="1"/>
                </a:cubicBezTo>
                <a:cubicBezTo>
                  <a:pt x="50" y="2"/>
                  <a:pt x="50" y="2"/>
                  <a:pt x="50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2"/>
                  <a:pt x="95" y="13"/>
                  <a:pt x="95" y="16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3" y="75"/>
                  <a:pt x="91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2"/>
                  <a:pt x="74" y="102"/>
                </a:cubicBezTo>
                <a:cubicBezTo>
                  <a:pt x="73" y="102"/>
                  <a:pt x="72" y="102"/>
                  <a:pt x="71" y="100"/>
                </a:cubicBezTo>
                <a:cubicBezTo>
                  <a:pt x="65" y="75"/>
                  <a:pt x="65" y="75"/>
                  <a:pt x="65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91"/>
                  <a:pt x="49" y="92"/>
                  <a:pt x="48" y="92"/>
                </a:cubicBezTo>
                <a:cubicBezTo>
                  <a:pt x="46" y="92"/>
                  <a:pt x="45" y="91"/>
                  <a:pt x="45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2"/>
                  <a:pt x="22" y="102"/>
                  <a:pt x="21" y="102"/>
                </a:cubicBezTo>
                <a:cubicBezTo>
                  <a:pt x="20" y="102"/>
                  <a:pt x="19" y="100"/>
                  <a:pt x="19" y="99"/>
                </a:cubicBezTo>
                <a:cubicBezTo>
                  <a:pt x="26" y="75"/>
                  <a:pt x="26" y="75"/>
                  <a:pt x="26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3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2"/>
                  <a:pt x="4" y="12"/>
                </a:cubicBezTo>
                <a:close/>
                <a:moveTo>
                  <a:pt x="25" y="64"/>
                </a:moveTo>
                <a:cubicBezTo>
                  <a:pt x="25" y="64"/>
                  <a:pt x="25" y="64"/>
                  <a:pt x="25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3" y="63"/>
                  <a:pt x="73" y="61"/>
                </a:cubicBezTo>
                <a:cubicBezTo>
                  <a:pt x="73" y="60"/>
                  <a:pt x="72" y="59"/>
                  <a:pt x="71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3"/>
                  <a:pt x="23" y="64"/>
                  <a:pt x="25" y="64"/>
                </a:cubicBezTo>
                <a:close/>
                <a:moveTo>
                  <a:pt x="87" y="20"/>
                </a:moveTo>
                <a:cubicBezTo>
                  <a:pt x="87" y="20"/>
                  <a:pt x="87" y="20"/>
                  <a:pt x="8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7"/>
                  <a:pt x="8" y="67"/>
                  <a:pt x="8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20"/>
                  <a:pt x="87" y="20"/>
                  <a:pt x="87" y="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6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6" name="Freeform 111"/>
          <p:cNvSpPr>
            <a:spLocks noEditPoints="1"/>
          </p:cNvSpPr>
          <p:nvPr/>
        </p:nvSpPr>
        <p:spPr bwMode="auto">
          <a:xfrm>
            <a:off x="10029013" y="1986230"/>
            <a:ext cx="753543" cy="749097"/>
          </a:xfrm>
          <a:custGeom>
            <a:avLst/>
            <a:gdLst>
              <a:gd name="T0" fmla="*/ 114 w 127"/>
              <a:gd name="T1" fmla="*/ 59 h 126"/>
              <a:gd name="T2" fmla="*/ 105 w 127"/>
              <a:gd name="T3" fmla="*/ 61 h 126"/>
              <a:gd name="T4" fmla="*/ 98 w 127"/>
              <a:gd name="T5" fmla="*/ 31 h 126"/>
              <a:gd name="T6" fmla="*/ 108 w 127"/>
              <a:gd name="T7" fmla="*/ 23 h 126"/>
              <a:gd name="T8" fmla="*/ 103 w 127"/>
              <a:gd name="T9" fmla="*/ 18 h 126"/>
              <a:gd name="T10" fmla="*/ 95 w 127"/>
              <a:gd name="T11" fmla="*/ 28 h 126"/>
              <a:gd name="T12" fmla="*/ 65 w 127"/>
              <a:gd name="T13" fmla="*/ 21 h 126"/>
              <a:gd name="T14" fmla="*/ 67 w 127"/>
              <a:gd name="T15" fmla="*/ 12 h 126"/>
              <a:gd name="T16" fmla="*/ 63 w 127"/>
              <a:gd name="T17" fmla="*/ 0 h 126"/>
              <a:gd name="T18" fmla="*/ 59 w 127"/>
              <a:gd name="T19" fmla="*/ 12 h 126"/>
              <a:gd name="T20" fmla="*/ 61 w 127"/>
              <a:gd name="T21" fmla="*/ 21 h 126"/>
              <a:gd name="T22" fmla="*/ 31 w 127"/>
              <a:gd name="T23" fmla="*/ 28 h 126"/>
              <a:gd name="T24" fmla="*/ 24 w 127"/>
              <a:gd name="T25" fmla="*/ 18 h 126"/>
              <a:gd name="T26" fmla="*/ 19 w 127"/>
              <a:gd name="T27" fmla="*/ 23 h 126"/>
              <a:gd name="T28" fmla="*/ 28 w 127"/>
              <a:gd name="T29" fmla="*/ 31 h 126"/>
              <a:gd name="T30" fmla="*/ 22 w 127"/>
              <a:gd name="T31" fmla="*/ 61 h 126"/>
              <a:gd name="T32" fmla="*/ 13 w 127"/>
              <a:gd name="T33" fmla="*/ 59 h 126"/>
              <a:gd name="T34" fmla="*/ 0 w 127"/>
              <a:gd name="T35" fmla="*/ 63 h 126"/>
              <a:gd name="T36" fmla="*/ 13 w 127"/>
              <a:gd name="T37" fmla="*/ 67 h 126"/>
              <a:gd name="T38" fmla="*/ 22 w 127"/>
              <a:gd name="T39" fmla="*/ 65 h 126"/>
              <a:gd name="T40" fmla="*/ 28 w 127"/>
              <a:gd name="T41" fmla="*/ 95 h 126"/>
              <a:gd name="T42" fmla="*/ 18 w 127"/>
              <a:gd name="T43" fmla="*/ 102 h 126"/>
              <a:gd name="T44" fmla="*/ 24 w 127"/>
              <a:gd name="T45" fmla="*/ 108 h 126"/>
              <a:gd name="T46" fmla="*/ 31 w 127"/>
              <a:gd name="T47" fmla="*/ 98 h 126"/>
              <a:gd name="T48" fmla="*/ 61 w 127"/>
              <a:gd name="T49" fmla="*/ 105 h 126"/>
              <a:gd name="T50" fmla="*/ 59 w 127"/>
              <a:gd name="T51" fmla="*/ 113 h 126"/>
              <a:gd name="T52" fmla="*/ 63 w 127"/>
              <a:gd name="T53" fmla="*/ 126 h 126"/>
              <a:gd name="T54" fmla="*/ 67 w 127"/>
              <a:gd name="T55" fmla="*/ 113 h 126"/>
              <a:gd name="T56" fmla="*/ 65 w 127"/>
              <a:gd name="T57" fmla="*/ 105 h 126"/>
              <a:gd name="T58" fmla="*/ 95 w 127"/>
              <a:gd name="T59" fmla="*/ 98 h 126"/>
              <a:gd name="T60" fmla="*/ 103 w 127"/>
              <a:gd name="T61" fmla="*/ 108 h 126"/>
              <a:gd name="T62" fmla="*/ 108 w 127"/>
              <a:gd name="T63" fmla="*/ 102 h 126"/>
              <a:gd name="T64" fmla="*/ 99 w 127"/>
              <a:gd name="T65" fmla="*/ 95 h 126"/>
              <a:gd name="T66" fmla="*/ 105 w 127"/>
              <a:gd name="T67" fmla="*/ 65 h 126"/>
              <a:gd name="T68" fmla="*/ 114 w 127"/>
              <a:gd name="T69" fmla="*/ 67 h 126"/>
              <a:gd name="T70" fmla="*/ 127 w 127"/>
              <a:gd name="T71" fmla="*/ 63 h 126"/>
              <a:gd name="T72" fmla="*/ 99 w 127"/>
              <a:gd name="T73" fmla="*/ 61 h 126"/>
              <a:gd name="T74" fmla="*/ 90 w 127"/>
              <a:gd name="T75" fmla="*/ 39 h 126"/>
              <a:gd name="T76" fmla="*/ 87 w 127"/>
              <a:gd name="T77" fmla="*/ 36 h 126"/>
              <a:gd name="T78" fmla="*/ 65 w 127"/>
              <a:gd name="T79" fmla="*/ 27 h 126"/>
              <a:gd name="T80" fmla="*/ 61 w 127"/>
              <a:gd name="T81" fmla="*/ 27 h 126"/>
              <a:gd name="T82" fmla="*/ 40 w 127"/>
              <a:gd name="T83" fmla="*/ 36 h 126"/>
              <a:gd name="T84" fmla="*/ 36 w 127"/>
              <a:gd name="T85" fmla="*/ 39 h 126"/>
              <a:gd name="T86" fmla="*/ 28 w 127"/>
              <a:gd name="T87" fmla="*/ 61 h 126"/>
              <a:gd name="T88" fmla="*/ 28 w 127"/>
              <a:gd name="T89" fmla="*/ 65 h 126"/>
              <a:gd name="T90" fmla="*/ 36 w 127"/>
              <a:gd name="T91" fmla="*/ 86 h 126"/>
              <a:gd name="T92" fmla="*/ 40 w 127"/>
              <a:gd name="T93" fmla="*/ 90 h 126"/>
              <a:gd name="T94" fmla="*/ 61 w 127"/>
              <a:gd name="T95" fmla="*/ 99 h 126"/>
              <a:gd name="T96" fmla="*/ 65 w 127"/>
              <a:gd name="T97" fmla="*/ 99 h 126"/>
              <a:gd name="T98" fmla="*/ 87 w 127"/>
              <a:gd name="T99" fmla="*/ 90 h 126"/>
              <a:gd name="T100" fmla="*/ 90 w 127"/>
              <a:gd name="T101" fmla="*/ 86 h 126"/>
              <a:gd name="T102" fmla="*/ 99 w 127"/>
              <a:gd name="T103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7" h="126">
                <a:moveTo>
                  <a:pt x="123" y="59"/>
                </a:moveTo>
                <a:cubicBezTo>
                  <a:pt x="114" y="59"/>
                  <a:pt x="114" y="59"/>
                  <a:pt x="114" y="59"/>
                </a:cubicBezTo>
                <a:cubicBezTo>
                  <a:pt x="113" y="59"/>
                  <a:pt x="111" y="60"/>
                  <a:pt x="111" y="61"/>
                </a:cubicBezTo>
                <a:cubicBezTo>
                  <a:pt x="105" y="61"/>
                  <a:pt x="105" y="61"/>
                  <a:pt x="105" y="61"/>
                </a:cubicBezTo>
                <a:cubicBezTo>
                  <a:pt x="104" y="51"/>
                  <a:pt x="100" y="42"/>
                  <a:pt x="94" y="35"/>
                </a:cubicBezTo>
                <a:cubicBezTo>
                  <a:pt x="98" y="31"/>
                  <a:pt x="98" y="31"/>
                  <a:pt x="98" y="31"/>
                </a:cubicBezTo>
                <a:cubicBezTo>
                  <a:pt x="100" y="31"/>
                  <a:pt x="101" y="31"/>
                  <a:pt x="102" y="30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10" y="22"/>
                  <a:pt x="110" y="19"/>
                  <a:pt x="108" y="18"/>
                </a:cubicBezTo>
                <a:cubicBezTo>
                  <a:pt x="107" y="16"/>
                  <a:pt x="104" y="16"/>
                  <a:pt x="103" y="18"/>
                </a:cubicBezTo>
                <a:cubicBezTo>
                  <a:pt x="96" y="24"/>
                  <a:pt x="96" y="24"/>
                  <a:pt x="96" y="24"/>
                </a:cubicBezTo>
                <a:cubicBezTo>
                  <a:pt x="95" y="25"/>
                  <a:pt x="95" y="26"/>
                  <a:pt x="95" y="28"/>
                </a:cubicBezTo>
                <a:cubicBezTo>
                  <a:pt x="91" y="32"/>
                  <a:pt x="91" y="32"/>
                  <a:pt x="91" y="32"/>
                </a:cubicBezTo>
                <a:cubicBezTo>
                  <a:pt x="84" y="26"/>
                  <a:pt x="75" y="22"/>
                  <a:pt x="65" y="21"/>
                </a:cubicBezTo>
                <a:cubicBezTo>
                  <a:pt x="65" y="15"/>
                  <a:pt x="65" y="15"/>
                  <a:pt x="65" y="15"/>
                </a:cubicBezTo>
                <a:cubicBezTo>
                  <a:pt x="66" y="15"/>
                  <a:pt x="67" y="14"/>
                  <a:pt x="67" y="12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61" y="0"/>
                  <a:pt x="59" y="1"/>
                  <a:pt x="59" y="3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4"/>
                  <a:pt x="60" y="15"/>
                  <a:pt x="61" y="15"/>
                </a:cubicBezTo>
                <a:cubicBezTo>
                  <a:pt x="61" y="21"/>
                  <a:pt x="61" y="21"/>
                  <a:pt x="61" y="21"/>
                </a:cubicBezTo>
                <a:cubicBezTo>
                  <a:pt x="51" y="22"/>
                  <a:pt x="42" y="26"/>
                  <a:pt x="35" y="32"/>
                </a:cubicBezTo>
                <a:cubicBezTo>
                  <a:pt x="31" y="28"/>
                  <a:pt x="31" y="28"/>
                  <a:pt x="31" y="28"/>
                </a:cubicBezTo>
                <a:cubicBezTo>
                  <a:pt x="32" y="27"/>
                  <a:pt x="31" y="25"/>
                  <a:pt x="30" y="25"/>
                </a:cubicBezTo>
                <a:cubicBezTo>
                  <a:pt x="24" y="18"/>
                  <a:pt x="24" y="18"/>
                  <a:pt x="24" y="18"/>
                </a:cubicBezTo>
                <a:cubicBezTo>
                  <a:pt x="22" y="17"/>
                  <a:pt x="20" y="17"/>
                  <a:pt x="19" y="18"/>
                </a:cubicBezTo>
                <a:cubicBezTo>
                  <a:pt x="17" y="20"/>
                  <a:pt x="17" y="22"/>
                  <a:pt x="19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7" y="31"/>
                  <a:pt x="28" y="31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2"/>
                  <a:pt x="22" y="51"/>
                  <a:pt x="22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0"/>
                  <a:pt x="14" y="59"/>
                  <a:pt x="13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2" y="59"/>
                  <a:pt x="0" y="61"/>
                  <a:pt x="0" y="63"/>
                </a:cubicBezTo>
                <a:cubicBezTo>
                  <a:pt x="0" y="65"/>
                  <a:pt x="2" y="67"/>
                  <a:pt x="4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67"/>
                  <a:pt x="15" y="66"/>
                  <a:pt x="16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75"/>
                  <a:pt x="26" y="84"/>
                  <a:pt x="32" y="91"/>
                </a:cubicBezTo>
                <a:cubicBezTo>
                  <a:pt x="28" y="95"/>
                  <a:pt x="28" y="95"/>
                  <a:pt x="28" y="95"/>
                </a:cubicBezTo>
                <a:cubicBezTo>
                  <a:pt x="27" y="95"/>
                  <a:pt x="26" y="95"/>
                  <a:pt x="25" y="96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7" y="104"/>
                  <a:pt x="17" y="106"/>
                  <a:pt x="18" y="108"/>
                </a:cubicBezTo>
                <a:cubicBezTo>
                  <a:pt x="20" y="109"/>
                  <a:pt x="22" y="109"/>
                  <a:pt x="24" y="108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1" y="100"/>
                  <a:pt x="31" y="99"/>
                  <a:pt x="31" y="98"/>
                </a:cubicBezTo>
                <a:cubicBezTo>
                  <a:pt x="35" y="94"/>
                  <a:pt x="35" y="94"/>
                  <a:pt x="35" y="94"/>
                </a:cubicBezTo>
                <a:cubicBezTo>
                  <a:pt x="42" y="100"/>
                  <a:pt x="51" y="104"/>
                  <a:pt x="61" y="105"/>
                </a:cubicBezTo>
                <a:cubicBezTo>
                  <a:pt x="61" y="110"/>
                  <a:pt x="61" y="110"/>
                  <a:pt x="61" y="110"/>
                </a:cubicBezTo>
                <a:cubicBezTo>
                  <a:pt x="60" y="111"/>
                  <a:pt x="59" y="112"/>
                  <a:pt x="59" y="113"/>
                </a:cubicBezTo>
                <a:cubicBezTo>
                  <a:pt x="59" y="123"/>
                  <a:pt x="59" y="123"/>
                  <a:pt x="59" y="123"/>
                </a:cubicBezTo>
                <a:cubicBezTo>
                  <a:pt x="59" y="125"/>
                  <a:pt x="61" y="126"/>
                  <a:pt x="63" y="126"/>
                </a:cubicBezTo>
                <a:cubicBezTo>
                  <a:pt x="65" y="126"/>
                  <a:pt x="67" y="125"/>
                  <a:pt x="67" y="12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7" y="112"/>
                  <a:pt x="66" y="111"/>
                  <a:pt x="65" y="110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5" y="104"/>
                  <a:pt x="84" y="100"/>
                  <a:pt x="91" y="94"/>
                </a:cubicBezTo>
                <a:cubicBezTo>
                  <a:pt x="95" y="98"/>
                  <a:pt x="95" y="98"/>
                  <a:pt x="95" y="98"/>
                </a:cubicBezTo>
                <a:cubicBezTo>
                  <a:pt x="95" y="99"/>
                  <a:pt x="96" y="100"/>
                  <a:pt x="96" y="101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4" y="109"/>
                  <a:pt x="107" y="109"/>
                  <a:pt x="108" y="108"/>
                </a:cubicBezTo>
                <a:cubicBezTo>
                  <a:pt x="110" y="106"/>
                  <a:pt x="110" y="104"/>
                  <a:pt x="108" y="102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5"/>
                  <a:pt x="100" y="95"/>
                  <a:pt x="99" y="95"/>
                </a:cubicBezTo>
                <a:cubicBezTo>
                  <a:pt x="94" y="91"/>
                  <a:pt x="94" y="91"/>
                  <a:pt x="94" y="91"/>
                </a:cubicBezTo>
                <a:cubicBezTo>
                  <a:pt x="100" y="84"/>
                  <a:pt x="104" y="75"/>
                  <a:pt x="105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2" y="66"/>
                  <a:pt x="113" y="67"/>
                  <a:pt x="114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5" y="67"/>
                  <a:pt x="127" y="65"/>
                  <a:pt x="127" y="63"/>
                </a:cubicBezTo>
                <a:cubicBezTo>
                  <a:pt x="127" y="61"/>
                  <a:pt x="125" y="59"/>
                  <a:pt x="123" y="59"/>
                </a:cubicBezTo>
                <a:close/>
                <a:moveTo>
                  <a:pt x="99" y="61"/>
                </a:moveTo>
                <a:cubicBezTo>
                  <a:pt x="69" y="61"/>
                  <a:pt x="69" y="61"/>
                  <a:pt x="69" y="61"/>
                </a:cubicBezTo>
                <a:cubicBezTo>
                  <a:pt x="90" y="39"/>
                  <a:pt x="90" y="39"/>
                  <a:pt x="90" y="39"/>
                </a:cubicBezTo>
                <a:cubicBezTo>
                  <a:pt x="95" y="45"/>
                  <a:pt x="98" y="52"/>
                  <a:pt x="99" y="61"/>
                </a:cubicBezTo>
                <a:close/>
                <a:moveTo>
                  <a:pt x="87" y="36"/>
                </a:moveTo>
                <a:cubicBezTo>
                  <a:pt x="65" y="57"/>
                  <a:pt x="65" y="57"/>
                  <a:pt x="65" y="57"/>
                </a:cubicBezTo>
                <a:cubicBezTo>
                  <a:pt x="65" y="27"/>
                  <a:pt x="65" y="27"/>
                  <a:pt x="65" y="27"/>
                </a:cubicBezTo>
                <a:cubicBezTo>
                  <a:pt x="74" y="28"/>
                  <a:pt x="81" y="31"/>
                  <a:pt x="87" y="36"/>
                </a:cubicBezTo>
                <a:close/>
                <a:moveTo>
                  <a:pt x="61" y="27"/>
                </a:moveTo>
                <a:cubicBezTo>
                  <a:pt x="61" y="57"/>
                  <a:pt x="61" y="57"/>
                  <a:pt x="61" y="57"/>
                </a:cubicBezTo>
                <a:cubicBezTo>
                  <a:pt x="40" y="36"/>
                  <a:pt x="40" y="36"/>
                  <a:pt x="40" y="36"/>
                </a:cubicBezTo>
                <a:cubicBezTo>
                  <a:pt x="45" y="31"/>
                  <a:pt x="53" y="28"/>
                  <a:pt x="61" y="27"/>
                </a:cubicBezTo>
                <a:close/>
                <a:moveTo>
                  <a:pt x="36" y="39"/>
                </a:moveTo>
                <a:cubicBezTo>
                  <a:pt x="58" y="61"/>
                  <a:pt x="58" y="61"/>
                  <a:pt x="5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52"/>
                  <a:pt x="31" y="45"/>
                  <a:pt x="36" y="39"/>
                </a:cubicBezTo>
                <a:close/>
                <a:moveTo>
                  <a:pt x="28" y="65"/>
                </a:moveTo>
                <a:cubicBezTo>
                  <a:pt x="58" y="65"/>
                  <a:pt x="58" y="65"/>
                  <a:pt x="58" y="65"/>
                </a:cubicBezTo>
                <a:cubicBezTo>
                  <a:pt x="36" y="86"/>
                  <a:pt x="36" y="86"/>
                  <a:pt x="36" y="86"/>
                </a:cubicBezTo>
                <a:cubicBezTo>
                  <a:pt x="31" y="81"/>
                  <a:pt x="28" y="73"/>
                  <a:pt x="28" y="65"/>
                </a:cubicBezTo>
                <a:close/>
                <a:moveTo>
                  <a:pt x="40" y="90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99"/>
                  <a:pt x="61" y="99"/>
                  <a:pt x="61" y="99"/>
                </a:cubicBezTo>
                <a:cubicBezTo>
                  <a:pt x="53" y="98"/>
                  <a:pt x="45" y="95"/>
                  <a:pt x="40" y="90"/>
                </a:cubicBezTo>
                <a:close/>
                <a:moveTo>
                  <a:pt x="65" y="99"/>
                </a:moveTo>
                <a:cubicBezTo>
                  <a:pt x="65" y="68"/>
                  <a:pt x="65" y="68"/>
                  <a:pt x="65" y="68"/>
                </a:cubicBezTo>
                <a:cubicBezTo>
                  <a:pt x="87" y="90"/>
                  <a:pt x="87" y="90"/>
                  <a:pt x="87" y="90"/>
                </a:cubicBezTo>
                <a:cubicBezTo>
                  <a:pt x="81" y="95"/>
                  <a:pt x="74" y="98"/>
                  <a:pt x="65" y="99"/>
                </a:cubicBezTo>
                <a:close/>
                <a:moveTo>
                  <a:pt x="90" y="86"/>
                </a:moveTo>
                <a:cubicBezTo>
                  <a:pt x="69" y="65"/>
                  <a:pt x="69" y="65"/>
                  <a:pt x="69" y="65"/>
                </a:cubicBezTo>
                <a:cubicBezTo>
                  <a:pt x="99" y="65"/>
                  <a:pt x="99" y="65"/>
                  <a:pt x="99" y="65"/>
                </a:cubicBezTo>
                <a:cubicBezTo>
                  <a:pt x="98" y="73"/>
                  <a:pt x="95" y="81"/>
                  <a:pt x="90" y="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28175" y="3179078"/>
            <a:ext cx="26201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en-US" altLang="zh-CN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ADD YOUR TITTLE</a:t>
            </a:r>
            <a:endParaRPr lang="en-US" altLang="zh-CN" sz="12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2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this day only and not tackle my whole life problem at</a:t>
            </a:r>
            <a:endParaRPr lang="zh-CN" altLang="en-US" sz="12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64769" y="3165010"/>
            <a:ext cx="26201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en-US" altLang="zh-CN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ADD YOUR TITTLE</a:t>
            </a:r>
            <a:endParaRPr lang="en-US" altLang="zh-CN" sz="12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2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this day only and not tackle my whole life problem at</a:t>
            </a:r>
            <a:endParaRPr lang="zh-CN" altLang="en-US" sz="12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80103" y="3298418"/>
            <a:ext cx="737181" cy="7153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248693" y="2720297"/>
            <a:ext cx="401470" cy="3895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93794" y="3298418"/>
            <a:ext cx="262595" cy="2548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65689" y="2225499"/>
            <a:ext cx="187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Agency FB" panose="020B0503020202020204" pitchFamily="34" charset="0"/>
                <a:ea typeface="华文新魏" panose="02010800040101010101" pitchFamily="2" charset="-122"/>
              </a:rPr>
              <a:t>0 4</a:t>
            </a:r>
            <a:endParaRPr lang="zh-CN" altLang="en-US" sz="7200" dirty="0">
              <a:latin typeface="Agency FB" panose="020B0503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39022" y="3429000"/>
            <a:ext cx="602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gency FB" panose="020B0503020202020204" pitchFamily="34" charset="0"/>
                <a:ea typeface="汉仪小麦体简" panose="00020600040101010101" pitchFamily="18" charset="-122"/>
              </a:rPr>
              <a:t>ADD   YOUR   TITTLE   HERE</a:t>
            </a:r>
            <a:endParaRPr lang="zh-CN" altLang="en-US" sz="3200" dirty="0">
              <a:latin typeface="Agency FB" panose="020B0503020202020204" pitchFamily="34" charset="0"/>
              <a:ea typeface="汉仪小麦体简" panose="00020600040101010101" pitchFamily="18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4747956" y="4013775"/>
            <a:ext cx="5124922" cy="3329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gency FB" panose="020B0503020202020204" pitchFamily="34" charset="0"/>
                <a:ea typeface="汉仪小麦体简" panose="00020600040101010101" pitchFamily="18" charset="-122"/>
              </a:rPr>
              <a:t>THIS IS A ART TEMPLATE ,. THANK YOU WATCHING THIS ONE.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9305932" y="14682"/>
            <a:ext cx="2916250" cy="2373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3639">
            <a:off x="3335460" y="-391348"/>
            <a:ext cx="4865343" cy="3960388"/>
          </a:xfrm>
          <a:prstGeom prst="rect">
            <a:avLst/>
          </a:prstGeom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3351283" y="4017099"/>
            <a:ext cx="503438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32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章 节 提 要</a:t>
            </a:r>
            <a:endParaRPr lang="zh-CN" altLang="en-US" sz="32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9481" y="4604659"/>
            <a:ext cx="67579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REMO TEMPLATE ,THANK YOU WATCHING THIS ONE.THIS IS A REMO TEMPLATE ,THANK YOU WATCHING THIS ONE. THIS IS A REMO TEMPLATE ,THANK YOU WATCHING THIS ONE.THIS IS A REMO TEMPLATE ,THANK YOU WATCHING THIS ONE.  </a:t>
            </a:r>
            <a:endParaRPr lang="zh-CN" altLang="en-US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7" name="图片 6" descr="c71639f5a3c012f6c5c3c8597876307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65771" y="595093"/>
            <a:ext cx="2195195" cy="3098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箭头: 十字 2"/>
          <p:cNvSpPr/>
          <p:nvPr/>
        </p:nvSpPr>
        <p:spPr>
          <a:xfrm>
            <a:off x="4007468" y="1603854"/>
            <a:ext cx="3850381" cy="3850381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rgbClr val="3E5B4F"/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0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4257743" y="1854128"/>
            <a:ext cx="1540152" cy="1540152"/>
          </a:xfrm>
          <a:custGeom>
            <a:avLst/>
            <a:gdLst>
              <a:gd name="connsiteX0" fmla="*/ 0 w 1540152"/>
              <a:gd name="connsiteY0" fmla="*/ 256697 h 1540152"/>
              <a:gd name="connsiteX1" fmla="*/ 256697 w 1540152"/>
              <a:gd name="connsiteY1" fmla="*/ 0 h 1540152"/>
              <a:gd name="connsiteX2" fmla="*/ 1283455 w 1540152"/>
              <a:gd name="connsiteY2" fmla="*/ 0 h 1540152"/>
              <a:gd name="connsiteX3" fmla="*/ 1540152 w 1540152"/>
              <a:gd name="connsiteY3" fmla="*/ 256697 h 1540152"/>
              <a:gd name="connsiteX4" fmla="*/ 1540152 w 1540152"/>
              <a:gd name="connsiteY4" fmla="*/ 1283455 h 1540152"/>
              <a:gd name="connsiteX5" fmla="*/ 1283455 w 1540152"/>
              <a:gd name="connsiteY5" fmla="*/ 1540152 h 1540152"/>
              <a:gd name="connsiteX6" fmla="*/ 256697 w 1540152"/>
              <a:gd name="connsiteY6" fmla="*/ 1540152 h 1540152"/>
              <a:gd name="connsiteX7" fmla="*/ 0 w 1540152"/>
              <a:gd name="connsiteY7" fmla="*/ 1283455 h 1540152"/>
              <a:gd name="connsiteX8" fmla="*/ 0 w 1540152"/>
              <a:gd name="connsiteY8" fmla="*/ 256697 h 15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0152" h="1540152">
                <a:moveTo>
                  <a:pt x="0" y="256697"/>
                </a:moveTo>
                <a:cubicBezTo>
                  <a:pt x="0" y="114927"/>
                  <a:pt x="114927" y="0"/>
                  <a:pt x="256697" y="0"/>
                </a:cubicBezTo>
                <a:lnTo>
                  <a:pt x="1283455" y="0"/>
                </a:lnTo>
                <a:cubicBezTo>
                  <a:pt x="1425225" y="0"/>
                  <a:pt x="1540152" y="114927"/>
                  <a:pt x="1540152" y="256697"/>
                </a:cubicBezTo>
                <a:lnTo>
                  <a:pt x="1540152" y="1283455"/>
                </a:lnTo>
                <a:cubicBezTo>
                  <a:pt x="1540152" y="1425225"/>
                  <a:pt x="1425225" y="1540152"/>
                  <a:pt x="1283455" y="1540152"/>
                </a:cubicBezTo>
                <a:lnTo>
                  <a:pt x="256697" y="1540152"/>
                </a:lnTo>
                <a:cubicBezTo>
                  <a:pt x="114927" y="1540152"/>
                  <a:pt x="0" y="1425225"/>
                  <a:pt x="0" y="1283455"/>
                </a:cubicBezTo>
                <a:lnTo>
                  <a:pt x="0" y="256697"/>
                </a:lnTo>
                <a:close/>
              </a:path>
            </a:pathLst>
          </a:custGeom>
          <a:solidFill>
            <a:srgbClr val="3E5B4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154" tIns="216154" rIns="216154" bIns="216154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6067422" y="1854128"/>
            <a:ext cx="1540152" cy="1540152"/>
          </a:xfrm>
          <a:custGeom>
            <a:avLst/>
            <a:gdLst>
              <a:gd name="connsiteX0" fmla="*/ 0 w 1540152"/>
              <a:gd name="connsiteY0" fmla="*/ 256697 h 1540152"/>
              <a:gd name="connsiteX1" fmla="*/ 256697 w 1540152"/>
              <a:gd name="connsiteY1" fmla="*/ 0 h 1540152"/>
              <a:gd name="connsiteX2" fmla="*/ 1283455 w 1540152"/>
              <a:gd name="connsiteY2" fmla="*/ 0 h 1540152"/>
              <a:gd name="connsiteX3" fmla="*/ 1540152 w 1540152"/>
              <a:gd name="connsiteY3" fmla="*/ 256697 h 1540152"/>
              <a:gd name="connsiteX4" fmla="*/ 1540152 w 1540152"/>
              <a:gd name="connsiteY4" fmla="*/ 1283455 h 1540152"/>
              <a:gd name="connsiteX5" fmla="*/ 1283455 w 1540152"/>
              <a:gd name="connsiteY5" fmla="*/ 1540152 h 1540152"/>
              <a:gd name="connsiteX6" fmla="*/ 256697 w 1540152"/>
              <a:gd name="connsiteY6" fmla="*/ 1540152 h 1540152"/>
              <a:gd name="connsiteX7" fmla="*/ 0 w 1540152"/>
              <a:gd name="connsiteY7" fmla="*/ 1283455 h 1540152"/>
              <a:gd name="connsiteX8" fmla="*/ 0 w 1540152"/>
              <a:gd name="connsiteY8" fmla="*/ 256697 h 15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0152" h="1540152">
                <a:moveTo>
                  <a:pt x="0" y="256697"/>
                </a:moveTo>
                <a:cubicBezTo>
                  <a:pt x="0" y="114927"/>
                  <a:pt x="114927" y="0"/>
                  <a:pt x="256697" y="0"/>
                </a:cubicBezTo>
                <a:lnTo>
                  <a:pt x="1283455" y="0"/>
                </a:lnTo>
                <a:cubicBezTo>
                  <a:pt x="1425225" y="0"/>
                  <a:pt x="1540152" y="114927"/>
                  <a:pt x="1540152" y="256697"/>
                </a:cubicBezTo>
                <a:lnTo>
                  <a:pt x="1540152" y="1283455"/>
                </a:lnTo>
                <a:cubicBezTo>
                  <a:pt x="1540152" y="1425225"/>
                  <a:pt x="1425225" y="1540152"/>
                  <a:pt x="1283455" y="1540152"/>
                </a:cubicBezTo>
                <a:lnTo>
                  <a:pt x="256697" y="1540152"/>
                </a:lnTo>
                <a:cubicBezTo>
                  <a:pt x="114927" y="1540152"/>
                  <a:pt x="0" y="1425225"/>
                  <a:pt x="0" y="1283455"/>
                </a:cubicBezTo>
                <a:lnTo>
                  <a:pt x="0" y="256697"/>
                </a:lnTo>
                <a:close/>
              </a:path>
            </a:pathLst>
          </a:custGeom>
          <a:solidFill>
            <a:srgbClr val="3E5B4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154" tIns="216154" rIns="216154" bIns="216154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4257743" y="3663807"/>
            <a:ext cx="1540152" cy="1540152"/>
          </a:xfrm>
          <a:custGeom>
            <a:avLst/>
            <a:gdLst>
              <a:gd name="connsiteX0" fmla="*/ 0 w 1540152"/>
              <a:gd name="connsiteY0" fmla="*/ 256697 h 1540152"/>
              <a:gd name="connsiteX1" fmla="*/ 256697 w 1540152"/>
              <a:gd name="connsiteY1" fmla="*/ 0 h 1540152"/>
              <a:gd name="connsiteX2" fmla="*/ 1283455 w 1540152"/>
              <a:gd name="connsiteY2" fmla="*/ 0 h 1540152"/>
              <a:gd name="connsiteX3" fmla="*/ 1540152 w 1540152"/>
              <a:gd name="connsiteY3" fmla="*/ 256697 h 1540152"/>
              <a:gd name="connsiteX4" fmla="*/ 1540152 w 1540152"/>
              <a:gd name="connsiteY4" fmla="*/ 1283455 h 1540152"/>
              <a:gd name="connsiteX5" fmla="*/ 1283455 w 1540152"/>
              <a:gd name="connsiteY5" fmla="*/ 1540152 h 1540152"/>
              <a:gd name="connsiteX6" fmla="*/ 256697 w 1540152"/>
              <a:gd name="connsiteY6" fmla="*/ 1540152 h 1540152"/>
              <a:gd name="connsiteX7" fmla="*/ 0 w 1540152"/>
              <a:gd name="connsiteY7" fmla="*/ 1283455 h 1540152"/>
              <a:gd name="connsiteX8" fmla="*/ 0 w 1540152"/>
              <a:gd name="connsiteY8" fmla="*/ 256697 h 15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0152" h="1540152">
                <a:moveTo>
                  <a:pt x="0" y="256697"/>
                </a:moveTo>
                <a:cubicBezTo>
                  <a:pt x="0" y="114927"/>
                  <a:pt x="114927" y="0"/>
                  <a:pt x="256697" y="0"/>
                </a:cubicBezTo>
                <a:lnTo>
                  <a:pt x="1283455" y="0"/>
                </a:lnTo>
                <a:cubicBezTo>
                  <a:pt x="1425225" y="0"/>
                  <a:pt x="1540152" y="114927"/>
                  <a:pt x="1540152" y="256697"/>
                </a:cubicBezTo>
                <a:lnTo>
                  <a:pt x="1540152" y="1283455"/>
                </a:lnTo>
                <a:cubicBezTo>
                  <a:pt x="1540152" y="1425225"/>
                  <a:pt x="1425225" y="1540152"/>
                  <a:pt x="1283455" y="1540152"/>
                </a:cubicBezTo>
                <a:lnTo>
                  <a:pt x="256697" y="1540152"/>
                </a:lnTo>
                <a:cubicBezTo>
                  <a:pt x="114927" y="1540152"/>
                  <a:pt x="0" y="1425225"/>
                  <a:pt x="0" y="1283455"/>
                </a:cubicBezTo>
                <a:lnTo>
                  <a:pt x="0" y="256697"/>
                </a:lnTo>
                <a:close/>
              </a:path>
            </a:pathLst>
          </a:custGeom>
          <a:solidFill>
            <a:srgbClr val="3E5B4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154" tIns="216154" rIns="216154" bIns="216154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6067422" y="3663807"/>
            <a:ext cx="1540152" cy="1540152"/>
          </a:xfrm>
          <a:custGeom>
            <a:avLst/>
            <a:gdLst>
              <a:gd name="connsiteX0" fmla="*/ 0 w 1540152"/>
              <a:gd name="connsiteY0" fmla="*/ 256697 h 1540152"/>
              <a:gd name="connsiteX1" fmla="*/ 256697 w 1540152"/>
              <a:gd name="connsiteY1" fmla="*/ 0 h 1540152"/>
              <a:gd name="connsiteX2" fmla="*/ 1283455 w 1540152"/>
              <a:gd name="connsiteY2" fmla="*/ 0 h 1540152"/>
              <a:gd name="connsiteX3" fmla="*/ 1540152 w 1540152"/>
              <a:gd name="connsiteY3" fmla="*/ 256697 h 1540152"/>
              <a:gd name="connsiteX4" fmla="*/ 1540152 w 1540152"/>
              <a:gd name="connsiteY4" fmla="*/ 1283455 h 1540152"/>
              <a:gd name="connsiteX5" fmla="*/ 1283455 w 1540152"/>
              <a:gd name="connsiteY5" fmla="*/ 1540152 h 1540152"/>
              <a:gd name="connsiteX6" fmla="*/ 256697 w 1540152"/>
              <a:gd name="connsiteY6" fmla="*/ 1540152 h 1540152"/>
              <a:gd name="connsiteX7" fmla="*/ 0 w 1540152"/>
              <a:gd name="connsiteY7" fmla="*/ 1283455 h 1540152"/>
              <a:gd name="connsiteX8" fmla="*/ 0 w 1540152"/>
              <a:gd name="connsiteY8" fmla="*/ 256697 h 15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0152" h="1540152">
                <a:moveTo>
                  <a:pt x="0" y="256697"/>
                </a:moveTo>
                <a:cubicBezTo>
                  <a:pt x="0" y="114927"/>
                  <a:pt x="114927" y="0"/>
                  <a:pt x="256697" y="0"/>
                </a:cubicBezTo>
                <a:lnTo>
                  <a:pt x="1283455" y="0"/>
                </a:lnTo>
                <a:cubicBezTo>
                  <a:pt x="1425225" y="0"/>
                  <a:pt x="1540152" y="114927"/>
                  <a:pt x="1540152" y="256697"/>
                </a:cubicBezTo>
                <a:lnTo>
                  <a:pt x="1540152" y="1283455"/>
                </a:lnTo>
                <a:cubicBezTo>
                  <a:pt x="1540152" y="1425225"/>
                  <a:pt x="1425225" y="1540152"/>
                  <a:pt x="1283455" y="1540152"/>
                </a:cubicBezTo>
                <a:lnTo>
                  <a:pt x="256697" y="1540152"/>
                </a:lnTo>
                <a:cubicBezTo>
                  <a:pt x="114927" y="1540152"/>
                  <a:pt x="0" y="1425225"/>
                  <a:pt x="0" y="1283455"/>
                </a:cubicBezTo>
                <a:lnTo>
                  <a:pt x="0" y="256697"/>
                </a:lnTo>
                <a:close/>
              </a:path>
            </a:pathLst>
          </a:custGeom>
          <a:solidFill>
            <a:srgbClr val="3E5B4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154" tIns="216154" rIns="216154" bIns="216154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7857850" y="2254872"/>
            <a:ext cx="3340054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3969716" y="2424149"/>
            <a:ext cx="211620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微软雅黑" panose="020B0503020204020204" pitchFamily="34" charset="-122"/>
              </a:rPr>
              <a:t>ADD TITLE</a:t>
            </a:r>
            <a:endParaRPr lang="zh-CN" altLang="en-US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1" name="文本框 22"/>
          <p:cNvSpPr txBox="1">
            <a:spLocks noChangeArrowheads="1"/>
          </p:cNvSpPr>
          <p:nvPr/>
        </p:nvSpPr>
        <p:spPr bwMode="auto">
          <a:xfrm>
            <a:off x="3969716" y="4214575"/>
            <a:ext cx="211620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微软雅黑" panose="020B0503020204020204" pitchFamily="34" charset="-122"/>
              </a:rPr>
              <a:t>ADD TITLE</a:t>
            </a:r>
            <a:endParaRPr lang="zh-CN" altLang="en-US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5797895" y="2427148"/>
            <a:ext cx="211620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微软雅黑" panose="020B0503020204020204" pitchFamily="34" charset="-122"/>
              </a:rPr>
              <a:t>ADD TITLE</a:t>
            </a:r>
            <a:endParaRPr lang="zh-CN" altLang="en-US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5741644" y="4207125"/>
            <a:ext cx="211620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微软雅黑" panose="020B0503020204020204" pitchFamily="34" charset="-122"/>
              </a:rPr>
              <a:t>ADD TITLE</a:t>
            </a:r>
            <a:endParaRPr lang="zh-CN" altLang="en-US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7914101" y="4037848"/>
            <a:ext cx="3340054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717452" y="2254872"/>
            <a:ext cx="3290016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14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717452" y="4078619"/>
            <a:ext cx="3290016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14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 life problem at once.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159675" y="1188994"/>
            <a:ext cx="1418197" cy="92333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0 1</a:t>
            </a:r>
            <a:endParaRPr lang="zh-CN" altLang="en-US" sz="54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31539" y="2433488"/>
            <a:ext cx="1418197" cy="92333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0 2</a:t>
            </a:r>
            <a:endParaRPr lang="zh-CN" altLang="en-US" sz="54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5607" y="3635778"/>
            <a:ext cx="1418197" cy="92333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0 3</a:t>
            </a:r>
            <a:endParaRPr lang="zh-CN" altLang="en-US" sz="54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45607" y="4824000"/>
            <a:ext cx="1418197" cy="92333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0 4</a:t>
            </a:r>
            <a:endParaRPr lang="zh-CN" altLang="en-US" sz="54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5650155" y="1420546"/>
            <a:ext cx="438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5622019" y="2624684"/>
            <a:ext cx="438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5604171" y="3856907"/>
            <a:ext cx="438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07951" y="5018841"/>
            <a:ext cx="438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华文仿宋" panose="02010600040101010101" pitchFamily="2" charset="-122"/>
                <a:ea typeface="华文仿宋" panose="02010600040101010101" pitchFamily="2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 rot="5400000">
            <a:off x="539795" y="3149021"/>
            <a:ext cx="408586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  <a:sym typeface="方正兰亭黑_GBK" pitchFamily="2" charset="-122"/>
              </a:rPr>
              <a:t>C O N T E N T S</a:t>
            </a:r>
            <a:endParaRPr lang="en-US" altLang="zh-CN" sz="3200" b="1" dirty="0">
              <a:latin typeface="华文仿宋" panose="02010600040101010101" pitchFamily="2" charset="-122"/>
              <a:ea typeface="华文仿宋" panose="02010600040101010101" pitchFamily="2" charset="-122"/>
              <a:cs typeface="Arial" panose="020B0604020202020204" pitchFamily="34" charset="0"/>
              <a:sym typeface="方正兰亭黑_GBK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414713" y="2459756"/>
            <a:ext cx="0" cy="1938487"/>
          </a:xfrm>
          <a:prstGeom prst="line">
            <a:avLst/>
          </a:prstGeom>
          <a:ln>
            <a:solidFill>
              <a:srgbClr val="3E5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0"/>
            <a:ext cx="12205334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-12700"/>
            <a:ext cx="12205335" cy="6884035"/>
          </a:xfrm>
          <a:prstGeom prst="rect">
            <a:avLst/>
          </a:prstGeom>
          <a:solidFill>
            <a:srgbClr val="699D9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6435" y="283845"/>
            <a:ext cx="10831830" cy="6290310"/>
          </a:xfrm>
          <a:prstGeom prst="rect">
            <a:avLst/>
          </a:prstGeom>
          <a:blipFill rotWithShape="1">
            <a:blip r:embed="rId3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6921" y="-78475"/>
            <a:ext cx="6066742" cy="4938327"/>
          </a:xfrm>
          <a:prstGeom prst="rect">
            <a:avLst/>
          </a:prstGeom>
        </p:spPr>
      </p:pic>
      <p:pic>
        <p:nvPicPr>
          <p:cNvPr id="11" name="图片 10" descr="c71639f5a3c012f6c5c3c8597876307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473566" y="2133527"/>
            <a:ext cx="2195195" cy="309875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567373" y="1912480"/>
            <a:ext cx="1521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谢谢</a:t>
            </a:r>
          </a:p>
        </p:txBody>
      </p:sp>
      <p:sp>
        <p:nvSpPr>
          <p:cNvPr id="14" name="矩形 13"/>
          <p:cNvSpPr/>
          <p:nvPr/>
        </p:nvSpPr>
        <p:spPr>
          <a:xfrm>
            <a:off x="7986605" y="4776313"/>
            <a:ext cx="737181" cy="7153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55195" y="4198192"/>
            <a:ext cx="401470" cy="3895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900296" y="4776313"/>
            <a:ext cx="262595" cy="2548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80103" y="3298418"/>
            <a:ext cx="737181" cy="7153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248693" y="2720297"/>
            <a:ext cx="401470" cy="3895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93794" y="3298418"/>
            <a:ext cx="262595" cy="2548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65689" y="2225499"/>
            <a:ext cx="187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Agency FB" panose="020B0503020202020204" pitchFamily="34" charset="0"/>
                <a:ea typeface="华文新魏" panose="02010800040101010101" pitchFamily="2" charset="-122"/>
              </a:rPr>
              <a:t>0 1</a:t>
            </a:r>
            <a:endParaRPr lang="zh-CN" altLang="en-US" sz="7200" dirty="0">
              <a:latin typeface="Agency FB" panose="020B0503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39022" y="3429000"/>
            <a:ext cx="602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gency FB" panose="020B0503020202020204" pitchFamily="34" charset="0"/>
                <a:ea typeface="汉仪小麦体简" panose="00020600040101010101" pitchFamily="18" charset="-122"/>
              </a:rPr>
              <a:t>ADD   YOUR   TITTLE   HERE</a:t>
            </a:r>
            <a:endParaRPr lang="zh-CN" altLang="en-US" sz="3200" dirty="0">
              <a:latin typeface="Agency FB" panose="020B0503020202020204" pitchFamily="34" charset="0"/>
              <a:ea typeface="汉仪小麦体简" panose="00020600040101010101" pitchFamily="18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4747956" y="4013775"/>
            <a:ext cx="5124922" cy="3329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gency FB" panose="020B0503020202020204" pitchFamily="34" charset="0"/>
                <a:ea typeface="汉仪小麦体简" panose="00020600040101010101" pitchFamily="18" charset="-122"/>
              </a:rPr>
              <a:t>THIS IS A ART TEMPLATE ,. THANK YOU WATCHING THIS ONE.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9305932" y="14682"/>
            <a:ext cx="2916250" cy="2373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3639">
            <a:off x="3335460" y="-391348"/>
            <a:ext cx="4865343" cy="3960388"/>
          </a:xfrm>
          <a:prstGeom prst="rect">
            <a:avLst/>
          </a:prstGeom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3351283" y="4017099"/>
            <a:ext cx="503438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32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章 节 提 要</a:t>
            </a:r>
            <a:endParaRPr lang="zh-CN" altLang="en-US" sz="32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9481" y="4604659"/>
            <a:ext cx="67579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REMO TEMPLATE ,THANK YOU WATCHING THIS ONE.THIS IS A REMO TEMPLATE ,THANK YOU WATCHING THIS ONE. THIS IS A REMO TEMPLATE ,THANK YOU WATCHING THIS ONE.THIS IS A REMO TEMPLATE ,THANK YOU WATCHING THIS ONE.  </a:t>
            </a:r>
            <a:endParaRPr lang="zh-CN" altLang="en-US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0" name="图片 9" descr="c71639f5a3c012f6c5c3c8597876307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65771" y="595093"/>
            <a:ext cx="2195195" cy="3098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77000" y="1686931"/>
            <a:ext cx="5226207" cy="34841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77000" y="1686931"/>
            <a:ext cx="5226206" cy="3484138"/>
          </a:xfrm>
          <a:prstGeom prst="rect">
            <a:avLst/>
          </a:prstGeom>
          <a:solidFill>
            <a:srgbClr val="699D9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4286" y="1686931"/>
            <a:ext cx="4302242" cy="613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three ways. I will do somebody a good turn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</a:t>
            </a: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5452359" y="1971945"/>
            <a:ext cx="64364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输 入 标 题</a:t>
            </a:r>
          </a:p>
        </p:txBody>
      </p:sp>
      <p:sp>
        <p:nvSpPr>
          <p:cNvPr id="8" name="矩形 7"/>
          <p:cNvSpPr/>
          <p:nvPr/>
        </p:nvSpPr>
        <p:spPr>
          <a:xfrm>
            <a:off x="794286" y="2696887"/>
            <a:ext cx="4302242" cy="613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three ways. I will do somebody a good turn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</a:t>
            </a:r>
          </a:p>
        </p:txBody>
      </p:sp>
      <p:sp>
        <p:nvSpPr>
          <p:cNvPr id="9" name="矩形 8"/>
          <p:cNvSpPr/>
          <p:nvPr/>
        </p:nvSpPr>
        <p:spPr>
          <a:xfrm>
            <a:off x="844625" y="3706843"/>
            <a:ext cx="4302242" cy="613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three ways. I will do somebody a good turn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</a:t>
            </a:r>
          </a:p>
        </p:txBody>
      </p:sp>
      <p:sp>
        <p:nvSpPr>
          <p:cNvPr id="10" name="矩形 9"/>
          <p:cNvSpPr/>
          <p:nvPr/>
        </p:nvSpPr>
        <p:spPr>
          <a:xfrm>
            <a:off x="844625" y="4559107"/>
            <a:ext cx="4302242" cy="613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three ways. I will do somebody a good turn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 descr="c71639f5a3c012f6c5c3c8597876307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328739" y="1690615"/>
            <a:ext cx="2710998" cy="38268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628795">
            <a:off x="8898638" y="1905593"/>
            <a:ext cx="3417126" cy="2781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82424" y="1948604"/>
            <a:ext cx="693174" cy="523220"/>
          </a:xfrm>
          <a:prstGeom prst="rect">
            <a:avLst/>
          </a:prstGeom>
          <a:solidFill>
            <a:srgbClr val="2D2A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2424" y="3679084"/>
            <a:ext cx="693174" cy="523220"/>
          </a:xfrm>
          <a:prstGeom prst="rect">
            <a:avLst/>
          </a:prstGeom>
          <a:solidFill>
            <a:srgbClr val="2D2A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5476899" y="1948604"/>
            <a:ext cx="346792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76899" y="2375615"/>
            <a:ext cx="361853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REMO TEMPLATE ,THANK YOU WATCHING THIS ONE.THIS IS A REMO TEMPLATE ,THANK YOU WATCHING THIS ONE. </a:t>
            </a:r>
            <a:endParaRPr lang="zh-CN" altLang="en-US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5476899" y="3679084"/>
            <a:ext cx="346792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76899" y="4106095"/>
            <a:ext cx="361853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REMO TEMPLATE ,THANK YOU WATCHING THIS ONE.THIS IS A REMO TEMPLATE ,THANK YOU WATCHING THIS ONE. </a:t>
            </a:r>
            <a:endParaRPr lang="zh-CN" altLang="en-US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8793" y="1814512"/>
            <a:ext cx="5023122" cy="32289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8793" y="1814511"/>
            <a:ext cx="5023122" cy="3228975"/>
          </a:xfrm>
          <a:prstGeom prst="rect">
            <a:avLst/>
          </a:prstGeom>
          <a:solidFill>
            <a:srgbClr val="699D9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2"/>
          <p:cNvSpPr>
            <a:spLocks noChangeArrowheads="1"/>
          </p:cNvSpPr>
          <p:nvPr/>
        </p:nvSpPr>
        <p:spPr bwMode="auto">
          <a:xfrm>
            <a:off x="7252007" y="4725009"/>
            <a:ext cx="579437" cy="5796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Oval 53"/>
          <p:cNvSpPr>
            <a:spLocks noChangeArrowheads="1"/>
          </p:cNvSpPr>
          <p:nvPr/>
        </p:nvSpPr>
        <p:spPr bwMode="auto">
          <a:xfrm>
            <a:off x="8187043" y="4725009"/>
            <a:ext cx="579438" cy="5796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Oval 54"/>
          <p:cNvSpPr>
            <a:spLocks noChangeArrowheads="1"/>
          </p:cNvSpPr>
          <p:nvPr/>
        </p:nvSpPr>
        <p:spPr bwMode="auto">
          <a:xfrm>
            <a:off x="9120493" y="4725009"/>
            <a:ext cx="579438" cy="5796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9" name="Group 55"/>
          <p:cNvGrpSpPr/>
          <p:nvPr/>
        </p:nvGrpSpPr>
        <p:grpSpPr bwMode="auto">
          <a:xfrm>
            <a:off x="9310994" y="4883808"/>
            <a:ext cx="201613" cy="255667"/>
            <a:chOff x="0" y="0"/>
            <a:chExt cx="127" cy="161"/>
          </a:xfrm>
        </p:grpSpPr>
        <p:sp>
          <p:nvSpPr>
            <p:cNvPr id="10" name="Freeform 56"/>
            <p:cNvSpPr/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1" name="Freeform 57"/>
            <p:cNvSpPr/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3" name="Freeform 59"/>
            <p:cNvSpPr/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4" name="Freeform 60"/>
            <p:cNvSpPr/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5" name="Group 61"/>
          <p:cNvGrpSpPr/>
          <p:nvPr/>
        </p:nvGrpSpPr>
        <p:grpSpPr bwMode="auto">
          <a:xfrm>
            <a:off x="8345794" y="4883808"/>
            <a:ext cx="258763" cy="258843"/>
            <a:chOff x="0" y="0"/>
            <a:chExt cx="163" cy="163"/>
          </a:xfrm>
        </p:grpSpPr>
        <p:sp>
          <p:nvSpPr>
            <p:cNvPr id="16" name="Freeform 62"/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7" name="Freeform 63"/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8" name="Group 64"/>
          <p:cNvGrpSpPr/>
          <p:nvPr/>
        </p:nvGrpSpPr>
        <p:grpSpPr bwMode="auto">
          <a:xfrm>
            <a:off x="7413932" y="4886984"/>
            <a:ext cx="255587" cy="255667"/>
            <a:chOff x="0" y="0"/>
            <a:chExt cx="161" cy="161"/>
          </a:xfrm>
        </p:grpSpPr>
        <p:sp>
          <p:nvSpPr>
            <p:cNvPr id="19" name="Freeform 65"/>
            <p:cNvSpPr/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0" name="Freeform 66"/>
            <p:cNvSpPr/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352047" y="1814511"/>
            <a:ext cx="4505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,THANK YOU WATCHING THIS ONE 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6345812" y="2353270"/>
            <a:ext cx="4523497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</a:t>
            </a:r>
          </a:p>
          <a:p>
            <a:pPr eaLnBrk="1" hangingPunct="1">
              <a:lnSpc>
                <a:spcPct val="150000"/>
              </a:lnSpc>
            </a:pP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hours that Just for today I will try to live through this day only and not tackle my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6264810" y="1679154"/>
            <a:ext cx="2286588" cy="3729249"/>
            <a:chOff x="6264810" y="1679154"/>
            <a:chExt cx="2286588" cy="3729249"/>
          </a:xfrm>
        </p:grpSpPr>
        <p:sp>
          <p:nvSpPr>
            <p:cNvPr id="5" name="矩形 4"/>
            <p:cNvSpPr/>
            <p:nvPr/>
          </p:nvSpPr>
          <p:spPr>
            <a:xfrm>
              <a:off x="6264810" y="4208074"/>
              <a:ext cx="22865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three ways. I will do somebody a good turn</a:t>
              </a:r>
              <a:r>
                <a:rPr lang="en-US" altLang="zh-CN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Just for today I will try to live through this day only and not tackle my</a:t>
              </a:r>
            </a:p>
          </p:txBody>
        </p:sp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6890278" y="3723245"/>
              <a:ext cx="110799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输入标题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544946" y="1679154"/>
              <a:ext cx="1769598" cy="1769598"/>
              <a:chOff x="4841479" y="1559884"/>
              <a:chExt cx="1289090" cy="128909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4975237" y="1693641"/>
                <a:ext cx="1021576" cy="1021576"/>
              </a:xfrm>
              <a:prstGeom prst="ellipse">
                <a:avLst/>
              </a:prstGeom>
              <a:solidFill>
                <a:srgbClr val="3E5B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841479" y="1559884"/>
                <a:ext cx="1289090" cy="12890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grpSp>
            <p:nvGrpSpPr>
              <p:cNvPr id="10" name="组合 17"/>
              <p:cNvGrpSpPr/>
              <p:nvPr/>
            </p:nvGrpSpPr>
            <p:grpSpPr bwMode="auto">
              <a:xfrm rot="-2700000">
                <a:off x="5237413" y="1970553"/>
                <a:ext cx="465693" cy="467753"/>
                <a:chOff x="5394325" y="2859088"/>
                <a:chExt cx="358775" cy="360362"/>
              </a:xfrm>
              <a:solidFill>
                <a:schemeClr val="bg1"/>
              </a:solidFill>
            </p:grpSpPr>
            <p:sp>
              <p:nvSpPr>
                <p:cNvPr id="11" name="AutoShape 37"/>
                <p:cNvSpPr/>
                <p:nvPr/>
              </p:nvSpPr>
              <p:spPr bwMode="auto">
                <a:xfrm>
                  <a:off x="5394485" y="2892265"/>
                  <a:ext cx="327025" cy="325438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12" name="AutoShape 38"/>
                <p:cNvSpPr/>
                <p:nvPr/>
              </p:nvSpPr>
              <p:spPr bwMode="auto">
                <a:xfrm>
                  <a:off x="5552105" y="3033377"/>
                  <a:ext cx="55563" cy="555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13" name="AutoShape 39"/>
                <p:cNvSpPr/>
                <p:nvPr/>
              </p:nvSpPr>
              <p:spPr bwMode="auto">
                <a:xfrm>
                  <a:off x="5696350" y="2852417"/>
                  <a:ext cx="55563" cy="571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14" name="AutoShape 40"/>
                <p:cNvSpPr/>
                <p:nvPr/>
              </p:nvSpPr>
              <p:spPr bwMode="auto">
                <a:xfrm>
                  <a:off x="5483342" y="3020412"/>
                  <a:ext cx="46038" cy="444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15" name="AutoShape 41"/>
                <p:cNvSpPr/>
                <p:nvPr/>
              </p:nvSpPr>
              <p:spPr bwMode="auto">
                <a:xfrm>
                  <a:off x="5526118" y="3100560"/>
                  <a:ext cx="22225" cy="222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16" name="AutoShape 42"/>
                <p:cNvSpPr/>
                <p:nvPr/>
              </p:nvSpPr>
              <p:spPr bwMode="auto">
                <a:xfrm>
                  <a:off x="5707968" y="2932180"/>
                  <a:ext cx="22225" cy="222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</p:grpSp>
        </p:grpSp>
      </p:grpSp>
      <p:grpSp>
        <p:nvGrpSpPr>
          <p:cNvPr id="17" name="组合 16"/>
          <p:cNvGrpSpPr/>
          <p:nvPr/>
        </p:nvGrpSpPr>
        <p:grpSpPr>
          <a:xfrm>
            <a:off x="9062194" y="1679149"/>
            <a:ext cx="2286588" cy="3696809"/>
            <a:chOff x="9062194" y="1679149"/>
            <a:chExt cx="2286588" cy="3696809"/>
          </a:xfrm>
        </p:grpSpPr>
        <p:sp>
          <p:nvSpPr>
            <p:cNvPr id="18" name="矩形 17"/>
            <p:cNvSpPr/>
            <p:nvPr/>
          </p:nvSpPr>
          <p:spPr>
            <a:xfrm>
              <a:off x="9062194" y="4208074"/>
              <a:ext cx="2286588" cy="1167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three ways. I will do somebody a good turn</a:t>
              </a:r>
              <a:r>
                <a:rPr lang="en-US" altLang="zh-CN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Just for today I will try to live through this day only and not tackle my</a:t>
              </a:r>
            </a:p>
          </p:txBody>
        </p:sp>
        <p:sp>
          <p:nvSpPr>
            <p:cNvPr id="19" name="文本框 5"/>
            <p:cNvSpPr txBox="1">
              <a:spLocks noChangeArrowheads="1"/>
            </p:cNvSpPr>
            <p:nvPr/>
          </p:nvSpPr>
          <p:spPr bwMode="auto">
            <a:xfrm>
              <a:off x="9640322" y="3723245"/>
              <a:ext cx="110799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输入标题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9210744" y="1679149"/>
              <a:ext cx="1769598" cy="1769598"/>
              <a:chOff x="6783419" y="1559880"/>
              <a:chExt cx="1289090" cy="128909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6917176" y="1693637"/>
                <a:ext cx="1021576" cy="1021576"/>
              </a:xfrm>
              <a:prstGeom prst="ellipse">
                <a:avLst/>
              </a:prstGeom>
              <a:solidFill>
                <a:srgbClr val="3E5B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783419" y="1559880"/>
                <a:ext cx="1289090" cy="12890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grpSp>
            <p:nvGrpSpPr>
              <p:cNvPr id="23" name="Group 69"/>
              <p:cNvGrpSpPr/>
              <p:nvPr/>
            </p:nvGrpSpPr>
            <p:grpSpPr>
              <a:xfrm>
                <a:off x="7194864" y="1985670"/>
                <a:ext cx="466200" cy="437511"/>
                <a:chOff x="10074275" y="1647825"/>
                <a:chExt cx="464344" cy="435769"/>
              </a:xfrm>
              <a:solidFill>
                <a:schemeClr val="bg1"/>
              </a:solidFill>
            </p:grpSpPr>
            <p:sp>
              <p:nvSpPr>
                <p:cNvPr id="24" name="AutoShape 69"/>
                <p:cNvSpPr/>
                <p:nvPr/>
              </p:nvSpPr>
              <p:spPr bwMode="auto">
                <a:xfrm>
                  <a:off x="10074275" y="1647825"/>
                  <a:ext cx="464344" cy="4357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223" y="5760"/>
                      </a:moveTo>
                      <a:lnTo>
                        <a:pt x="17548" y="5760"/>
                      </a:lnTo>
                      <a:cubicBezTo>
                        <a:pt x="16804" y="5760"/>
                        <a:pt x="16198" y="5114"/>
                        <a:pt x="16198" y="4320"/>
                      </a:cubicBezTo>
                      <a:lnTo>
                        <a:pt x="16200" y="4320"/>
                      </a:lnTo>
                      <a:lnTo>
                        <a:pt x="16200" y="1440"/>
                      </a:lnTo>
                      <a:lnTo>
                        <a:pt x="20250" y="5760"/>
                      </a:lnTo>
                      <a:cubicBezTo>
                        <a:pt x="20250" y="5760"/>
                        <a:pt x="18223" y="5760"/>
                        <a:pt x="18223" y="5760"/>
                      </a:cubicBezTo>
                      <a:close/>
                      <a:moveTo>
                        <a:pt x="20250" y="19440"/>
                      </a:moveTo>
                      <a:cubicBezTo>
                        <a:pt x="20250" y="19837"/>
                        <a:pt x="19948" y="20160"/>
                        <a:pt x="19575" y="20160"/>
                      </a:cubicBezTo>
                      <a:lnTo>
                        <a:pt x="2024" y="20160"/>
                      </a:lnTo>
                      <a:cubicBezTo>
                        <a:pt x="1651" y="20160"/>
                        <a:pt x="1349" y="19837"/>
                        <a:pt x="1349" y="19440"/>
                      </a:cubicBezTo>
                      <a:lnTo>
                        <a:pt x="1349" y="2160"/>
                      </a:lnTo>
                      <a:cubicBezTo>
                        <a:pt x="1349" y="1762"/>
                        <a:pt x="1651" y="1440"/>
                        <a:pt x="2024" y="1440"/>
                      </a:cubicBezTo>
                      <a:lnTo>
                        <a:pt x="15525" y="1440"/>
                      </a:lnTo>
                      <a:lnTo>
                        <a:pt x="15525" y="4320"/>
                      </a:lnTo>
                      <a:lnTo>
                        <a:pt x="15523" y="4320"/>
                      </a:lnTo>
                      <a:cubicBezTo>
                        <a:pt x="15523" y="5513"/>
                        <a:pt x="16430" y="6480"/>
                        <a:pt x="17548" y="6480"/>
                      </a:cubicBezTo>
                      <a:lnTo>
                        <a:pt x="18223" y="6480"/>
                      </a:lnTo>
                      <a:lnTo>
                        <a:pt x="20250" y="6480"/>
                      </a:lnTo>
                      <a:cubicBezTo>
                        <a:pt x="20250" y="6480"/>
                        <a:pt x="20250" y="19440"/>
                        <a:pt x="20250" y="19440"/>
                      </a:cubicBezTo>
                      <a:close/>
                      <a:moveTo>
                        <a:pt x="21204" y="4741"/>
                      </a:moveTo>
                      <a:lnTo>
                        <a:pt x="17154" y="421"/>
                      </a:lnTo>
                      <a:cubicBezTo>
                        <a:pt x="16901" y="151"/>
                        <a:pt x="16557" y="0"/>
                        <a:pt x="16200" y="0"/>
                      </a:cubicBezTo>
                      <a:lnTo>
                        <a:pt x="2024" y="0"/>
                      </a:lnTo>
                      <a:cubicBezTo>
                        <a:pt x="908" y="0"/>
                        <a:pt x="0" y="968"/>
                        <a:pt x="0" y="2160"/>
                      </a:cubicBezTo>
                      <a:lnTo>
                        <a:pt x="0" y="19440"/>
                      </a:lnTo>
                      <a:cubicBezTo>
                        <a:pt x="0" y="20631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599" y="20631"/>
                        <a:pt x="21599" y="19440"/>
                      </a:cubicBezTo>
                      <a:lnTo>
                        <a:pt x="21599" y="5760"/>
                      </a:lnTo>
                      <a:cubicBezTo>
                        <a:pt x="21599" y="5378"/>
                        <a:pt x="21457" y="5011"/>
                        <a:pt x="21204" y="474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25" name="AutoShape 70"/>
                <p:cNvSpPr/>
                <p:nvPr/>
              </p:nvSpPr>
              <p:spPr bwMode="auto">
                <a:xfrm>
                  <a:off x="10291763" y="1734344"/>
                  <a:ext cx="87313" cy="1508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00" y="21599"/>
                      </a:moveTo>
                      <a:lnTo>
                        <a:pt x="19800" y="21599"/>
                      </a:lnTo>
                      <a:cubicBezTo>
                        <a:pt x="20791" y="21599"/>
                        <a:pt x="21600" y="16769"/>
                        <a:pt x="21600" y="10800"/>
                      </a:cubicBezTo>
                      <a:cubicBezTo>
                        <a:pt x="21600" y="4830"/>
                        <a:pt x="20791" y="0"/>
                        <a:pt x="19800" y="0"/>
                      </a:cubicBezTo>
                      <a:lnTo>
                        <a:pt x="1800" y="0"/>
                      </a:lnTo>
                      <a:cubicBezTo>
                        <a:pt x="801" y="0"/>
                        <a:pt x="0" y="4830"/>
                        <a:pt x="0" y="10800"/>
                      </a:cubicBezTo>
                      <a:cubicBezTo>
                        <a:pt x="0" y="16769"/>
                        <a:pt x="801" y="21599"/>
                        <a:pt x="1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26" name="AutoShape 71"/>
                <p:cNvSpPr/>
                <p:nvPr/>
              </p:nvSpPr>
              <p:spPr bwMode="auto">
                <a:xfrm>
                  <a:off x="10291763" y="1778000"/>
                  <a:ext cx="87313" cy="150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00" y="21599"/>
                      </a:moveTo>
                      <a:lnTo>
                        <a:pt x="19800" y="21599"/>
                      </a:lnTo>
                      <a:cubicBezTo>
                        <a:pt x="20791" y="21599"/>
                        <a:pt x="21600" y="16769"/>
                        <a:pt x="21600" y="10800"/>
                      </a:cubicBezTo>
                      <a:cubicBezTo>
                        <a:pt x="21600" y="4830"/>
                        <a:pt x="20791" y="0"/>
                        <a:pt x="19800" y="0"/>
                      </a:cubicBezTo>
                      <a:lnTo>
                        <a:pt x="1800" y="0"/>
                      </a:lnTo>
                      <a:cubicBezTo>
                        <a:pt x="801" y="0"/>
                        <a:pt x="0" y="4830"/>
                        <a:pt x="0" y="10800"/>
                      </a:cubicBezTo>
                      <a:cubicBezTo>
                        <a:pt x="0" y="16769"/>
                        <a:pt x="801" y="21599"/>
                        <a:pt x="1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27" name="AutoShape 72"/>
                <p:cNvSpPr/>
                <p:nvPr/>
              </p:nvSpPr>
              <p:spPr bwMode="auto">
                <a:xfrm>
                  <a:off x="10291763" y="1821657"/>
                  <a:ext cx="188913" cy="1508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cubicBezTo>
                        <a:pt x="0" y="16769"/>
                        <a:pt x="369" y="21599"/>
                        <a:pt x="830" y="21599"/>
                      </a:cubicBezTo>
                      <a:lnTo>
                        <a:pt x="20769" y="21599"/>
                      </a:lnTo>
                      <a:cubicBezTo>
                        <a:pt x="21226" y="21599"/>
                        <a:pt x="21600" y="16769"/>
                        <a:pt x="21600" y="10800"/>
                      </a:cubicBezTo>
                      <a:cubicBezTo>
                        <a:pt x="21600" y="4830"/>
                        <a:pt x="21226" y="0"/>
                        <a:pt x="20769" y="0"/>
                      </a:cubicBezTo>
                      <a:lnTo>
                        <a:pt x="830" y="0"/>
                      </a:lnTo>
                      <a:cubicBezTo>
                        <a:pt x="369" y="0"/>
                        <a:pt x="0" y="4830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28" name="AutoShape 73"/>
                <p:cNvSpPr/>
                <p:nvPr/>
              </p:nvSpPr>
              <p:spPr bwMode="auto">
                <a:xfrm>
                  <a:off x="10132219" y="1908969"/>
                  <a:ext cx="348456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150" y="0"/>
                      </a:moveTo>
                      <a:lnTo>
                        <a:pt x="449" y="0"/>
                      </a:lnTo>
                      <a:cubicBezTo>
                        <a:pt x="201" y="0"/>
                        <a:pt x="0" y="4830"/>
                        <a:pt x="0" y="10800"/>
                      </a:cubicBezTo>
                      <a:cubicBezTo>
                        <a:pt x="0" y="16748"/>
                        <a:pt x="201" y="21599"/>
                        <a:pt x="449" y="21599"/>
                      </a:cubicBezTo>
                      <a:lnTo>
                        <a:pt x="21150" y="21599"/>
                      </a:lnTo>
                      <a:cubicBezTo>
                        <a:pt x="21397" y="21599"/>
                        <a:pt x="21599" y="16748"/>
                        <a:pt x="21599" y="10800"/>
                      </a:cubicBezTo>
                      <a:cubicBezTo>
                        <a:pt x="21599" y="4830"/>
                        <a:pt x="21397" y="0"/>
                        <a:pt x="2115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29" name="AutoShape 74"/>
                <p:cNvSpPr/>
                <p:nvPr/>
              </p:nvSpPr>
              <p:spPr bwMode="auto">
                <a:xfrm>
                  <a:off x="10132219" y="1952625"/>
                  <a:ext cx="348456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150" y="0"/>
                      </a:moveTo>
                      <a:lnTo>
                        <a:pt x="449" y="0"/>
                      </a:lnTo>
                      <a:cubicBezTo>
                        <a:pt x="201" y="0"/>
                        <a:pt x="0" y="4830"/>
                        <a:pt x="0" y="10800"/>
                      </a:cubicBezTo>
                      <a:cubicBezTo>
                        <a:pt x="0" y="16748"/>
                        <a:pt x="201" y="21599"/>
                        <a:pt x="449" y="21599"/>
                      </a:cubicBezTo>
                      <a:lnTo>
                        <a:pt x="21150" y="21599"/>
                      </a:lnTo>
                      <a:cubicBezTo>
                        <a:pt x="21397" y="21599"/>
                        <a:pt x="21599" y="16748"/>
                        <a:pt x="21599" y="10800"/>
                      </a:cubicBezTo>
                      <a:cubicBezTo>
                        <a:pt x="21599" y="4830"/>
                        <a:pt x="21397" y="0"/>
                        <a:pt x="2115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30" name="AutoShape 75"/>
                <p:cNvSpPr/>
                <p:nvPr/>
              </p:nvSpPr>
              <p:spPr bwMode="auto">
                <a:xfrm>
                  <a:off x="10132219" y="1996282"/>
                  <a:ext cx="348456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150" y="0"/>
                      </a:moveTo>
                      <a:lnTo>
                        <a:pt x="449" y="0"/>
                      </a:lnTo>
                      <a:cubicBezTo>
                        <a:pt x="201" y="0"/>
                        <a:pt x="0" y="4830"/>
                        <a:pt x="0" y="10800"/>
                      </a:cubicBezTo>
                      <a:cubicBezTo>
                        <a:pt x="0" y="16748"/>
                        <a:pt x="201" y="21599"/>
                        <a:pt x="449" y="21599"/>
                      </a:cubicBezTo>
                      <a:lnTo>
                        <a:pt x="21150" y="21599"/>
                      </a:lnTo>
                      <a:cubicBezTo>
                        <a:pt x="21397" y="21599"/>
                        <a:pt x="21599" y="16748"/>
                        <a:pt x="21599" y="10800"/>
                      </a:cubicBezTo>
                      <a:cubicBezTo>
                        <a:pt x="21599" y="4830"/>
                        <a:pt x="21397" y="0"/>
                        <a:pt x="2115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31" name="AutoShape 76"/>
                <p:cNvSpPr/>
                <p:nvPr/>
              </p:nvSpPr>
              <p:spPr bwMode="auto">
                <a:xfrm>
                  <a:off x="10132219" y="1865313"/>
                  <a:ext cx="348456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150" y="0"/>
                      </a:moveTo>
                      <a:lnTo>
                        <a:pt x="449" y="0"/>
                      </a:lnTo>
                      <a:cubicBezTo>
                        <a:pt x="201" y="0"/>
                        <a:pt x="0" y="4830"/>
                        <a:pt x="0" y="10800"/>
                      </a:cubicBezTo>
                      <a:cubicBezTo>
                        <a:pt x="0" y="16769"/>
                        <a:pt x="201" y="21599"/>
                        <a:pt x="449" y="21599"/>
                      </a:cubicBezTo>
                      <a:lnTo>
                        <a:pt x="21150" y="21599"/>
                      </a:lnTo>
                      <a:cubicBezTo>
                        <a:pt x="21397" y="21599"/>
                        <a:pt x="21599" y="16769"/>
                        <a:pt x="21599" y="10800"/>
                      </a:cubicBezTo>
                      <a:cubicBezTo>
                        <a:pt x="21599" y="4830"/>
                        <a:pt x="21397" y="0"/>
                        <a:pt x="2115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32" name="AutoShape 77"/>
                <p:cNvSpPr/>
                <p:nvPr/>
              </p:nvSpPr>
              <p:spPr bwMode="auto">
                <a:xfrm>
                  <a:off x="10132219" y="1720057"/>
                  <a:ext cx="130969" cy="11668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4799" y="5400"/>
                      </a:moveTo>
                      <a:lnTo>
                        <a:pt x="16800" y="5400"/>
                      </a:lnTo>
                      <a:lnTo>
                        <a:pt x="16800" y="16200"/>
                      </a:lnTo>
                      <a:lnTo>
                        <a:pt x="4799" y="16200"/>
                      </a:lnTo>
                      <a:cubicBezTo>
                        <a:pt x="4799" y="16200"/>
                        <a:pt x="4799" y="5400"/>
                        <a:pt x="4799" y="5400"/>
                      </a:cubicBezTo>
                      <a:close/>
                      <a:moveTo>
                        <a:pt x="2399" y="21599"/>
                      </a:moveTo>
                      <a:lnTo>
                        <a:pt x="19200" y="21599"/>
                      </a:lnTo>
                      <a:cubicBezTo>
                        <a:pt x="20526" y="21599"/>
                        <a:pt x="21599" y="20392"/>
                        <a:pt x="21599" y="18900"/>
                      </a:cubicBezTo>
                      <a:lnTo>
                        <a:pt x="21599" y="2700"/>
                      </a:lnTo>
                      <a:cubicBezTo>
                        <a:pt x="21599" y="1207"/>
                        <a:pt x="20526" y="0"/>
                        <a:pt x="19200" y="0"/>
                      </a:cubicBezTo>
                      <a:lnTo>
                        <a:pt x="2399" y="0"/>
                      </a:lnTo>
                      <a:cubicBezTo>
                        <a:pt x="1073" y="0"/>
                        <a:pt x="0" y="1207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2"/>
                        <a:pt x="1073" y="21599"/>
                        <a:pt x="2399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</p:grpSp>
        </p:grpSp>
      </p:grpSp>
      <p:grpSp>
        <p:nvGrpSpPr>
          <p:cNvPr id="33" name="组合 32"/>
          <p:cNvGrpSpPr/>
          <p:nvPr/>
        </p:nvGrpSpPr>
        <p:grpSpPr>
          <a:xfrm>
            <a:off x="3641303" y="1679150"/>
            <a:ext cx="2286588" cy="3729252"/>
            <a:chOff x="3641303" y="1679150"/>
            <a:chExt cx="2286588" cy="3729252"/>
          </a:xfrm>
        </p:grpSpPr>
        <p:sp>
          <p:nvSpPr>
            <p:cNvPr id="34" name="矩形 33"/>
            <p:cNvSpPr/>
            <p:nvPr/>
          </p:nvSpPr>
          <p:spPr>
            <a:xfrm>
              <a:off x="3641303" y="4208073"/>
              <a:ext cx="22865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three ways. I will do somebody a good turn</a:t>
              </a:r>
              <a:r>
                <a:rPr lang="en-US" altLang="zh-CN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Just for today I will try to live through this day only and not tackle my</a:t>
              </a:r>
            </a:p>
          </p:txBody>
        </p:sp>
        <p:sp>
          <p:nvSpPr>
            <p:cNvPr id="35" name="文本框 5"/>
            <p:cNvSpPr txBox="1">
              <a:spLocks noChangeArrowheads="1"/>
            </p:cNvSpPr>
            <p:nvPr/>
          </p:nvSpPr>
          <p:spPr bwMode="auto">
            <a:xfrm>
              <a:off x="4230599" y="3723245"/>
              <a:ext cx="110799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输入标题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3879147" y="1679150"/>
              <a:ext cx="1769598" cy="1769598"/>
              <a:chOff x="2899538" y="1559881"/>
              <a:chExt cx="1289090" cy="128909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3033295" y="1693638"/>
                <a:ext cx="1021576" cy="1021576"/>
              </a:xfrm>
              <a:prstGeom prst="ellipse">
                <a:avLst/>
              </a:prstGeom>
              <a:solidFill>
                <a:srgbClr val="3E5B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899538" y="1559881"/>
                <a:ext cx="1289090" cy="12890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grpSp>
            <p:nvGrpSpPr>
              <p:cNvPr id="39" name="Group 112"/>
              <p:cNvGrpSpPr/>
              <p:nvPr/>
            </p:nvGrpSpPr>
            <p:grpSpPr>
              <a:xfrm>
                <a:off x="3310585" y="1985671"/>
                <a:ext cx="466997" cy="437511"/>
                <a:chOff x="5368132" y="3540125"/>
                <a:chExt cx="465138" cy="435769"/>
              </a:xfrm>
              <a:solidFill>
                <a:schemeClr val="bg1"/>
              </a:solidFill>
            </p:grpSpPr>
            <p:sp>
              <p:nvSpPr>
                <p:cNvPr id="40" name="AutoShape 110"/>
                <p:cNvSpPr/>
                <p:nvPr/>
              </p:nvSpPr>
              <p:spPr bwMode="auto">
                <a:xfrm>
                  <a:off x="5426869" y="3598069"/>
                  <a:ext cx="347663" cy="2325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699" y="20255"/>
                      </a:moveTo>
                      <a:lnTo>
                        <a:pt x="899" y="20255"/>
                      </a:lnTo>
                      <a:lnTo>
                        <a:pt x="899" y="1350"/>
                      </a:lnTo>
                      <a:lnTo>
                        <a:pt x="20699" y="1350"/>
                      </a:lnTo>
                      <a:cubicBezTo>
                        <a:pt x="20699" y="1350"/>
                        <a:pt x="20699" y="20255"/>
                        <a:pt x="20699" y="20255"/>
                      </a:cubicBezTo>
                      <a:close/>
                      <a:moveTo>
                        <a:pt x="20699" y="0"/>
                      </a:moveTo>
                      <a:lnTo>
                        <a:pt x="899" y="5"/>
                      </a:lnTo>
                      <a:cubicBezTo>
                        <a:pt x="402" y="5"/>
                        <a:pt x="0" y="603"/>
                        <a:pt x="0" y="1350"/>
                      </a:cubicBezTo>
                      <a:lnTo>
                        <a:pt x="0" y="20249"/>
                      </a:lnTo>
                      <a:cubicBezTo>
                        <a:pt x="0" y="20996"/>
                        <a:pt x="402" y="21599"/>
                        <a:pt x="899" y="21599"/>
                      </a:cubicBezTo>
                      <a:lnTo>
                        <a:pt x="20699" y="21599"/>
                      </a:lnTo>
                      <a:cubicBezTo>
                        <a:pt x="21197" y="21599"/>
                        <a:pt x="21600" y="20996"/>
                        <a:pt x="21600" y="20249"/>
                      </a:cubicBezTo>
                      <a:lnTo>
                        <a:pt x="21600" y="1350"/>
                      </a:lnTo>
                      <a:cubicBezTo>
                        <a:pt x="21600" y="603"/>
                        <a:pt x="21197" y="0"/>
                        <a:pt x="206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41" name="AutoShape 111"/>
                <p:cNvSpPr/>
                <p:nvPr/>
              </p:nvSpPr>
              <p:spPr bwMode="auto">
                <a:xfrm>
                  <a:off x="5368132" y="3540125"/>
                  <a:ext cx="465138" cy="4357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6562"/>
                      </a:moveTo>
                      <a:cubicBezTo>
                        <a:pt x="20249" y="16959"/>
                        <a:pt x="19946" y="17282"/>
                        <a:pt x="19575" y="17282"/>
                      </a:cubicBezTo>
                      <a:lnTo>
                        <a:pt x="13499" y="17282"/>
                      </a:lnTo>
                      <a:lnTo>
                        <a:pt x="8099" y="17282"/>
                      </a:lnTo>
                      <a:lnTo>
                        <a:pt x="2024" y="17282"/>
                      </a:lnTo>
                      <a:cubicBezTo>
                        <a:pt x="1651" y="17282"/>
                        <a:pt x="1349" y="16959"/>
                        <a:pt x="1349" y="16562"/>
                      </a:cubicBezTo>
                      <a:lnTo>
                        <a:pt x="1349" y="2160"/>
                      </a:lnTo>
                      <a:cubicBezTo>
                        <a:pt x="1349" y="1762"/>
                        <a:pt x="1651" y="1440"/>
                        <a:pt x="2024" y="1440"/>
                      </a:cubicBezTo>
                      <a:lnTo>
                        <a:pt x="19575" y="1440"/>
                      </a:lnTo>
                      <a:cubicBezTo>
                        <a:pt x="19946" y="1440"/>
                        <a:pt x="20249" y="1762"/>
                        <a:pt x="20249" y="2160"/>
                      </a:cubicBezTo>
                      <a:cubicBezTo>
                        <a:pt x="20249" y="2160"/>
                        <a:pt x="20249" y="16562"/>
                        <a:pt x="20249" y="16562"/>
                      </a:cubicBezTo>
                      <a:close/>
                      <a:moveTo>
                        <a:pt x="19575" y="0"/>
                      </a:moveTo>
                      <a:lnTo>
                        <a:pt x="2024" y="0"/>
                      </a:lnTo>
                      <a:cubicBezTo>
                        <a:pt x="905" y="0"/>
                        <a:pt x="0" y="966"/>
                        <a:pt x="0" y="2160"/>
                      </a:cubicBezTo>
                      <a:lnTo>
                        <a:pt x="0" y="16562"/>
                      </a:lnTo>
                      <a:cubicBezTo>
                        <a:pt x="0" y="17753"/>
                        <a:pt x="903" y="18718"/>
                        <a:pt x="2018" y="18721"/>
                      </a:cubicBezTo>
                      <a:lnTo>
                        <a:pt x="8774" y="18721"/>
                      </a:lnTo>
                      <a:lnTo>
                        <a:pt x="8774" y="19597"/>
                      </a:lnTo>
                      <a:lnTo>
                        <a:pt x="4561" y="20181"/>
                      </a:lnTo>
                      <a:cubicBezTo>
                        <a:pt x="4260" y="20262"/>
                        <a:pt x="4049" y="20549"/>
                        <a:pt x="4049" y="20879"/>
                      </a:cubicBezTo>
                      <a:cubicBezTo>
                        <a:pt x="4049" y="21277"/>
                        <a:pt x="4351" y="21599"/>
                        <a:pt x="4724" y="21599"/>
                      </a:cubicBezTo>
                      <a:lnTo>
                        <a:pt x="16874" y="21599"/>
                      </a:lnTo>
                      <a:cubicBezTo>
                        <a:pt x="17248" y="21599"/>
                        <a:pt x="17549" y="21277"/>
                        <a:pt x="17549" y="20879"/>
                      </a:cubicBezTo>
                      <a:cubicBezTo>
                        <a:pt x="17549" y="20549"/>
                        <a:pt x="17339" y="20262"/>
                        <a:pt x="17038" y="20181"/>
                      </a:cubicBezTo>
                      <a:lnTo>
                        <a:pt x="12824" y="19597"/>
                      </a:lnTo>
                      <a:lnTo>
                        <a:pt x="12824" y="18721"/>
                      </a:lnTo>
                      <a:lnTo>
                        <a:pt x="19581" y="18721"/>
                      </a:lnTo>
                      <a:cubicBezTo>
                        <a:pt x="20696" y="18718"/>
                        <a:pt x="21600" y="17753"/>
                        <a:pt x="21600" y="16562"/>
                      </a:cubicBezTo>
                      <a:lnTo>
                        <a:pt x="21600" y="2160"/>
                      </a:lnTo>
                      <a:cubicBezTo>
                        <a:pt x="21600" y="966"/>
                        <a:pt x="20692" y="0"/>
                        <a:pt x="1957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</p:grpSp>
        </p:grpSp>
      </p:grpSp>
      <p:grpSp>
        <p:nvGrpSpPr>
          <p:cNvPr id="42" name="组合 41"/>
          <p:cNvGrpSpPr/>
          <p:nvPr/>
        </p:nvGrpSpPr>
        <p:grpSpPr>
          <a:xfrm>
            <a:off x="954854" y="1679152"/>
            <a:ext cx="2286588" cy="3723132"/>
            <a:chOff x="954854" y="1679152"/>
            <a:chExt cx="2286588" cy="3723132"/>
          </a:xfrm>
        </p:grpSpPr>
        <p:sp>
          <p:nvSpPr>
            <p:cNvPr id="43" name="矩形 42"/>
            <p:cNvSpPr/>
            <p:nvPr/>
          </p:nvSpPr>
          <p:spPr>
            <a:xfrm>
              <a:off x="954854" y="4201955"/>
              <a:ext cx="22865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three ways. I will do somebody a good turn</a:t>
              </a:r>
              <a:r>
                <a:rPr lang="en-US" altLang="zh-CN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Just for today I will try to live through this day only and not tackle my</a:t>
              </a:r>
            </a:p>
          </p:txBody>
        </p:sp>
        <p:sp>
          <p:nvSpPr>
            <p:cNvPr id="44" name="文本框 5"/>
            <p:cNvSpPr txBox="1">
              <a:spLocks noChangeArrowheads="1"/>
            </p:cNvSpPr>
            <p:nvPr/>
          </p:nvSpPr>
          <p:spPr bwMode="auto">
            <a:xfrm>
              <a:off x="1570918" y="3723245"/>
              <a:ext cx="110799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输入标题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213349" y="1679152"/>
              <a:ext cx="1769598" cy="1769598"/>
              <a:chOff x="957598" y="1559882"/>
              <a:chExt cx="1289090" cy="128909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091355" y="1693641"/>
                <a:ext cx="1021576" cy="1021576"/>
              </a:xfrm>
              <a:prstGeom prst="ellipse">
                <a:avLst/>
              </a:prstGeom>
              <a:solidFill>
                <a:srgbClr val="3E5B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957598" y="1559882"/>
                <a:ext cx="1289090" cy="12890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1369043" y="2007956"/>
                <a:ext cx="466201" cy="466200"/>
                <a:chOff x="2473104" y="2145028"/>
                <a:chExt cx="359165" cy="359165"/>
              </a:xfrm>
              <a:solidFill>
                <a:schemeClr val="bg1"/>
              </a:solidFill>
            </p:grpSpPr>
            <p:sp>
              <p:nvSpPr>
                <p:cNvPr id="49" name="AutoShape 126"/>
                <p:cNvSpPr/>
                <p:nvPr/>
              </p:nvSpPr>
              <p:spPr bwMode="auto">
                <a:xfrm>
                  <a:off x="2473104" y="2145028"/>
                  <a:ext cx="359165" cy="35916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50" name="AutoShape 127"/>
                <p:cNvSpPr/>
                <p:nvPr/>
              </p:nvSpPr>
              <p:spPr bwMode="auto">
                <a:xfrm>
                  <a:off x="2618611" y="2200897"/>
                  <a:ext cx="84727" cy="84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lnSpc>
                      <a:spcPct val="150000"/>
                    </a:lnSpc>
                    <a:defRPr/>
                  </a:pPr>
                  <a:endParaRPr lang="en-US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  <a:sym typeface="Gill Sans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793" y="423081"/>
            <a:ext cx="11214413" cy="6151074"/>
          </a:xfrm>
          <a:prstGeom prst="rect">
            <a:avLst/>
          </a:prstGeom>
          <a:blipFill rotWithShape="1">
            <a:blip r:embed="rId2">
              <a:alphaModFix amt="9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80103" y="3298418"/>
            <a:ext cx="737181" cy="7153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248693" y="2720297"/>
            <a:ext cx="401470" cy="3895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93794" y="3298418"/>
            <a:ext cx="262595" cy="2548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65689" y="2225499"/>
            <a:ext cx="187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Agency FB" panose="020B0503020202020204" pitchFamily="34" charset="0"/>
                <a:ea typeface="华文新魏" panose="02010800040101010101" pitchFamily="2" charset="-122"/>
              </a:rPr>
              <a:t>0 2</a:t>
            </a:r>
            <a:endParaRPr lang="zh-CN" altLang="en-US" sz="7200" dirty="0">
              <a:latin typeface="Agency FB" panose="020B0503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39022" y="3429000"/>
            <a:ext cx="602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gency FB" panose="020B0503020202020204" pitchFamily="34" charset="0"/>
                <a:ea typeface="汉仪小麦体简" panose="00020600040101010101" pitchFamily="18" charset="-122"/>
              </a:rPr>
              <a:t>ADD   YOUR   TITTLE   HERE</a:t>
            </a:r>
            <a:endParaRPr lang="zh-CN" altLang="en-US" sz="3200" dirty="0">
              <a:latin typeface="Agency FB" panose="020B0503020202020204" pitchFamily="34" charset="0"/>
              <a:ea typeface="汉仪小麦体简" panose="00020600040101010101" pitchFamily="18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4747956" y="4013775"/>
            <a:ext cx="5124922" cy="3329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gency FB" panose="020B0503020202020204" pitchFamily="34" charset="0"/>
                <a:ea typeface="汉仪小麦体简" panose="00020600040101010101" pitchFamily="18" charset="-122"/>
              </a:rPr>
              <a:t>THIS IS A ART TEMPLATE ,. THANK YOU WATCHING THIS ONE.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9305932" y="14682"/>
            <a:ext cx="2916250" cy="2373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Office PowerPoint</Application>
  <PresentationFormat>宽屏</PresentationFormat>
  <Paragraphs>91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Gill Sans</vt:lpstr>
      <vt:lpstr>方正兰亭黑_GBK</vt:lpstr>
      <vt:lpstr>汉仪良品线简</vt:lpstr>
      <vt:lpstr>汉仪小麦体简</vt:lpstr>
      <vt:lpstr>华文仿宋</vt:lpstr>
      <vt:lpstr>华文新魏</vt:lpstr>
      <vt:lpstr>全字库正楷体</vt:lpstr>
      <vt:lpstr>宋体</vt:lpstr>
      <vt:lpstr>微软雅黑</vt:lpstr>
      <vt:lpstr>文悦古典明朝体 (非商业使用) W5</vt:lpstr>
      <vt:lpstr>Agency FB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2021-07-12T02:08:09Z</dcterms:created>
  <dcterms:modified xsi:type="dcterms:W3CDTF">2023-01-10T06:10:29Z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5797AB2EA783469290964C464ABB3EDF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